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305" r:id="rId3"/>
    <p:sldId id="281" r:id="rId4"/>
    <p:sldId id="280" r:id="rId5"/>
    <p:sldId id="261" r:id="rId6"/>
    <p:sldId id="262" r:id="rId7"/>
    <p:sldId id="263" r:id="rId8"/>
    <p:sldId id="301" r:id="rId9"/>
    <p:sldId id="308" r:id="rId10"/>
    <p:sldId id="307" r:id="rId11"/>
    <p:sldId id="289" r:id="rId12"/>
    <p:sldId id="291" r:id="rId13"/>
    <p:sldId id="309" r:id="rId14"/>
    <p:sldId id="310" r:id="rId15"/>
    <p:sldId id="312" r:id="rId16"/>
    <p:sldId id="311" r:id="rId17"/>
    <p:sldId id="276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80A1-415C-4DD4-96BC-CE9D80A0B81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C41B1-C915-4C7B-8447-38666F70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17C9B-72D9-48DB-B7C9-64F9A03C46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cs.xtec.cat/funnyenglishforkids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flowers-borders-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41B97C-66FA-447D-A575-13CA7635C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0909"/>
          <a:stretch/>
        </p:blipFill>
        <p:spPr>
          <a:xfrm>
            <a:off x="152400" y="0"/>
            <a:ext cx="85789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4B0F84-891B-9846-B7F8-683ABFB9260C}"/>
              </a:ext>
            </a:extLst>
          </p:cNvPr>
          <p:cNvSpPr txBox="1"/>
          <p:nvPr/>
        </p:nvSpPr>
        <p:spPr>
          <a:xfrm>
            <a:off x="1524000" y="228600"/>
            <a:ext cx="5629422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Teachers loud reading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3858E-19BB-4EC8-9770-F14371E83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1"/>
          <a:stretch/>
        </p:blipFill>
        <p:spPr>
          <a:xfrm>
            <a:off x="750062" y="1600200"/>
            <a:ext cx="7643876" cy="36575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155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1_114039.jpg">
            <a:extLst>
              <a:ext uri="{FF2B5EF4-FFF2-40B4-BE49-F238E27FC236}">
                <a16:creationId xmlns:a16="http://schemas.microsoft.com/office/drawing/2014/main" id="{DB1B7AB6-0F52-46F7-9C90-C0D924C674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43094"/>
            <a:ext cx="7236546" cy="49428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B863D-403F-40FC-8B0F-3361EE7E67FB}"/>
              </a:ext>
            </a:extLst>
          </p:cNvPr>
          <p:cNvSpPr txBox="1"/>
          <p:nvPr/>
        </p:nvSpPr>
        <p:spPr>
          <a:xfrm>
            <a:off x="2362200" y="381000"/>
            <a:ext cx="3733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</p:txBody>
      </p:sp>
    </p:spTree>
    <p:extLst>
      <p:ext uri="{BB962C8B-B14F-4D97-AF65-F5344CB8AC3E}">
        <p14:creationId xmlns:p14="http://schemas.microsoft.com/office/powerpoint/2010/main" val="36268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7E911E-2903-4023-9580-F96F593CA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76758"/>
              </p:ext>
            </p:extLst>
          </p:nvPr>
        </p:nvGraphicFramePr>
        <p:xfrm>
          <a:off x="418127" y="1311918"/>
          <a:ext cx="8077200" cy="2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96">
                  <a:extLst>
                    <a:ext uri="{9D8B030D-6E8A-4147-A177-3AD203B41FA5}">
                      <a16:colId xmlns:a16="http://schemas.microsoft.com/office/drawing/2014/main" val="2995089935"/>
                    </a:ext>
                  </a:extLst>
                </a:gridCol>
                <a:gridCol w="1046326">
                  <a:extLst>
                    <a:ext uri="{9D8B030D-6E8A-4147-A177-3AD203B41FA5}">
                      <a16:colId xmlns:a16="http://schemas.microsoft.com/office/drawing/2014/main" val="433068941"/>
                    </a:ext>
                  </a:extLst>
                </a:gridCol>
                <a:gridCol w="947473">
                  <a:extLst>
                    <a:ext uri="{9D8B030D-6E8A-4147-A177-3AD203B41FA5}">
                      <a16:colId xmlns:a16="http://schemas.microsoft.com/office/drawing/2014/main" val="1983443014"/>
                    </a:ext>
                  </a:extLst>
                </a:gridCol>
                <a:gridCol w="1245358">
                  <a:extLst>
                    <a:ext uri="{9D8B030D-6E8A-4147-A177-3AD203B41FA5}">
                      <a16:colId xmlns:a16="http://schemas.microsoft.com/office/drawing/2014/main" val="28361210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63371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11268329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3513901906"/>
                    </a:ext>
                  </a:extLst>
                </a:gridCol>
              </a:tblGrid>
              <a:tr h="576862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5745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Saikat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8630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dishes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99443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his wife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1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C67B83-115C-417C-8DEB-5F790B02A4A0}"/>
              </a:ext>
            </a:extLst>
          </p:cNvPr>
          <p:cNvSpPr txBox="1"/>
          <p:nvPr/>
        </p:nvSpPr>
        <p:spPr>
          <a:xfrm>
            <a:off x="437147" y="3952539"/>
            <a:ext cx="8059153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doing at 6 o’clock yesterday?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38EEF-11BC-449D-9814-E1DE5CD71008}"/>
              </a:ext>
            </a:extLst>
          </p:cNvPr>
          <p:cNvSpPr txBox="1"/>
          <p:nvPr/>
        </p:nvSpPr>
        <p:spPr>
          <a:xfrm>
            <a:off x="437147" y="4523341"/>
            <a:ext cx="807720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Yesterday at 6 o’clock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studying.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E7C1A-5700-4BDE-B8F4-267E328497D1}"/>
              </a:ext>
            </a:extLst>
          </p:cNvPr>
          <p:cNvSpPr txBox="1"/>
          <p:nvPr/>
        </p:nvSpPr>
        <p:spPr>
          <a:xfrm>
            <a:off x="1524000" y="191224"/>
            <a:ext cx="513489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by teacher to find answers from activity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0D342-E43D-44D9-A159-F44987829051}"/>
              </a:ext>
            </a:extLst>
          </p:cNvPr>
          <p:cNvSpPr txBox="1"/>
          <p:nvPr/>
        </p:nvSpPr>
        <p:spPr>
          <a:xfrm>
            <a:off x="418127" y="5308490"/>
            <a:ext cx="8078173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was reading at 6 o’clock yesterday?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F3C4F-10DA-430F-BB4E-3F02F3BA9A9D}"/>
              </a:ext>
            </a:extLst>
          </p:cNvPr>
          <p:cNvSpPr txBox="1"/>
          <p:nvPr/>
        </p:nvSpPr>
        <p:spPr>
          <a:xfrm>
            <a:off x="418127" y="5879292"/>
            <a:ext cx="8077200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Yesterday at 6 o’clock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F41E7-0A2B-4FFE-8580-2699EB46C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4" y="105980"/>
            <a:ext cx="1968619" cy="123759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9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7E911E-2903-4023-9580-F96F593CA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88547"/>
              </p:ext>
            </p:extLst>
          </p:nvPr>
        </p:nvGraphicFramePr>
        <p:xfrm>
          <a:off x="384904" y="1328781"/>
          <a:ext cx="8077200" cy="2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96">
                  <a:extLst>
                    <a:ext uri="{9D8B030D-6E8A-4147-A177-3AD203B41FA5}">
                      <a16:colId xmlns:a16="http://schemas.microsoft.com/office/drawing/2014/main" val="2995089935"/>
                    </a:ext>
                  </a:extLst>
                </a:gridCol>
                <a:gridCol w="1046326">
                  <a:extLst>
                    <a:ext uri="{9D8B030D-6E8A-4147-A177-3AD203B41FA5}">
                      <a16:colId xmlns:a16="http://schemas.microsoft.com/office/drawing/2014/main" val="433068941"/>
                    </a:ext>
                  </a:extLst>
                </a:gridCol>
                <a:gridCol w="947473">
                  <a:extLst>
                    <a:ext uri="{9D8B030D-6E8A-4147-A177-3AD203B41FA5}">
                      <a16:colId xmlns:a16="http://schemas.microsoft.com/office/drawing/2014/main" val="1983443014"/>
                    </a:ext>
                  </a:extLst>
                </a:gridCol>
                <a:gridCol w="1245358">
                  <a:extLst>
                    <a:ext uri="{9D8B030D-6E8A-4147-A177-3AD203B41FA5}">
                      <a16:colId xmlns:a16="http://schemas.microsoft.com/office/drawing/2014/main" val="28361210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63371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11268329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3513901906"/>
                    </a:ext>
                  </a:extLst>
                </a:gridCol>
              </a:tblGrid>
              <a:tr h="576862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5745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Saikat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8630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dishes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99443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his wife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8E7C1A-5700-4BDE-B8F4-267E328497D1}"/>
              </a:ext>
            </a:extLst>
          </p:cNvPr>
          <p:cNvSpPr txBox="1"/>
          <p:nvPr/>
        </p:nvSpPr>
        <p:spPr>
          <a:xfrm>
            <a:off x="1295400" y="243975"/>
            <a:ext cx="513489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by teacher to find answers from activity  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F3C4F-10DA-430F-BB4E-3F02F3BA9A9D}"/>
              </a:ext>
            </a:extLst>
          </p:cNvPr>
          <p:cNvSpPr txBox="1"/>
          <p:nvPr/>
        </p:nvSpPr>
        <p:spPr>
          <a:xfrm>
            <a:off x="383931" y="4953000"/>
            <a:ext cx="8078173" cy="95410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Yesterday at 8 o’clock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his father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watching TV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18101-C7E4-469A-BFC7-0FE16FC3352E}"/>
              </a:ext>
            </a:extLst>
          </p:cNvPr>
          <p:cNvSpPr txBox="1"/>
          <p:nvPr/>
        </p:nvSpPr>
        <p:spPr>
          <a:xfrm>
            <a:off x="376897" y="3998893"/>
            <a:ext cx="8077200" cy="954107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were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his father doing at 8 o’clock yesterday?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265B8A-4A0A-4632-A6FF-3B97AC90A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7312"/>
            <a:ext cx="2057400" cy="12025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15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7E911E-2903-4023-9580-F96F593CA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23801"/>
              </p:ext>
            </p:extLst>
          </p:nvPr>
        </p:nvGraphicFramePr>
        <p:xfrm>
          <a:off x="373964" y="1273050"/>
          <a:ext cx="8077200" cy="2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96">
                  <a:extLst>
                    <a:ext uri="{9D8B030D-6E8A-4147-A177-3AD203B41FA5}">
                      <a16:colId xmlns:a16="http://schemas.microsoft.com/office/drawing/2014/main" val="2995089935"/>
                    </a:ext>
                  </a:extLst>
                </a:gridCol>
                <a:gridCol w="1046326">
                  <a:extLst>
                    <a:ext uri="{9D8B030D-6E8A-4147-A177-3AD203B41FA5}">
                      <a16:colId xmlns:a16="http://schemas.microsoft.com/office/drawing/2014/main" val="433068941"/>
                    </a:ext>
                  </a:extLst>
                </a:gridCol>
                <a:gridCol w="947473">
                  <a:extLst>
                    <a:ext uri="{9D8B030D-6E8A-4147-A177-3AD203B41FA5}">
                      <a16:colId xmlns:a16="http://schemas.microsoft.com/office/drawing/2014/main" val="1983443014"/>
                    </a:ext>
                  </a:extLst>
                </a:gridCol>
                <a:gridCol w="1245358">
                  <a:extLst>
                    <a:ext uri="{9D8B030D-6E8A-4147-A177-3AD203B41FA5}">
                      <a16:colId xmlns:a16="http://schemas.microsoft.com/office/drawing/2014/main" val="28361210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63371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11268329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3513901906"/>
                    </a:ext>
                  </a:extLst>
                </a:gridCol>
              </a:tblGrid>
              <a:tr h="576862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5745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Saikat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8630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dishes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99443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his wife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8E7C1A-5700-4BDE-B8F4-267E328497D1}"/>
              </a:ext>
            </a:extLst>
          </p:cNvPr>
          <p:cNvSpPr txBox="1"/>
          <p:nvPr/>
        </p:nvSpPr>
        <p:spPr>
          <a:xfrm>
            <a:off x="1447800" y="174400"/>
            <a:ext cx="513489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by teacher to find answers from activity  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F3C4F-10DA-430F-BB4E-3F02F3BA9A9D}"/>
              </a:ext>
            </a:extLst>
          </p:cNvPr>
          <p:cNvSpPr txBox="1"/>
          <p:nvPr/>
        </p:nvSpPr>
        <p:spPr>
          <a:xfrm>
            <a:off x="392404" y="5939505"/>
            <a:ext cx="8078173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Yesterday at 10 o’clock no one was watching TV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F3E9-309D-4AB6-9E68-1D410314AD0E}"/>
              </a:ext>
            </a:extLst>
          </p:cNvPr>
          <p:cNvSpPr txBox="1"/>
          <p:nvPr/>
        </p:nvSpPr>
        <p:spPr>
          <a:xfrm>
            <a:off x="393576" y="3797894"/>
            <a:ext cx="8217024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was helping his mother at 10 o’clock yesterday?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250BF-8135-44EC-9804-5380CE4D5BA6}"/>
              </a:ext>
            </a:extLst>
          </p:cNvPr>
          <p:cNvSpPr txBox="1"/>
          <p:nvPr/>
        </p:nvSpPr>
        <p:spPr>
          <a:xfrm>
            <a:off x="392404" y="5416285"/>
            <a:ext cx="8084551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Who was watching TV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10 o’clock yesterday?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64BA4-D3FA-4C79-B5B8-AC6A8531524C}"/>
              </a:ext>
            </a:extLst>
          </p:cNvPr>
          <p:cNvSpPr txBox="1"/>
          <p:nvPr/>
        </p:nvSpPr>
        <p:spPr>
          <a:xfrm>
            <a:off x="393576" y="4321114"/>
            <a:ext cx="8217024" cy="95410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10 o’clock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helping his mother.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DC7AA-82FA-4350-8681-CCD184F3D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270"/>
            <a:ext cx="2057400" cy="115450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45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DE0ADA6E-2DD7-4824-BC1A-8A3823F1361F}"/>
              </a:ext>
            </a:extLst>
          </p:cNvPr>
          <p:cNvSpPr/>
          <p:nvPr/>
        </p:nvSpPr>
        <p:spPr>
          <a:xfrm>
            <a:off x="1905000" y="304800"/>
            <a:ext cx="5562600" cy="990600"/>
          </a:xfrm>
          <a:prstGeom prst="ribbon">
            <a:avLst>
              <a:gd name="adj1" fmla="val 16667"/>
              <a:gd name="adj2" fmla="val 61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63ED9-92FA-4836-9D80-7BFADA770B03}"/>
              </a:ext>
            </a:extLst>
          </p:cNvPr>
          <p:cNvSpPr txBox="1"/>
          <p:nvPr/>
        </p:nvSpPr>
        <p:spPr>
          <a:xfrm>
            <a:off x="990600" y="2362200"/>
            <a:ext cx="7467600" cy="212365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past continuous tense make five sentences and answers them. </a:t>
            </a:r>
          </a:p>
        </p:txBody>
      </p:sp>
    </p:spTree>
    <p:extLst>
      <p:ext uri="{BB962C8B-B14F-4D97-AF65-F5344CB8AC3E}">
        <p14:creationId xmlns:p14="http://schemas.microsoft.com/office/powerpoint/2010/main" val="12428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9402A3F4-3B0C-406F-90BE-4672933F7E8A}"/>
              </a:ext>
            </a:extLst>
          </p:cNvPr>
          <p:cNvSpPr/>
          <p:nvPr/>
        </p:nvSpPr>
        <p:spPr>
          <a:xfrm>
            <a:off x="2286000" y="838200"/>
            <a:ext cx="5562600" cy="990600"/>
          </a:xfrm>
          <a:prstGeom prst="ribbon">
            <a:avLst>
              <a:gd name="adj1" fmla="val 16667"/>
              <a:gd name="adj2" fmla="val 61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9DFD7-5F3D-4859-BB90-11FC703A2CCA}"/>
              </a:ext>
            </a:extLst>
          </p:cNvPr>
          <p:cNvSpPr txBox="1"/>
          <p:nvPr/>
        </p:nvSpPr>
        <p:spPr>
          <a:xfrm>
            <a:off x="895350" y="2897337"/>
            <a:ext cx="7353300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what you were doing yesterday. Use the past continuous.</a:t>
            </a:r>
          </a:p>
        </p:txBody>
      </p:sp>
      <p:pic>
        <p:nvPicPr>
          <p:cNvPr id="7" name="Picture 6" descr="20180901_123827.jpg">
            <a:extLst>
              <a:ext uri="{FF2B5EF4-FFF2-40B4-BE49-F238E27FC236}">
                <a16:creationId xmlns:a16="http://schemas.microsoft.com/office/drawing/2014/main" id="{1B1BA3C3-ED3A-4387-867D-54E393ACAD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71" y="692812"/>
            <a:ext cx="1716458" cy="1633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11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714500" y="990600"/>
            <a:ext cx="5715000" cy="135167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7696200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five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 in past continuous tense and answer them.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F866E-F4BE-429A-889B-B039FCD4DFC3}"/>
              </a:ext>
            </a:extLst>
          </p:cNvPr>
          <p:cNvSpPr/>
          <p:nvPr/>
        </p:nvSpPr>
        <p:spPr>
          <a:xfrm>
            <a:off x="1219200" y="2362200"/>
            <a:ext cx="7090403" cy="1862048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11500" b="1" cap="none" spc="50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03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0EEC6-43AC-486D-8C9F-870092015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" y="1028700"/>
            <a:ext cx="78009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6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121" y="1752600"/>
            <a:ext cx="26860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18" y="2868816"/>
            <a:ext cx="377365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Sujanagor GPS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Rajbari.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026" y="2868817"/>
            <a:ext cx="350172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3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H &amp; 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376280-0298-4DA5-98C7-355BB4ABC8C6}"/>
              </a:ext>
            </a:extLst>
          </p:cNvPr>
          <p:cNvGrpSpPr/>
          <p:nvPr/>
        </p:nvGrpSpPr>
        <p:grpSpPr>
          <a:xfrm>
            <a:off x="4528976" y="2607165"/>
            <a:ext cx="361950" cy="2752174"/>
            <a:chOff x="6324600" y="2209800"/>
            <a:chExt cx="335280" cy="343065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24600" y="2363856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01684" y="2209800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A0AD2D-CCF4-49BC-8EDD-F5451B4FFFDB}"/>
                </a:ext>
              </a:extLst>
            </p:cNvPr>
            <p:cNvCxnSpPr/>
            <p:nvPr/>
          </p:nvCxnSpPr>
          <p:spPr>
            <a:xfrm>
              <a:off x="6659880" y="2363856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6E2FBB-256E-473C-98A0-FA8322FBC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7386"/>
          <a:stretch/>
        </p:blipFill>
        <p:spPr>
          <a:xfrm rot="20445551">
            <a:off x="-857496" y="449422"/>
            <a:ext cx="5546138" cy="18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34939"/>
            <a:ext cx="5638800" cy="707886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850" y="1275471"/>
            <a:ext cx="7734300" cy="4893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to---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recognize and use intonation patterns for Yes/No and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words, phrases and sentences with proper sounds and stress.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ask and answer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1.6.1 recognize and read statements, commands, greetings, questions and answers.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5.1.4  read silently with understanding personal letters and other texts materials.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6071" y="265724"/>
            <a:ext cx="4953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picture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943600"/>
            <a:ext cx="4495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0DF8F-A93B-406A-94FF-72130E87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t="27552" r="20073"/>
          <a:stretch/>
        </p:blipFill>
        <p:spPr>
          <a:xfrm>
            <a:off x="1613669" y="1416881"/>
            <a:ext cx="6257804" cy="4113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828800" y="571500"/>
            <a:ext cx="5486400" cy="1447800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498F6A-F37C-4348-87F4-7C00B95A6ED1}"/>
              </a:ext>
            </a:extLst>
          </p:cNvPr>
          <p:cNvSpPr/>
          <p:nvPr/>
        </p:nvSpPr>
        <p:spPr>
          <a:xfrm>
            <a:off x="1181100" y="2895600"/>
            <a:ext cx="6781800" cy="266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75FF15-E282-4CD8-9961-54737F629AB4}"/>
              </a:ext>
            </a:extLst>
          </p:cNvPr>
          <p:cNvSpPr/>
          <p:nvPr/>
        </p:nvSpPr>
        <p:spPr>
          <a:xfrm>
            <a:off x="1219562" y="315316"/>
            <a:ext cx="6629400" cy="838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lesson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F5590-00B1-434F-8486-BA0A77AF7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8"/>
          <a:stretch/>
        </p:blipFill>
        <p:spPr>
          <a:xfrm>
            <a:off x="1408304" y="1524000"/>
            <a:ext cx="6327391" cy="46757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909" y="1351020"/>
            <a:ext cx="8078173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6 o’clock. What is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 doing?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909" y="2638441"/>
            <a:ext cx="8078173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8 o’clock. What is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father doing?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912" y="1913139"/>
            <a:ext cx="8084549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6 o’clock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 is cooking.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909" y="3160264"/>
            <a:ext cx="8078173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8 o’clock.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his father watching TV.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909" y="3830801"/>
            <a:ext cx="8078173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were you doing at 7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today?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288" y="4354021"/>
            <a:ext cx="8078173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7 o’clock,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was walking to school.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59635-C59B-4FF1-9F45-C035A96FD882}"/>
              </a:ext>
            </a:extLst>
          </p:cNvPr>
          <p:cNvSpPr txBox="1"/>
          <p:nvPr/>
        </p:nvSpPr>
        <p:spPr>
          <a:xfrm>
            <a:off x="520153" y="5043699"/>
            <a:ext cx="8084551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were you doing at 8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yesterday evening?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B83DDA-34F9-4A45-BA76-381E25E2F991}"/>
              </a:ext>
            </a:extLst>
          </p:cNvPr>
          <p:cNvSpPr txBox="1"/>
          <p:nvPr/>
        </p:nvSpPr>
        <p:spPr>
          <a:xfrm>
            <a:off x="526532" y="5533199"/>
            <a:ext cx="8078172" cy="95410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8 o’clock, my friends and I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sitting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classroom.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F1D5FF-8B48-4FA6-B8F2-3CCBC7C2FDBD}"/>
              </a:ext>
            </a:extLst>
          </p:cNvPr>
          <p:cNvSpPr/>
          <p:nvPr/>
        </p:nvSpPr>
        <p:spPr>
          <a:xfrm>
            <a:off x="990600" y="267023"/>
            <a:ext cx="6629400" cy="838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lesson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4B0F84-891B-9846-B7F8-683ABFB9260C}"/>
              </a:ext>
            </a:extLst>
          </p:cNvPr>
          <p:cNvSpPr txBox="1"/>
          <p:nvPr/>
        </p:nvSpPr>
        <p:spPr>
          <a:xfrm>
            <a:off x="2340162" y="173274"/>
            <a:ext cx="4463669" cy="7078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your English For Today book at page 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CB358-0F6D-4589-85B2-87622BC6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3821939" cy="50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4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594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SmartClass00018</dc:creator>
  <cp:lastModifiedBy>sujanagor gps</cp:lastModifiedBy>
  <cp:revision>277</cp:revision>
  <dcterms:created xsi:type="dcterms:W3CDTF">2006-08-16T00:00:00Z</dcterms:created>
  <dcterms:modified xsi:type="dcterms:W3CDTF">2021-02-12T07:01:36Z</dcterms:modified>
</cp:coreProperties>
</file>