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1"/>
  </p:notesMasterIdLst>
  <p:sldIdLst>
    <p:sldId id="257" r:id="rId2"/>
    <p:sldId id="278" r:id="rId3"/>
    <p:sldId id="288" r:id="rId4"/>
    <p:sldId id="276" r:id="rId5"/>
    <p:sldId id="281" r:id="rId6"/>
    <p:sldId id="277" r:id="rId7"/>
    <p:sldId id="283" r:id="rId8"/>
    <p:sldId id="261" r:id="rId9"/>
    <p:sldId id="262" r:id="rId10"/>
    <p:sldId id="263" r:id="rId11"/>
    <p:sldId id="264" r:id="rId12"/>
    <p:sldId id="273" r:id="rId13"/>
    <p:sldId id="286" r:id="rId14"/>
    <p:sldId id="287" r:id="rId15"/>
    <p:sldId id="265" r:id="rId16"/>
    <p:sldId id="266" r:id="rId17"/>
    <p:sldId id="268" r:id="rId18"/>
    <p:sldId id="27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6FC7-39F9-4641-9FDB-350B8BB749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8366-D7EC-4BCF-B556-C3783F182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5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1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2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8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3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9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9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2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5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97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3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2FDCBE-1369-4A0E-85C3-0C4920A7F78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EB4CC9-2FA6-45F8-A0BC-97168309F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4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0C947B-E6AB-4E76-958B-2E59D3FC3CB1}"/>
              </a:ext>
            </a:extLst>
          </p:cNvPr>
          <p:cNvSpPr/>
          <p:nvPr/>
        </p:nvSpPr>
        <p:spPr>
          <a:xfrm>
            <a:off x="940904" y="503583"/>
            <a:ext cx="10376453" cy="57116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5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9541" y="4038600"/>
            <a:ext cx="5360894" cy="2162176"/>
          </a:xfrm>
          <a:prstGeom prst="rect">
            <a:avLst/>
          </a:prstGeom>
          <a:solidFill>
            <a:schemeClr val="accent6">
              <a:lumMod val="50000"/>
              <a:alpha val="1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1240" y="3364050"/>
            <a:ext cx="229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রিকশাচালক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8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1837373" y="4073726"/>
            <a:ext cx="3063238" cy="2015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845200" y="1301847"/>
            <a:ext cx="3064211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5153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7820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5153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5105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রিকশাচালক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আনা-নেওয়া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40000"/>
          </a:blip>
          <a:stretch>
            <a:fillRect/>
          </a:stretch>
        </p:blipFill>
        <p:spPr>
          <a:xfrm>
            <a:off x="7829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964904" y="2465278"/>
            <a:ext cx="2143120" cy="21336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n 16"/>
          <p:cNvSpPr/>
          <p:nvPr/>
        </p:nvSpPr>
        <p:spPr>
          <a:xfrm>
            <a:off x="2938464" y="1400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Pie 19"/>
          <p:cNvSpPr/>
          <p:nvPr/>
        </p:nvSpPr>
        <p:spPr>
          <a:xfrm>
            <a:off x="3257552" y="1652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64" y="24574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রিকশাচালক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986576" y="1433512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7305664" y="1685920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8464" y="24907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7005624" y="3967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Pie 9"/>
          <p:cNvSpPr/>
          <p:nvPr/>
        </p:nvSpPr>
        <p:spPr>
          <a:xfrm>
            <a:off x="7324712" y="4219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512" y="506731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2971800" y="3886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Pie 12"/>
          <p:cNvSpPr/>
          <p:nvPr/>
        </p:nvSpPr>
        <p:spPr>
          <a:xfrm>
            <a:off x="3290888" y="4138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5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98633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গাড়িচালক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e 17"/>
          <p:cNvSpPr/>
          <p:nvPr/>
        </p:nvSpPr>
        <p:spPr>
          <a:xfrm>
            <a:off x="4676776" y="4795840"/>
            <a:ext cx="2971800" cy="2895600"/>
          </a:xfrm>
          <a:prstGeom prst="pie">
            <a:avLst>
              <a:gd name="adj1" fmla="val 10714648"/>
              <a:gd name="adj2" fmla="val 2159007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1552" y="504348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কুমারের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2224088" y="320516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Pie 15"/>
          <p:cNvSpPr/>
          <p:nvPr/>
        </p:nvSpPr>
        <p:spPr>
          <a:xfrm>
            <a:off x="2105024" y="3436856"/>
            <a:ext cx="3109912" cy="3587833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4112" y="488632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4638664" y="149544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4670950" y="1766888"/>
            <a:ext cx="2906187" cy="3352800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8688" y="311944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2" name="Sun 31"/>
          <p:cNvSpPr/>
          <p:nvPr/>
        </p:nvSpPr>
        <p:spPr>
          <a:xfrm>
            <a:off x="7158040" y="3171824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Pie 32"/>
          <p:cNvSpPr/>
          <p:nvPr/>
        </p:nvSpPr>
        <p:spPr>
          <a:xfrm>
            <a:off x="7539040" y="3524248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6640" y="469106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7326 0.14583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8 L 0.01858 0.33055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08 L -0.17465 0.17986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9" grpId="0"/>
      <p:bldP spid="29" grpId="0" animBg="1"/>
      <p:bldP spid="30" grpId="0" animBg="1"/>
      <p:bldP spid="30" grpId="1" animBg="1"/>
      <p:bldP spid="31" grpId="0"/>
      <p:bldP spid="32" grpId="0" animBg="1"/>
      <p:bldP spid="33" grpId="0" animBg="1"/>
      <p:bldP spid="33" grpId="1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e 17"/>
          <p:cNvSpPr/>
          <p:nvPr/>
        </p:nvSpPr>
        <p:spPr>
          <a:xfrm>
            <a:off x="4676776" y="4795840"/>
            <a:ext cx="2971800" cy="2895600"/>
          </a:xfrm>
          <a:prstGeom prst="pie">
            <a:avLst>
              <a:gd name="adj1" fmla="val 10714648"/>
              <a:gd name="adj2" fmla="val 2159007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1552" y="504348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2224088" y="320516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Pie 15"/>
          <p:cNvSpPr/>
          <p:nvPr/>
        </p:nvSpPr>
        <p:spPr>
          <a:xfrm>
            <a:off x="2605088" y="3557584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4112" y="472915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শার্ট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4638664" y="149544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5019664" y="1847864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8688" y="303372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2" name="Sun 31"/>
          <p:cNvSpPr/>
          <p:nvPr/>
        </p:nvSpPr>
        <p:spPr>
          <a:xfrm>
            <a:off x="7158040" y="3171824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Pie 32"/>
          <p:cNvSpPr/>
          <p:nvPr/>
        </p:nvSpPr>
        <p:spPr>
          <a:xfrm>
            <a:off x="7539040" y="3524248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-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6640" y="469106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7326 0.14583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8 L 0.01858 0.33055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08 L -0.17465 0.17986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9" grpId="0"/>
      <p:bldP spid="29" grpId="0" animBg="1"/>
      <p:bldP spid="30" grpId="0" animBg="1"/>
      <p:bldP spid="30" grpId="1" animBg="1"/>
      <p:bldP spid="31" grpId="0"/>
      <p:bldP spid="32" grpId="0" animBg="1"/>
      <p:bldP spid="33" grpId="0" animBg="1"/>
      <p:bldP spid="33" grpId="1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7116" y="1042035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488" y="408232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২১ ও ২২ </a:t>
            </a:r>
            <a:endParaRPr lang="en-US" sz="4400" dirty="0"/>
          </a:p>
        </p:txBody>
      </p:sp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90" y="3620213"/>
            <a:ext cx="8305806" cy="25699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tabLst>
                <a:tab pos="457200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42963" indent="-842963" algn="just">
              <a:tabLst>
                <a:tab pos="457200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কুমারের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900" dirty="0"/>
          </a:p>
        </p:txBody>
      </p:sp>
      <p:sp>
        <p:nvSpPr>
          <p:cNvPr id="4" name="Rectangle 3"/>
          <p:cNvSpPr/>
          <p:nvPr/>
        </p:nvSpPr>
        <p:spPr>
          <a:xfrm>
            <a:off x="3350300" y="122421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1-02-09-17-41-41-Pottery.jpg"/>
          <p:cNvPicPr>
            <a:picLocks noChangeAspect="1"/>
          </p:cNvPicPr>
          <p:nvPr/>
        </p:nvPicPr>
        <p:blipFill>
          <a:blip r:embed="rId2">
            <a:lum contrast="30000"/>
          </a:blip>
          <a:srcRect b="7116"/>
          <a:stretch>
            <a:fillRect/>
          </a:stretch>
        </p:blipFill>
        <p:spPr>
          <a:xfrm>
            <a:off x="4260906" y="1338264"/>
            <a:ext cx="3359095" cy="207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819472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জিনিসপত্রের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 descr="thumb_resizejb_1338985497eliu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369048" y="1466435"/>
            <a:ext cx="3403600" cy="223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848813428_fa58d929b3_z.jpg"/>
          <p:cNvPicPr>
            <a:picLocks noChangeAspect="1"/>
          </p:cNvPicPr>
          <p:nvPr/>
        </p:nvPicPr>
        <p:blipFill>
          <a:blip r:embed="rId3" cstate="screen">
            <a:lum bright="10000" contrast="30000"/>
          </a:blip>
          <a:stretch>
            <a:fillRect/>
          </a:stretch>
        </p:blipFill>
        <p:spPr>
          <a:xfrm>
            <a:off x="2420936" y="1452147"/>
            <a:ext cx="3403600" cy="223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48622" y="3811952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67624" y="3824288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২.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90341" y="113598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614" y="4924248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819408" y="1347784"/>
            <a:ext cx="2819392" cy="15240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10440" y="1338264"/>
            <a:ext cx="2819392" cy="15240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3243264"/>
            <a:ext cx="2819392" cy="1524000"/>
          </a:xfrm>
          <a:prstGeom prst="rect">
            <a:avLst/>
          </a:prstGeom>
          <a:blipFill>
            <a:blip r:embed="rId4" cstate="screen">
              <a:lum contrast="30000"/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8" y="3248024"/>
            <a:ext cx="2819392" cy="1524000"/>
          </a:xfrm>
          <a:prstGeom prst="rect">
            <a:avLst/>
          </a:prstGeom>
          <a:blipFill>
            <a:blip r:embed="rId5" cstate="screen">
              <a:lum contrast="30000"/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8336" y="1824040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4128" y="1847848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9288" y="3676656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5080" y="3700464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5210" y="83618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766" y="3990977"/>
            <a:ext cx="787858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3" name="Picture 2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4192720" y="1872476"/>
            <a:ext cx="1806320" cy="1210235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8034344" y="1840445"/>
            <a:ext cx="1828800" cy="1225296"/>
          </a:xfrm>
          <a:prstGeom prst="rect">
            <a:avLst/>
          </a:prstGeom>
          <a:ln/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6115056" y="1854733"/>
            <a:ext cx="1828800" cy="1225296"/>
          </a:xfrm>
          <a:prstGeom prst="rect">
            <a:avLst/>
          </a:prstGeom>
          <a:ln/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2247904" y="1869021"/>
            <a:ext cx="1828800" cy="122529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009776" y="1619248"/>
            <a:ext cx="807720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884C02-F9B5-4AAD-A4CE-9A5607273169}"/>
              </a:ext>
            </a:extLst>
          </p:cNvPr>
          <p:cNvSpPr/>
          <p:nvPr/>
        </p:nvSpPr>
        <p:spPr>
          <a:xfrm>
            <a:off x="702365" y="530087"/>
            <a:ext cx="10522226" cy="56851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38399" y="1735872"/>
            <a:ext cx="6798365" cy="4002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40036" y="373416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96391" y="3045012"/>
            <a:ext cx="596028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শাহজাহান</a:t>
            </a:r>
            <a:endParaRPr lang="en-US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সলাকান্দি</a:t>
            </a:r>
            <a:r>
              <a:rPr lang="en-US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চৌদ্দগ্রাম,কুমিল্লা</a:t>
            </a:r>
            <a:endParaRPr lang="en-US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23DD30-CAF6-40E9-97E3-C877B8A503E4}"/>
              </a:ext>
            </a:extLst>
          </p:cNvPr>
          <p:cNvSpPr/>
          <p:nvPr/>
        </p:nvSpPr>
        <p:spPr>
          <a:xfrm>
            <a:off x="3742327" y="1404568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B2BC2-CC22-48FC-8879-D9185E658BB6}"/>
              </a:ext>
            </a:extLst>
          </p:cNvPr>
          <p:cNvSpPr/>
          <p:nvPr/>
        </p:nvSpPr>
        <p:spPr>
          <a:xfrm>
            <a:off x="4432853" y="486912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6AF2A-02D3-4060-920F-9428383F0844}"/>
              </a:ext>
            </a:extLst>
          </p:cNvPr>
          <p:cNvSpPr/>
          <p:nvPr/>
        </p:nvSpPr>
        <p:spPr>
          <a:xfrm>
            <a:off x="3713598" y="2713708"/>
            <a:ext cx="359425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৪৫ মিনিট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0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0689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2405064" y="3810000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2009-07-05-17-15-31-july-five-17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296024" y="1252536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935998_475336632543737_7820500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4112" y="1247776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Picture 7" descr="2848813428_fa58d929b3_z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rcRect b="6173"/>
          <a:stretch>
            <a:fillRect/>
          </a:stretch>
        </p:blipFill>
        <p:spPr>
          <a:xfrm>
            <a:off x="6310312" y="3774760"/>
            <a:ext cx="3429000" cy="23164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4521361" y="91191"/>
            <a:ext cx="29129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 দেখ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170" y="152401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936172" y="1600200"/>
            <a:ext cx="4217229" cy="396115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2746513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সমাজের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885825" indent="-885825" algn="just"/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দর্জি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গাড়িচালক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রিকশাচালক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02509" y="1219967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5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9541" y="4038600"/>
            <a:ext cx="5360894" cy="2162176"/>
          </a:xfrm>
          <a:prstGeom prst="rect">
            <a:avLst/>
          </a:prstGeom>
          <a:solidFill>
            <a:schemeClr val="accent3">
              <a:lumMod val="40000"/>
              <a:lumOff val="60000"/>
              <a:alpha val="3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1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8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1814512" y="4058687"/>
            <a:ext cx="3108960" cy="2045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1814512" y="1281659"/>
            <a:ext cx="3125586" cy="20563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5153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7820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5153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8" name="Picture 17" descr="imageততততs.jpg"/>
          <p:cNvPicPr>
            <a:picLocks noChangeAspect="1"/>
          </p:cNvPicPr>
          <p:nvPr/>
        </p:nvPicPr>
        <p:blipFill>
          <a:blip r:embed="rId7" cstate="screen">
            <a:lum contrast="10000"/>
          </a:blip>
          <a:stretch>
            <a:fillRect/>
          </a:stretch>
        </p:blipFill>
        <p:spPr>
          <a:xfrm>
            <a:off x="7813346" y="2629806"/>
            <a:ext cx="2540326" cy="1279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5105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5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9541" y="4038600"/>
            <a:ext cx="5360894" cy="2162176"/>
          </a:xfrm>
          <a:prstGeom prst="rect">
            <a:avLst/>
          </a:prstGeom>
          <a:solidFill>
            <a:schemeClr val="accent6">
              <a:lumMod val="20000"/>
              <a:lumOff val="80000"/>
              <a:alpha val="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1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দর্জি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8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1836886" y="4073407"/>
            <a:ext cx="3064212" cy="2015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845199" y="1301848"/>
            <a:ext cx="3064212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5153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20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5153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5105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7829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25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69541" y="4038600"/>
            <a:ext cx="5360894" cy="2162176"/>
          </a:xfrm>
          <a:prstGeom prst="rect">
            <a:avLst/>
          </a:prstGeom>
          <a:solidFill>
            <a:schemeClr val="bg2">
              <a:lumMod val="90000"/>
              <a:alpha val="3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1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গাড়িচালক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8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1836886" y="4073406"/>
            <a:ext cx="3064212" cy="2015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3793582" y="142328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849396" y="1301847"/>
            <a:ext cx="3055818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5153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7820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5153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5105400" y="4124028"/>
            <a:ext cx="525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গাড়িচালক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টেক্সি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স্কুটার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যাওয়া-আসা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মালপত্র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আনা-নেওয়া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7829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314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</cp:revision>
  <dcterms:created xsi:type="dcterms:W3CDTF">2021-02-12T03:06:25Z</dcterms:created>
  <dcterms:modified xsi:type="dcterms:W3CDTF">2021-02-12T03:15:40Z</dcterms:modified>
</cp:coreProperties>
</file>