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83" r:id="rId4"/>
    <p:sldId id="281" r:id="rId5"/>
    <p:sldId id="265" r:id="rId6"/>
    <p:sldId id="282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701F-8D0F-4CF5-B60C-768361CC726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B57AC-8D00-4CC0-9748-8F902761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36601-6E61-434E-B15F-3455889A7406}"/>
              </a:ext>
            </a:extLst>
          </p:cNvPr>
          <p:cNvSpPr txBox="1"/>
          <p:nvPr/>
        </p:nvSpPr>
        <p:spPr>
          <a:xfrm>
            <a:off x="1974574" y="2638192"/>
            <a:ext cx="8892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BM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38439" y="1298400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6195E33-DD4C-4B84-8B9F-F016E49132BC}"/>
              </a:ext>
            </a:extLst>
          </p:cNvPr>
          <p:cNvSpPr txBox="1"/>
          <p:nvPr/>
        </p:nvSpPr>
        <p:spPr>
          <a:xfrm>
            <a:off x="2027678" y="2376446"/>
            <a:ext cx="1923883" cy="789713"/>
          </a:xfrm>
          <a:custGeom>
            <a:avLst/>
            <a:gdLst/>
            <a:ahLst/>
            <a:cxnLst/>
            <a:rect l="l" t="t" r="r" b="b"/>
            <a:pathLst>
              <a:path w="1923883" h="789713">
                <a:moveTo>
                  <a:pt x="842691" y="606719"/>
                </a:moveTo>
                <a:lnTo>
                  <a:pt x="844896" y="606719"/>
                </a:lnTo>
                <a:lnTo>
                  <a:pt x="845782" y="607619"/>
                </a:lnTo>
                <a:close/>
                <a:moveTo>
                  <a:pt x="842023" y="606524"/>
                </a:moveTo>
                <a:lnTo>
                  <a:pt x="842691" y="606719"/>
                </a:lnTo>
                <a:lnTo>
                  <a:pt x="841124" y="606719"/>
                </a:lnTo>
                <a:close/>
                <a:moveTo>
                  <a:pt x="1705206" y="472527"/>
                </a:moveTo>
                <a:lnTo>
                  <a:pt x="1698019" y="489797"/>
                </a:lnTo>
                <a:cubicBezTo>
                  <a:pt x="1689775" y="504309"/>
                  <a:pt x="1678681" y="516791"/>
                  <a:pt x="1664737" y="527245"/>
                </a:cubicBezTo>
                <a:cubicBezTo>
                  <a:pt x="1650792" y="537698"/>
                  <a:pt x="1634188" y="546083"/>
                  <a:pt x="1614923" y="552398"/>
                </a:cubicBezTo>
                <a:cubicBezTo>
                  <a:pt x="1595659" y="558713"/>
                  <a:pt x="1577545" y="561871"/>
                  <a:pt x="1560580" y="561871"/>
                </a:cubicBezTo>
                <a:cubicBezTo>
                  <a:pt x="1573392" y="561404"/>
                  <a:pt x="1586360" y="565050"/>
                  <a:pt x="1599485" y="572808"/>
                </a:cubicBezTo>
                <a:cubicBezTo>
                  <a:pt x="1612611" y="580566"/>
                  <a:pt x="1625301" y="587507"/>
                  <a:pt x="1637555" y="593632"/>
                </a:cubicBezTo>
                <a:cubicBezTo>
                  <a:pt x="1649809" y="599756"/>
                  <a:pt x="1662274" y="604981"/>
                  <a:pt x="1674952" y="609305"/>
                </a:cubicBezTo>
                <a:cubicBezTo>
                  <a:pt x="1687630" y="613629"/>
                  <a:pt x="1697831" y="616839"/>
                  <a:pt x="1705556" y="618935"/>
                </a:cubicBezTo>
                <a:close/>
                <a:moveTo>
                  <a:pt x="129345" y="414752"/>
                </a:moveTo>
                <a:cubicBezTo>
                  <a:pt x="118619" y="414752"/>
                  <a:pt x="109838" y="419396"/>
                  <a:pt x="102998" y="428682"/>
                </a:cubicBezTo>
                <a:cubicBezTo>
                  <a:pt x="96160" y="437969"/>
                  <a:pt x="92740" y="448518"/>
                  <a:pt x="92740" y="460329"/>
                </a:cubicBezTo>
                <a:cubicBezTo>
                  <a:pt x="92740" y="475064"/>
                  <a:pt x="96231" y="487542"/>
                  <a:pt x="103213" y="497763"/>
                </a:cubicBezTo>
                <a:cubicBezTo>
                  <a:pt x="110194" y="507983"/>
                  <a:pt x="118905" y="513093"/>
                  <a:pt x="129345" y="513093"/>
                </a:cubicBezTo>
                <a:cubicBezTo>
                  <a:pt x="139622" y="513093"/>
                  <a:pt x="149040" y="506480"/>
                  <a:pt x="157598" y="493255"/>
                </a:cubicBezTo>
                <a:lnTo>
                  <a:pt x="162017" y="482913"/>
                </a:lnTo>
                <a:lnTo>
                  <a:pt x="157025" y="486209"/>
                </a:lnTo>
                <a:cubicBezTo>
                  <a:pt x="151768" y="488806"/>
                  <a:pt x="145832" y="490104"/>
                  <a:pt x="139217" y="490104"/>
                </a:cubicBezTo>
                <a:cubicBezTo>
                  <a:pt x="129702" y="490104"/>
                  <a:pt x="121913" y="486464"/>
                  <a:pt x="115850" y="479182"/>
                </a:cubicBezTo>
                <a:cubicBezTo>
                  <a:pt x="109787" y="471900"/>
                  <a:pt x="106756" y="462925"/>
                  <a:pt x="106756" y="452257"/>
                </a:cubicBezTo>
                <a:cubicBezTo>
                  <a:pt x="106756" y="443408"/>
                  <a:pt x="109311" y="435788"/>
                  <a:pt x="114421" y="429397"/>
                </a:cubicBezTo>
                <a:cubicBezTo>
                  <a:pt x="119531" y="423006"/>
                  <a:pt x="125701" y="419810"/>
                  <a:pt x="132931" y="419810"/>
                </a:cubicBezTo>
                <a:cubicBezTo>
                  <a:pt x="139189" y="419810"/>
                  <a:pt x="144073" y="422313"/>
                  <a:pt x="147583" y="427318"/>
                </a:cubicBezTo>
                <a:cubicBezTo>
                  <a:pt x="151093" y="432323"/>
                  <a:pt x="152848" y="437050"/>
                  <a:pt x="152848" y="441498"/>
                </a:cubicBezTo>
                <a:cubicBezTo>
                  <a:pt x="152848" y="446385"/>
                  <a:pt x="151064" y="451371"/>
                  <a:pt x="147497" y="456457"/>
                </a:cubicBezTo>
                <a:lnTo>
                  <a:pt x="143805" y="459802"/>
                </a:lnTo>
                <a:lnTo>
                  <a:pt x="144241" y="459681"/>
                </a:lnTo>
                <a:cubicBezTo>
                  <a:pt x="145976" y="458753"/>
                  <a:pt x="147771" y="457362"/>
                  <a:pt x="149626" y="455507"/>
                </a:cubicBezTo>
                <a:cubicBezTo>
                  <a:pt x="153336" y="451797"/>
                  <a:pt x="155191" y="446528"/>
                  <a:pt x="155191" y="439698"/>
                </a:cubicBezTo>
                <a:cubicBezTo>
                  <a:pt x="155191" y="432535"/>
                  <a:pt x="152371" y="426587"/>
                  <a:pt x="146732" y="421853"/>
                </a:cubicBezTo>
                <a:cubicBezTo>
                  <a:pt x="141094" y="417119"/>
                  <a:pt x="135298" y="414752"/>
                  <a:pt x="129345" y="414752"/>
                </a:cubicBezTo>
                <a:close/>
                <a:moveTo>
                  <a:pt x="306967" y="407580"/>
                </a:moveTo>
                <a:cubicBezTo>
                  <a:pt x="299823" y="407580"/>
                  <a:pt x="293579" y="410030"/>
                  <a:pt x="288236" y="414931"/>
                </a:cubicBezTo>
                <a:cubicBezTo>
                  <a:pt x="282892" y="419831"/>
                  <a:pt x="280221" y="425696"/>
                  <a:pt x="280221" y="432526"/>
                </a:cubicBezTo>
                <a:cubicBezTo>
                  <a:pt x="280221" y="439184"/>
                  <a:pt x="281678" y="444261"/>
                  <a:pt x="284593" y="447756"/>
                </a:cubicBezTo>
                <a:lnTo>
                  <a:pt x="287014" y="449629"/>
                </a:lnTo>
                <a:lnTo>
                  <a:pt x="283808" y="443807"/>
                </a:lnTo>
                <a:cubicBezTo>
                  <a:pt x="282979" y="441094"/>
                  <a:pt x="282564" y="437929"/>
                  <a:pt x="282564" y="434312"/>
                </a:cubicBezTo>
                <a:cubicBezTo>
                  <a:pt x="282564" y="428978"/>
                  <a:pt x="284338" y="424032"/>
                  <a:pt x="287886" y="419474"/>
                </a:cubicBezTo>
                <a:cubicBezTo>
                  <a:pt x="291434" y="414916"/>
                  <a:pt x="296299" y="412638"/>
                  <a:pt x="302480" y="412638"/>
                </a:cubicBezTo>
                <a:cubicBezTo>
                  <a:pt x="308919" y="412638"/>
                  <a:pt x="314894" y="415812"/>
                  <a:pt x="320404" y="422160"/>
                </a:cubicBezTo>
                <a:cubicBezTo>
                  <a:pt x="325915" y="428509"/>
                  <a:pt x="328669" y="436150"/>
                  <a:pt x="328669" y="445084"/>
                </a:cubicBezTo>
                <a:cubicBezTo>
                  <a:pt x="328669" y="455733"/>
                  <a:pt x="325426" y="464704"/>
                  <a:pt x="318940" y="471995"/>
                </a:cubicBezTo>
                <a:cubicBezTo>
                  <a:pt x="312453" y="479286"/>
                  <a:pt x="304871" y="482932"/>
                  <a:pt x="296194" y="482932"/>
                </a:cubicBezTo>
                <a:cubicBezTo>
                  <a:pt x="289531" y="482932"/>
                  <a:pt x="283566" y="481642"/>
                  <a:pt x="278297" y="479062"/>
                </a:cubicBezTo>
                <a:lnTo>
                  <a:pt x="274151" y="476344"/>
                </a:lnTo>
                <a:lnTo>
                  <a:pt x="278220" y="485661"/>
                </a:lnTo>
                <a:cubicBezTo>
                  <a:pt x="287050" y="499167"/>
                  <a:pt x="296632" y="505921"/>
                  <a:pt x="306967" y="505921"/>
                </a:cubicBezTo>
                <a:cubicBezTo>
                  <a:pt x="315568" y="505921"/>
                  <a:pt x="323519" y="500763"/>
                  <a:pt x="330820" y="490447"/>
                </a:cubicBezTo>
                <a:cubicBezTo>
                  <a:pt x="338121" y="480132"/>
                  <a:pt x="341771" y="467702"/>
                  <a:pt x="341771" y="453157"/>
                </a:cubicBezTo>
                <a:cubicBezTo>
                  <a:pt x="341771" y="440451"/>
                  <a:pt x="338209" y="429678"/>
                  <a:pt x="331084" y="420839"/>
                </a:cubicBezTo>
                <a:cubicBezTo>
                  <a:pt x="323959" y="411999"/>
                  <a:pt x="315920" y="407580"/>
                  <a:pt x="306967" y="407580"/>
                </a:cubicBezTo>
                <a:close/>
                <a:moveTo>
                  <a:pt x="681876" y="370248"/>
                </a:moveTo>
                <a:lnTo>
                  <a:pt x="671038" y="387042"/>
                </a:lnTo>
                <a:cubicBezTo>
                  <a:pt x="666138" y="398200"/>
                  <a:pt x="663687" y="409475"/>
                  <a:pt x="663687" y="420867"/>
                </a:cubicBezTo>
                <a:cubicBezTo>
                  <a:pt x="663687" y="429840"/>
                  <a:pt x="677866" y="450209"/>
                  <a:pt x="706221" y="481975"/>
                </a:cubicBezTo>
                <a:lnTo>
                  <a:pt x="716351" y="490662"/>
                </a:lnTo>
                <a:cubicBezTo>
                  <a:pt x="727972" y="501415"/>
                  <a:pt x="740288" y="510262"/>
                  <a:pt x="753299" y="517201"/>
                </a:cubicBezTo>
                <a:cubicBezTo>
                  <a:pt x="766310" y="524140"/>
                  <a:pt x="775221" y="531138"/>
                  <a:pt x="780031" y="538196"/>
                </a:cubicBezTo>
                <a:lnTo>
                  <a:pt x="780744" y="394961"/>
                </a:lnTo>
                <a:lnTo>
                  <a:pt x="770451" y="405308"/>
                </a:lnTo>
                <a:cubicBezTo>
                  <a:pt x="763874" y="410242"/>
                  <a:pt x="756490" y="414247"/>
                  <a:pt x="748298" y="417324"/>
                </a:cubicBezTo>
                <a:cubicBezTo>
                  <a:pt x="740107" y="420400"/>
                  <a:pt x="732177" y="421939"/>
                  <a:pt x="724509" y="421939"/>
                </a:cubicBezTo>
                <a:cubicBezTo>
                  <a:pt x="711756" y="421939"/>
                  <a:pt x="701064" y="417810"/>
                  <a:pt x="692434" y="409551"/>
                </a:cubicBezTo>
                <a:cubicBezTo>
                  <a:pt x="683804" y="401293"/>
                  <a:pt x="679489" y="392206"/>
                  <a:pt x="679489" y="382291"/>
                </a:cubicBezTo>
                <a:close/>
                <a:moveTo>
                  <a:pt x="1422007" y="363351"/>
                </a:moveTo>
                <a:lnTo>
                  <a:pt x="1421206" y="366317"/>
                </a:lnTo>
                <a:cubicBezTo>
                  <a:pt x="1422621" y="366317"/>
                  <a:pt x="1423309" y="365945"/>
                  <a:pt x="1423271" y="365200"/>
                </a:cubicBezTo>
                <a:close/>
                <a:moveTo>
                  <a:pt x="1397106" y="347458"/>
                </a:moveTo>
                <a:lnTo>
                  <a:pt x="1395532" y="354487"/>
                </a:lnTo>
                <a:cubicBezTo>
                  <a:pt x="1395532" y="362022"/>
                  <a:pt x="1397546" y="368811"/>
                  <a:pt x="1401575" y="374854"/>
                </a:cubicBezTo>
                <a:cubicBezTo>
                  <a:pt x="1405604" y="380898"/>
                  <a:pt x="1411905" y="383920"/>
                  <a:pt x="1420477" y="383920"/>
                </a:cubicBezTo>
                <a:cubicBezTo>
                  <a:pt x="1426650" y="383920"/>
                  <a:pt x="1432500" y="381710"/>
                  <a:pt x="1438030" y="377290"/>
                </a:cubicBezTo>
                <a:lnTo>
                  <a:pt x="1440521" y="374128"/>
                </a:lnTo>
                <a:lnTo>
                  <a:pt x="1437885" y="375524"/>
                </a:lnTo>
                <a:cubicBezTo>
                  <a:pt x="1435014" y="376559"/>
                  <a:pt x="1432203" y="377076"/>
                  <a:pt x="1429450" y="377076"/>
                </a:cubicBezTo>
                <a:cubicBezTo>
                  <a:pt x="1423392" y="377076"/>
                  <a:pt x="1416317" y="374445"/>
                  <a:pt x="1408226" y="369182"/>
                </a:cubicBezTo>
                <a:cubicBezTo>
                  <a:pt x="1404180" y="366551"/>
                  <a:pt x="1401146" y="362964"/>
                  <a:pt x="1399123" y="358422"/>
                </a:cubicBezTo>
                <a:close/>
                <a:moveTo>
                  <a:pt x="745141" y="327741"/>
                </a:moveTo>
                <a:cubicBezTo>
                  <a:pt x="735959" y="327741"/>
                  <a:pt x="726531" y="330430"/>
                  <a:pt x="716859" y="335807"/>
                </a:cubicBezTo>
                <a:cubicBezTo>
                  <a:pt x="712022" y="338495"/>
                  <a:pt x="707397" y="341613"/>
                  <a:pt x="702982" y="345160"/>
                </a:cubicBezTo>
                <a:lnTo>
                  <a:pt x="692355" y="355210"/>
                </a:lnTo>
                <a:lnTo>
                  <a:pt x="703410" y="348115"/>
                </a:lnTo>
                <a:cubicBezTo>
                  <a:pt x="708328" y="346277"/>
                  <a:pt x="713865" y="345358"/>
                  <a:pt x="720023" y="345358"/>
                </a:cubicBezTo>
                <a:cubicBezTo>
                  <a:pt x="727767" y="345358"/>
                  <a:pt x="733920" y="348094"/>
                  <a:pt x="738483" y="353566"/>
                </a:cubicBezTo>
                <a:cubicBezTo>
                  <a:pt x="743045" y="359038"/>
                  <a:pt x="745326" y="364427"/>
                  <a:pt x="745326" y="369732"/>
                </a:cubicBezTo>
                <a:cubicBezTo>
                  <a:pt x="745326" y="377924"/>
                  <a:pt x="742709" y="383589"/>
                  <a:pt x="737475" y="386727"/>
                </a:cubicBezTo>
                <a:cubicBezTo>
                  <a:pt x="732241" y="389866"/>
                  <a:pt x="727324" y="391435"/>
                  <a:pt x="722723" y="391435"/>
                </a:cubicBezTo>
                <a:cubicBezTo>
                  <a:pt x="720157" y="391435"/>
                  <a:pt x="717610" y="390938"/>
                  <a:pt x="715085" y="389945"/>
                </a:cubicBezTo>
                <a:lnTo>
                  <a:pt x="711364" y="387732"/>
                </a:lnTo>
                <a:lnTo>
                  <a:pt x="712965" y="390813"/>
                </a:lnTo>
                <a:cubicBezTo>
                  <a:pt x="715918" y="393399"/>
                  <a:pt x="719766" y="394693"/>
                  <a:pt x="724509" y="394693"/>
                </a:cubicBezTo>
                <a:cubicBezTo>
                  <a:pt x="736997" y="394693"/>
                  <a:pt x="748015" y="390421"/>
                  <a:pt x="757564" y="381877"/>
                </a:cubicBezTo>
                <a:cubicBezTo>
                  <a:pt x="767112" y="373333"/>
                  <a:pt x="771887" y="362407"/>
                  <a:pt x="771887" y="349101"/>
                </a:cubicBezTo>
                <a:cubicBezTo>
                  <a:pt x="771887" y="343662"/>
                  <a:pt x="769137" y="338743"/>
                  <a:pt x="763636" y="334342"/>
                </a:cubicBezTo>
                <a:cubicBezTo>
                  <a:pt x="758135" y="329942"/>
                  <a:pt x="751970" y="327741"/>
                  <a:pt x="745141" y="327741"/>
                </a:cubicBezTo>
                <a:close/>
                <a:moveTo>
                  <a:pt x="1794548" y="0"/>
                </a:moveTo>
                <a:cubicBezTo>
                  <a:pt x="1807197" y="0"/>
                  <a:pt x="1818049" y="2958"/>
                  <a:pt x="1827102" y="8873"/>
                </a:cubicBezTo>
                <a:cubicBezTo>
                  <a:pt x="1836155" y="14788"/>
                  <a:pt x="1843599" y="21636"/>
                  <a:pt x="1849433" y="29418"/>
                </a:cubicBezTo>
                <a:cubicBezTo>
                  <a:pt x="1855268" y="37200"/>
                  <a:pt x="1859989" y="45854"/>
                  <a:pt x="1863600" y="55379"/>
                </a:cubicBezTo>
                <a:cubicBezTo>
                  <a:pt x="1867210" y="64904"/>
                  <a:pt x="1869491" y="72509"/>
                  <a:pt x="1870443" y="78196"/>
                </a:cubicBezTo>
                <a:cubicBezTo>
                  <a:pt x="1871738" y="79510"/>
                  <a:pt x="1872598" y="82896"/>
                  <a:pt x="1873022" y="88354"/>
                </a:cubicBezTo>
                <a:cubicBezTo>
                  <a:pt x="1873446" y="93812"/>
                  <a:pt x="1873658" y="97903"/>
                  <a:pt x="1873658" y="100627"/>
                </a:cubicBezTo>
                <a:lnTo>
                  <a:pt x="1873658" y="103313"/>
                </a:lnTo>
                <a:cubicBezTo>
                  <a:pt x="1873658" y="111409"/>
                  <a:pt x="1870267" y="124504"/>
                  <a:pt x="1863485" y="142597"/>
                </a:cubicBezTo>
                <a:cubicBezTo>
                  <a:pt x="1856703" y="160689"/>
                  <a:pt x="1844792" y="177942"/>
                  <a:pt x="1827752" y="194353"/>
                </a:cubicBezTo>
                <a:cubicBezTo>
                  <a:pt x="1820389" y="201406"/>
                  <a:pt x="1812788" y="207952"/>
                  <a:pt x="1804947" y="213990"/>
                </a:cubicBezTo>
                <a:lnTo>
                  <a:pt x="1799228" y="217904"/>
                </a:lnTo>
                <a:lnTo>
                  <a:pt x="1799696" y="232329"/>
                </a:lnTo>
                <a:lnTo>
                  <a:pt x="1881721" y="232329"/>
                </a:lnTo>
                <a:lnTo>
                  <a:pt x="1854475" y="308010"/>
                </a:lnTo>
                <a:lnTo>
                  <a:pt x="1800996" y="308010"/>
                </a:lnTo>
                <a:lnTo>
                  <a:pt x="1801882" y="710603"/>
                </a:lnTo>
                <a:cubicBezTo>
                  <a:pt x="1801882" y="723834"/>
                  <a:pt x="1807797" y="735337"/>
                  <a:pt x="1819627" y="745115"/>
                </a:cubicBezTo>
                <a:cubicBezTo>
                  <a:pt x="1831457" y="754892"/>
                  <a:pt x="1846716" y="759781"/>
                  <a:pt x="1865404" y="759781"/>
                </a:cubicBezTo>
                <a:cubicBezTo>
                  <a:pt x="1873548" y="759781"/>
                  <a:pt x="1880190" y="758069"/>
                  <a:pt x="1885329" y="754645"/>
                </a:cubicBezTo>
                <a:cubicBezTo>
                  <a:pt x="1890467" y="751220"/>
                  <a:pt x="1893036" y="746703"/>
                  <a:pt x="1893036" y="741093"/>
                </a:cubicBezTo>
                <a:cubicBezTo>
                  <a:pt x="1893036" y="738369"/>
                  <a:pt x="1891062" y="735626"/>
                  <a:pt x="1887114" y="732863"/>
                </a:cubicBezTo>
                <a:lnTo>
                  <a:pt x="1885155" y="731520"/>
                </a:lnTo>
                <a:lnTo>
                  <a:pt x="1885307" y="732135"/>
                </a:lnTo>
                <a:cubicBezTo>
                  <a:pt x="1885307" y="739402"/>
                  <a:pt x="1882628" y="744984"/>
                  <a:pt x="1877270" y="748880"/>
                </a:cubicBezTo>
                <a:cubicBezTo>
                  <a:pt x="1871912" y="752775"/>
                  <a:pt x="1865861" y="754723"/>
                  <a:pt x="1859118" y="754723"/>
                </a:cubicBezTo>
                <a:cubicBezTo>
                  <a:pt x="1852536" y="754723"/>
                  <a:pt x="1846826" y="752547"/>
                  <a:pt x="1841987" y="748194"/>
                </a:cubicBezTo>
                <a:cubicBezTo>
                  <a:pt x="1837149" y="743841"/>
                  <a:pt x="1834729" y="737888"/>
                  <a:pt x="1834729" y="730334"/>
                </a:cubicBezTo>
                <a:cubicBezTo>
                  <a:pt x="1834729" y="719676"/>
                  <a:pt x="1838601" y="711901"/>
                  <a:pt x="1846345" y="707010"/>
                </a:cubicBezTo>
                <a:cubicBezTo>
                  <a:pt x="1854089" y="702119"/>
                  <a:pt x="1862533" y="699674"/>
                  <a:pt x="1871676" y="699674"/>
                </a:cubicBezTo>
                <a:cubicBezTo>
                  <a:pt x="1885831" y="699674"/>
                  <a:pt x="1898070" y="703734"/>
                  <a:pt x="1908396" y="711854"/>
                </a:cubicBezTo>
                <a:cubicBezTo>
                  <a:pt x="1918721" y="719974"/>
                  <a:pt x="1923883" y="729720"/>
                  <a:pt x="1923883" y="741093"/>
                </a:cubicBezTo>
                <a:cubicBezTo>
                  <a:pt x="1923883" y="755533"/>
                  <a:pt x="1917954" y="767246"/>
                  <a:pt x="1906095" y="776233"/>
                </a:cubicBezTo>
                <a:cubicBezTo>
                  <a:pt x="1894236" y="785220"/>
                  <a:pt x="1880673" y="789713"/>
                  <a:pt x="1865404" y="789713"/>
                </a:cubicBezTo>
                <a:cubicBezTo>
                  <a:pt x="1835067" y="789713"/>
                  <a:pt x="1808014" y="780398"/>
                  <a:pt x="1784244" y="761767"/>
                </a:cubicBezTo>
                <a:cubicBezTo>
                  <a:pt x="1772359" y="752452"/>
                  <a:pt x="1762885" y="742423"/>
                  <a:pt x="1755821" y="731681"/>
                </a:cubicBezTo>
                <a:lnTo>
                  <a:pt x="1746556" y="708875"/>
                </a:lnTo>
                <a:lnTo>
                  <a:pt x="1742909" y="717101"/>
                </a:lnTo>
                <a:cubicBezTo>
                  <a:pt x="1738726" y="723747"/>
                  <a:pt x="1733507" y="729944"/>
                  <a:pt x="1727251" y="735692"/>
                </a:cubicBezTo>
                <a:cubicBezTo>
                  <a:pt x="1714740" y="747189"/>
                  <a:pt x="1697641" y="752937"/>
                  <a:pt x="1675952" y="752937"/>
                </a:cubicBezTo>
                <a:cubicBezTo>
                  <a:pt x="1686001" y="738126"/>
                  <a:pt x="1693447" y="727153"/>
                  <a:pt x="1698291" y="720019"/>
                </a:cubicBezTo>
                <a:cubicBezTo>
                  <a:pt x="1703134" y="712885"/>
                  <a:pt x="1705556" y="705860"/>
                  <a:pt x="1705556" y="698945"/>
                </a:cubicBezTo>
                <a:lnTo>
                  <a:pt x="1705556" y="692001"/>
                </a:lnTo>
                <a:cubicBezTo>
                  <a:pt x="1683601" y="687010"/>
                  <a:pt x="1655419" y="677573"/>
                  <a:pt x="1621010" y="663690"/>
                </a:cubicBezTo>
                <a:cubicBezTo>
                  <a:pt x="1586600" y="649808"/>
                  <a:pt x="1552853" y="634213"/>
                  <a:pt x="1519768" y="616906"/>
                </a:cubicBezTo>
                <a:cubicBezTo>
                  <a:pt x="1486683" y="599599"/>
                  <a:pt x="1456572" y="581344"/>
                  <a:pt x="1429436" y="562142"/>
                </a:cubicBezTo>
                <a:cubicBezTo>
                  <a:pt x="1402299" y="542940"/>
                  <a:pt x="1382211" y="523718"/>
                  <a:pt x="1369171" y="504478"/>
                </a:cubicBezTo>
                <a:lnTo>
                  <a:pt x="1384759" y="435940"/>
                </a:lnTo>
                <a:cubicBezTo>
                  <a:pt x="1414610" y="442513"/>
                  <a:pt x="1441923" y="448792"/>
                  <a:pt x="1466698" y="454779"/>
                </a:cubicBezTo>
                <a:cubicBezTo>
                  <a:pt x="1491472" y="460765"/>
                  <a:pt x="1516432" y="463758"/>
                  <a:pt x="1541578" y="463758"/>
                </a:cubicBezTo>
                <a:cubicBezTo>
                  <a:pt x="1568467" y="463758"/>
                  <a:pt x="1590111" y="458998"/>
                  <a:pt x="1606508" y="449478"/>
                </a:cubicBezTo>
                <a:cubicBezTo>
                  <a:pt x="1622905" y="439958"/>
                  <a:pt x="1631104" y="425334"/>
                  <a:pt x="1631104" y="405608"/>
                </a:cubicBezTo>
                <a:cubicBezTo>
                  <a:pt x="1631104" y="394388"/>
                  <a:pt x="1624987" y="382115"/>
                  <a:pt x="1612751" y="368789"/>
                </a:cubicBezTo>
                <a:cubicBezTo>
                  <a:pt x="1600516" y="355464"/>
                  <a:pt x="1580683" y="343062"/>
                  <a:pt x="1553251" y="331585"/>
                </a:cubicBezTo>
                <a:cubicBezTo>
                  <a:pt x="1531487" y="322383"/>
                  <a:pt x="1512003" y="315706"/>
                  <a:pt x="1494801" y="311554"/>
                </a:cubicBezTo>
                <a:cubicBezTo>
                  <a:pt x="1477599" y="307401"/>
                  <a:pt x="1464188" y="305324"/>
                  <a:pt x="1454568" y="305324"/>
                </a:cubicBezTo>
                <a:lnTo>
                  <a:pt x="1452547" y="305634"/>
                </a:lnTo>
                <a:lnTo>
                  <a:pt x="1456970" y="306041"/>
                </a:lnTo>
                <a:cubicBezTo>
                  <a:pt x="1468177" y="308131"/>
                  <a:pt x="1478877" y="313357"/>
                  <a:pt x="1489072" y="321719"/>
                </a:cubicBezTo>
                <a:cubicBezTo>
                  <a:pt x="1502664" y="332868"/>
                  <a:pt x="1509460" y="347077"/>
                  <a:pt x="1509460" y="364346"/>
                </a:cubicBezTo>
                <a:cubicBezTo>
                  <a:pt x="1509460" y="375233"/>
                  <a:pt x="1506540" y="384691"/>
                  <a:pt x="1500702" y="392721"/>
                </a:cubicBezTo>
                <a:cubicBezTo>
                  <a:pt x="1494863" y="400750"/>
                  <a:pt x="1487905" y="406951"/>
                  <a:pt x="1479828" y="411323"/>
                </a:cubicBezTo>
                <a:cubicBezTo>
                  <a:pt x="1471750" y="415695"/>
                  <a:pt x="1463333" y="418855"/>
                  <a:pt x="1454575" y="420803"/>
                </a:cubicBezTo>
                <a:cubicBezTo>
                  <a:pt x="1445816" y="422751"/>
                  <a:pt x="1437442" y="423725"/>
                  <a:pt x="1429450" y="423725"/>
                </a:cubicBezTo>
                <a:cubicBezTo>
                  <a:pt x="1415486" y="423725"/>
                  <a:pt x="1402566" y="421089"/>
                  <a:pt x="1390688" y="415817"/>
                </a:cubicBezTo>
                <a:cubicBezTo>
                  <a:pt x="1378810" y="410544"/>
                  <a:pt x="1368326" y="403522"/>
                  <a:pt x="1359234" y="394750"/>
                </a:cubicBezTo>
                <a:cubicBezTo>
                  <a:pt x="1350142" y="385977"/>
                  <a:pt x="1342949" y="375633"/>
                  <a:pt x="1337653" y="363717"/>
                </a:cubicBezTo>
                <a:cubicBezTo>
                  <a:pt x="1332357" y="351801"/>
                  <a:pt x="1329709" y="339152"/>
                  <a:pt x="1329709" y="325770"/>
                </a:cubicBezTo>
                <a:lnTo>
                  <a:pt x="1331461" y="308010"/>
                </a:lnTo>
                <a:lnTo>
                  <a:pt x="1291838" y="308010"/>
                </a:lnTo>
                <a:lnTo>
                  <a:pt x="1291838" y="690572"/>
                </a:lnTo>
                <a:lnTo>
                  <a:pt x="1293623" y="715604"/>
                </a:lnTo>
                <a:cubicBezTo>
                  <a:pt x="1293623" y="726034"/>
                  <a:pt x="1297584" y="735704"/>
                  <a:pt x="1305504" y="744615"/>
                </a:cubicBezTo>
                <a:cubicBezTo>
                  <a:pt x="1313424" y="753525"/>
                  <a:pt x="1324656" y="757981"/>
                  <a:pt x="1339201" y="757981"/>
                </a:cubicBezTo>
                <a:cubicBezTo>
                  <a:pt x="1344992" y="757981"/>
                  <a:pt x="1350150" y="756540"/>
                  <a:pt x="1354674" y="753659"/>
                </a:cubicBezTo>
                <a:cubicBezTo>
                  <a:pt x="1359199" y="750778"/>
                  <a:pt x="1361461" y="746889"/>
                  <a:pt x="1361461" y="741993"/>
                </a:cubicBezTo>
                <a:cubicBezTo>
                  <a:pt x="1361461" y="739650"/>
                  <a:pt x="1359918" y="737300"/>
                  <a:pt x="1356831" y="734942"/>
                </a:cubicBezTo>
                <a:lnTo>
                  <a:pt x="1356825" y="734935"/>
                </a:lnTo>
                <a:lnTo>
                  <a:pt x="1349988" y="749030"/>
                </a:lnTo>
                <a:cubicBezTo>
                  <a:pt x="1345101" y="753425"/>
                  <a:pt x="1339710" y="755623"/>
                  <a:pt x="1333814" y="755623"/>
                </a:cubicBezTo>
                <a:cubicBezTo>
                  <a:pt x="1326861" y="755623"/>
                  <a:pt x="1321208" y="753206"/>
                  <a:pt x="1316855" y="748372"/>
                </a:cubicBezTo>
                <a:cubicBezTo>
                  <a:pt x="1312502" y="743538"/>
                  <a:pt x="1310326" y="738126"/>
                  <a:pt x="1310326" y="732135"/>
                </a:cubicBezTo>
                <a:cubicBezTo>
                  <a:pt x="1310326" y="723572"/>
                  <a:pt x="1314021" y="716621"/>
                  <a:pt x="1321413" y="711282"/>
                </a:cubicBezTo>
                <a:cubicBezTo>
                  <a:pt x="1328804" y="705943"/>
                  <a:pt x="1336529" y="703274"/>
                  <a:pt x="1344587" y="703274"/>
                </a:cubicBezTo>
                <a:cubicBezTo>
                  <a:pt x="1356855" y="703274"/>
                  <a:pt x="1367726" y="707060"/>
                  <a:pt x="1377198" y="714632"/>
                </a:cubicBezTo>
                <a:cubicBezTo>
                  <a:pt x="1386671" y="722205"/>
                  <a:pt x="1391407" y="731325"/>
                  <a:pt x="1391407" y="741993"/>
                </a:cubicBezTo>
                <a:cubicBezTo>
                  <a:pt x="1391407" y="755052"/>
                  <a:pt x="1386245" y="765822"/>
                  <a:pt x="1375919" y="774304"/>
                </a:cubicBezTo>
                <a:cubicBezTo>
                  <a:pt x="1365594" y="782786"/>
                  <a:pt x="1353355" y="787027"/>
                  <a:pt x="1339201" y="787027"/>
                </a:cubicBezTo>
                <a:cubicBezTo>
                  <a:pt x="1311178" y="787027"/>
                  <a:pt x="1286934" y="778414"/>
                  <a:pt x="1266470" y="761188"/>
                </a:cubicBezTo>
                <a:cubicBezTo>
                  <a:pt x="1256238" y="752575"/>
                  <a:pt x="1247911" y="743093"/>
                  <a:pt x="1241490" y="732740"/>
                </a:cubicBezTo>
                <a:lnTo>
                  <a:pt x="1234846" y="716226"/>
                </a:lnTo>
                <a:lnTo>
                  <a:pt x="1233211" y="719655"/>
                </a:lnTo>
                <a:cubicBezTo>
                  <a:pt x="1229449" y="725884"/>
                  <a:pt x="1225067" y="731758"/>
                  <a:pt x="1220064" y="737278"/>
                </a:cubicBezTo>
                <a:cubicBezTo>
                  <a:pt x="1210058" y="748318"/>
                  <a:pt x="1194097" y="753837"/>
                  <a:pt x="1172180" y="753837"/>
                </a:cubicBezTo>
                <a:cubicBezTo>
                  <a:pt x="1181524" y="739112"/>
                  <a:pt x="1188196" y="728877"/>
                  <a:pt x="1192197" y="723134"/>
                </a:cubicBezTo>
                <a:cubicBezTo>
                  <a:pt x="1196197" y="717390"/>
                  <a:pt x="1198197" y="711118"/>
                  <a:pt x="1198197" y="704317"/>
                </a:cubicBezTo>
                <a:lnTo>
                  <a:pt x="1198197" y="360260"/>
                </a:lnTo>
                <a:cubicBezTo>
                  <a:pt x="1190863" y="342448"/>
                  <a:pt x="1181081" y="329287"/>
                  <a:pt x="1168851" y="320776"/>
                </a:cubicBezTo>
                <a:cubicBezTo>
                  <a:pt x="1156621" y="312266"/>
                  <a:pt x="1146424" y="308010"/>
                  <a:pt x="1138261" y="308010"/>
                </a:cubicBezTo>
                <a:lnTo>
                  <a:pt x="1119973" y="308010"/>
                </a:lnTo>
                <a:lnTo>
                  <a:pt x="1051079" y="308010"/>
                </a:lnTo>
                <a:lnTo>
                  <a:pt x="858055" y="308010"/>
                </a:lnTo>
                <a:lnTo>
                  <a:pt x="855654" y="461944"/>
                </a:lnTo>
                <a:cubicBezTo>
                  <a:pt x="858207" y="455076"/>
                  <a:pt x="866703" y="447730"/>
                  <a:pt x="881143" y="439905"/>
                </a:cubicBezTo>
                <a:cubicBezTo>
                  <a:pt x="895583" y="432081"/>
                  <a:pt x="910654" y="425184"/>
                  <a:pt x="926356" y="419217"/>
                </a:cubicBezTo>
                <a:cubicBezTo>
                  <a:pt x="942058" y="413250"/>
                  <a:pt x="957615" y="408418"/>
                  <a:pt x="973026" y="404722"/>
                </a:cubicBezTo>
                <a:cubicBezTo>
                  <a:pt x="988438" y="401027"/>
                  <a:pt x="1003378" y="399179"/>
                  <a:pt x="1017846" y="399179"/>
                </a:cubicBezTo>
                <a:cubicBezTo>
                  <a:pt x="1026571" y="399179"/>
                  <a:pt x="1034058" y="400353"/>
                  <a:pt x="1040306" y="402701"/>
                </a:cubicBezTo>
                <a:cubicBezTo>
                  <a:pt x="1046555" y="405049"/>
                  <a:pt x="1051977" y="408847"/>
                  <a:pt x="1056572" y="414095"/>
                </a:cubicBezTo>
                <a:cubicBezTo>
                  <a:pt x="1061168" y="419343"/>
                  <a:pt x="1066188" y="426199"/>
                  <a:pt x="1071631" y="434662"/>
                </a:cubicBezTo>
                <a:cubicBezTo>
                  <a:pt x="1077075" y="443125"/>
                  <a:pt x="1085517" y="454952"/>
                  <a:pt x="1096956" y="470145"/>
                </a:cubicBezTo>
                <a:cubicBezTo>
                  <a:pt x="1094603" y="483442"/>
                  <a:pt x="1088886" y="494788"/>
                  <a:pt x="1079804" y="504185"/>
                </a:cubicBezTo>
                <a:cubicBezTo>
                  <a:pt x="1070722" y="513581"/>
                  <a:pt x="1060949" y="522894"/>
                  <a:pt x="1050486" y="532124"/>
                </a:cubicBezTo>
                <a:cubicBezTo>
                  <a:pt x="1040023" y="541354"/>
                  <a:pt x="1030705" y="550329"/>
                  <a:pt x="1022533" y="559049"/>
                </a:cubicBezTo>
                <a:cubicBezTo>
                  <a:pt x="1014360" y="567769"/>
                  <a:pt x="1009493" y="576549"/>
                  <a:pt x="1007931" y="585388"/>
                </a:cubicBezTo>
                <a:cubicBezTo>
                  <a:pt x="1001501" y="601752"/>
                  <a:pt x="998287" y="632127"/>
                  <a:pt x="998287" y="676513"/>
                </a:cubicBezTo>
                <a:lnTo>
                  <a:pt x="998287" y="696016"/>
                </a:lnTo>
                <a:lnTo>
                  <a:pt x="999030" y="714833"/>
                </a:lnTo>
                <a:cubicBezTo>
                  <a:pt x="999553" y="727844"/>
                  <a:pt x="1003680" y="738588"/>
                  <a:pt x="1011410" y="747065"/>
                </a:cubicBezTo>
                <a:cubicBezTo>
                  <a:pt x="1019139" y="755542"/>
                  <a:pt x="1029057" y="759781"/>
                  <a:pt x="1041163" y="759781"/>
                </a:cubicBezTo>
                <a:cubicBezTo>
                  <a:pt x="1046478" y="759781"/>
                  <a:pt x="1050917" y="758197"/>
                  <a:pt x="1054479" y="755030"/>
                </a:cubicBezTo>
                <a:cubicBezTo>
                  <a:pt x="1058042" y="751863"/>
                  <a:pt x="1059823" y="748118"/>
                  <a:pt x="1059823" y="743793"/>
                </a:cubicBezTo>
                <a:lnTo>
                  <a:pt x="1057336" y="739543"/>
                </a:lnTo>
                <a:lnTo>
                  <a:pt x="1051758" y="750508"/>
                </a:lnTo>
                <a:cubicBezTo>
                  <a:pt x="1046743" y="754518"/>
                  <a:pt x="1042016" y="756523"/>
                  <a:pt x="1037577" y="756523"/>
                </a:cubicBezTo>
                <a:cubicBezTo>
                  <a:pt x="1024309" y="756523"/>
                  <a:pt x="1017675" y="748394"/>
                  <a:pt x="1017675" y="732135"/>
                </a:cubicBezTo>
                <a:cubicBezTo>
                  <a:pt x="1017675" y="714085"/>
                  <a:pt x="1027300" y="705060"/>
                  <a:pt x="1046550" y="705060"/>
                </a:cubicBezTo>
                <a:cubicBezTo>
                  <a:pt x="1057580" y="705060"/>
                  <a:pt x="1066943" y="708910"/>
                  <a:pt x="1074639" y="716611"/>
                </a:cubicBezTo>
                <a:cubicBezTo>
                  <a:pt x="1082335" y="724312"/>
                  <a:pt x="1086183" y="733373"/>
                  <a:pt x="1086183" y="743793"/>
                </a:cubicBezTo>
                <a:cubicBezTo>
                  <a:pt x="1086183" y="755338"/>
                  <a:pt x="1081716" y="765577"/>
                  <a:pt x="1072782" y="774511"/>
                </a:cubicBezTo>
                <a:cubicBezTo>
                  <a:pt x="1063847" y="783446"/>
                  <a:pt x="1053308" y="787913"/>
                  <a:pt x="1041163" y="787913"/>
                </a:cubicBezTo>
                <a:cubicBezTo>
                  <a:pt x="1018160" y="787913"/>
                  <a:pt x="998446" y="779700"/>
                  <a:pt x="982020" y="763274"/>
                </a:cubicBezTo>
                <a:cubicBezTo>
                  <a:pt x="965594" y="746848"/>
                  <a:pt x="956843" y="728153"/>
                  <a:pt x="955767" y="707189"/>
                </a:cubicBezTo>
                <a:cubicBezTo>
                  <a:pt x="958758" y="715037"/>
                  <a:pt x="955996" y="724922"/>
                  <a:pt x="947480" y="736842"/>
                </a:cubicBezTo>
                <a:cubicBezTo>
                  <a:pt x="938965" y="748763"/>
                  <a:pt x="924687" y="754723"/>
                  <a:pt x="904646" y="754723"/>
                </a:cubicBezTo>
                <a:cubicBezTo>
                  <a:pt x="911952" y="740864"/>
                  <a:pt x="917238" y="731297"/>
                  <a:pt x="920505" y="726020"/>
                </a:cubicBezTo>
                <a:cubicBezTo>
                  <a:pt x="923773" y="720743"/>
                  <a:pt x="925958" y="709951"/>
                  <a:pt x="927063" y="693644"/>
                </a:cubicBezTo>
                <a:lnTo>
                  <a:pt x="926278" y="683157"/>
                </a:lnTo>
                <a:cubicBezTo>
                  <a:pt x="924477" y="672394"/>
                  <a:pt x="923263" y="662447"/>
                  <a:pt x="922634" y="653318"/>
                </a:cubicBezTo>
                <a:cubicBezTo>
                  <a:pt x="922006" y="644188"/>
                  <a:pt x="921391" y="636356"/>
                  <a:pt x="920791" y="629822"/>
                </a:cubicBezTo>
                <a:cubicBezTo>
                  <a:pt x="920191" y="622650"/>
                  <a:pt x="919891" y="616563"/>
                  <a:pt x="919891" y="611562"/>
                </a:cubicBezTo>
                <a:cubicBezTo>
                  <a:pt x="919291" y="605800"/>
                  <a:pt x="918693" y="601590"/>
                  <a:pt x="918098" y="598932"/>
                </a:cubicBezTo>
                <a:cubicBezTo>
                  <a:pt x="917503" y="596275"/>
                  <a:pt x="917205" y="592832"/>
                  <a:pt x="917205" y="588602"/>
                </a:cubicBezTo>
                <a:cubicBezTo>
                  <a:pt x="917205" y="581630"/>
                  <a:pt x="918927" y="573289"/>
                  <a:pt x="922370" y="563578"/>
                </a:cubicBezTo>
                <a:cubicBezTo>
                  <a:pt x="925813" y="553867"/>
                  <a:pt x="930178" y="543723"/>
                  <a:pt x="935464" y="533146"/>
                </a:cubicBezTo>
                <a:lnTo>
                  <a:pt x="940801" y="523692"/>
                </a:lnTo>
                <a:lnTo>
                  <a:pt x="914090" y="547269"/>
                </a:lnTo>
                <a:cubicBezTo>
                  <a:pt x="901146" y="559661"/>
                  <a:pt x="888928" y="571029"/>
                  <a:pt x="877436" y="581373"/>
                </a:cubicBezTo>
                <a:cubicBezTo>
                  <a:pt x="865944" y="591717"/>
                  <a:pt x="859164" y="597923"/>
                  <a:pt x="857097" y="599990"/>
                </a:cubicBezTo>
                <a:cubicBezTo>
                  <a:pt x="854292" y="602233"/>
                  <a:pt x="851559" y="603915"/>
                  <a:pt x="848897" y="605037"/>
                </a:cubicBezTo>
                <a:lnTo>
                  <a:pt x="842023" y="606524"/>
                </a:lnTo>
                <a:lnTo>
                  <a:pt x="760114" y="582673"/>
                </a:lnTo>
                <a:cubicBezTo>
                  <a:pt x="735701" y="570757"/>
                  <a:pt x="712765" y="558670"/>
                  <a:pt x="691305" y="546411"/>
                </a:cubicBezTo>
                <a:cubicBezTo>
                  <a:pt x="669846" y="534153"/>
                  <a:pt x="651231" y="521682"/>
                  <a:pt x="635463" y="509000"/>
                </a:cubicBezTo>
                <a:cubicBezTo>
                  <a:pt x="619694" y="496317"/>
                  <a:pt x="607243" y="483289"/>
                  <a:pt x="598108" y="469916"/>
                </a:cubicBezTo>
                <a:cubicBezTo>
                  <a:pt x="588974" y="456543"/>
                  <a:pt x="584406" y="442584"/>
                  <a:pt x="584406" y="428040"/>
                </a:cubicBezTo>
                <a:cubicBezTo>
                  <a:pt x="584406" y="398750"/>
                  <a:pt x="594550" y="371582"/>
                  <a:pt x="614839" y="346536"/>
                </a:cubicBezTo>
                <a:cubicBezTo>
                  <a:pt x="635127" y="321490"/>
                  <a:pt x="664750" y="308648"/>
                  <a:pt x="703707" y="308010"/>
                </a:cubicBezTo>
                <a:lnTo>
                  <a:pt x="570957" y="308010"/>
                </a:lnTo>
                <a:lnTo>
                  <a:pt x="522513" y="308010"/>
                </a:lnTo>
                <a:lnTo>
                  <a:pt x="508963" y="308010"/>
                </a:lnTo>
                <a:lnTo>
                  <a:pt x="508963" y="692358"/>
                </a:lnTo>
                <a:lnTo>
                  <a:pt x="510764" y="717390"/>
                </a:lnTo>
                <a:cubicBezTo>
                  <a:pt x="510764" y="728439"/>
                  <a:pt x="514576" y="738266"/>
                  <a:pt x="522201" y="746872"/>
                </a:cubicBezTo>
                <a:cubicBezTo>
                  <a:pt x="529826" y="755478"/>
                  <a:pt x="540606" y="759781"/>
                  <a:pt x="554541" y="759781"/>
                </a:cubicBezTo>
                <a:cubicBezTo>
                  <a:pt x="559703" y="759781"/>
                  <a:pt x="564404" y="758369"/>
                  <a:pt x="568642" y="755545"/>
                </a:cubicBezTo>
                <a:cubicBezTo>
                  <a:pt x="572881" y="752721"/>
                  <a:pt x="575000" y="748803"/>
                  <a:pt x="575000" y="743793"/>
                </a:cubicBezTo>
                <a:lnTo>
                  <a:pt x="571437" y="738237"/>
                </a:lnTo>
                <a:lnTo>
                  <a:pt x="565328" y="750830"/>
                </a:lnTo>
                <a:cubicBezTo>
                  <a:pt x="560441" y="755226"/>
                  <a:pt x="555050" y="757424"/>
                  <a:pt x="549154" y="757424"/>
                </a:cubicBezTo>
                <a:cubicBezTo>
                  <a:pt x="542039" y="757424"/>
                  <a:pt x="536496" y="754940"/>
                  <a:pt x="532523" y="749973"/>
                </a:cubicBezTo>
                <a:cubicBezTo>
                  <a:pt x="528552" y="745005"/>
                  <a:pt x="526566" y="739655"/>
                  <a:pt x="526566" y="733921"/>
                </a:cubicBezTo>
                <a:cubicBezTo>
                  <a:pt x="526566" y="724710"/>
                  <a:pt x="530116" y="717597"/>
                  <a:pt x="537217" y="712582"/>
                </a:cubicBezTo>
                <a:cubicBezTo>
                  <a:pt x="544318" y="707567"/>
                  <a:pt x="551888" y="705060"/>
                  <a:pt x="559927" y="705060"/>
                </a:cubicBezTo>
                <a:cubicBezTo>
                  <a:pt x="572748" y="705060"/>
                  <a:pt x="583456" y="709358"/>
                  <a:pt x="592053" y="717954"/>
                </a:cubicBezTo>
                <a:cubicBezTo>
                  <a:pt x="600649" y="726551"/>
                  <a:pt x="604947" y="735164"/>
                  <a:pt x="604947" y="743793"/>
                </a:cubicBezTo>
                <a:cubicBezTo>
                  <a:pt x="604947" y="756928"/>
                  <a:pt x="599625" y="767715"/>
                  <a:pt x="588981" y="776154"/>
                </a:cubicBezTo>
                <a:cubicBezTo>
                  <a:pt x="578337" y="784594"/>
                  <a:pt x="566857" y="788813"/>
                  <a:pt x="554541" y="788813"/>
                </a:cubicBezTo>
                <a:cubicBezTo>
                  <a:pt x="541272" y="788813"/>
                  <a:pt x="528790" y="786539"/>
                  <a:pt x="517093" y="781991"/>
                </a:cubicBezTo>
                <a:cubicBezTo>
                  <a:pt x="505396" y="777443"/>
                  <a:pt x="494852" y="771282"/>
                  <a:pt x="485461" y="763510"/>
                </a:cubicBezTo>
                <a:cubicBezTo>
                  <a:pt x="476069" y="755738"/>
                  <a:pt x="467939" y="746453"/>
                  <a:pt x="461072" y="735657"/>
                </a:cubicBezTo>
                <a:lnTo>
                  <a:pt x="453753" y="717731"/>
                </a:lnTo>
                <a:lnTo>
                  <a:pt x="451812" y="722144"/>
                </a:lnTo>
                <a:cubicBezTo>
                  <a:pt x="448144" y="728333"/>
                  <a:pt x="443708" y="734116"/>
                  <a:pt x="438505" y="739493"/>
                </a:cubicBezTo>
                <a:cubicBezTo>
                  <a:pt x="428099" y="750246"/>
                  <a:pt x="412599" y="755623"/>
                  <a:pt x="392006" y="755623"/>
                </a:cubicBezTo>
                <a:cubicBezTo>
                  <a:pt x="401302" y="740936"/>
                  <a:pt x="407963" y="730449"/>
                  <a:pt x="411987" y="724162"/>
                </a:cubicBezTo>
                <a:cubicBezTo>
                  <a:pt x="416011" y="717876"/>
                  <a:pt x="418023" y="711908"/>
                  <a:pt x="418023" y="706260"/>
                </a:cubicBezTo>
                <a:lnTo>
                  <a:pt x="414480" y="395993"/>
                </a:lnTo>
                <a:lnTo>
                  <a:pt x="406994" y="387820"/>
                </a:lnTo>
                <a:cubicBezTo>
                  <a:pt x="405889" y="386725"/>
                  <a:pt x="404277" y="385115"/>
                  <a:pt x="402157" y="382991"/>
                </a:cubicBezTo>
                <a:cubicBezTo>
                  <a:pt x="400038" y="380867"/>
                  <a:pt x="398374" y="378605"/>
                  <a:pt x="397164" y="376204"/>
                </a:cubicBezTo>
                <a:lnTo>
                  <a:pt x="374847" y="353873"/>
                </a:lnTo>
                <a:cubicBezTo>
                  <a:pt x="367350" y="346386"/>
                  <a:pt x="359714" y="340309"/>
                  <a:pt x="351937" y="335642"/>
                </a:cubicBezTo>
                <a:cubicBezTo>
                  <a:pt x="344160" y="330975"/>
                  <a:pt x="336942" y="328641"/>
                  <a:pt x="330284" y="328641"/>
                </a:cubicBezTo>
                <a:cubicBezTo>
                  <a:pt x="324445" y="328641"/>
                  <a:pt x="315815" y="332637"/>
                  <a:pt x="304395" y="340629"/>
                </a:cubicBezTo>
                <a:lnTo>
                  <a:pt x="296151" y="346129"/>
                </a:lnTo>
                <a:lnTo>
                  <a:pt x="282421" y="363889"/>
                </a:lnTo>
                <a:lnTo>
                  <a:pt x="275920" y="376890"/>
                </a:lnTo>
                <a:lnTo>
                  <a:pt x="268838" y="398227"/>
                </a:lnTo>
                <a:lnTo>
                  <a:pt x="271841" y="394428"/>
                </a:lnTo>
                <a:cubicBezTo>
                  <a:pt x="284428" y="383241"/>
                  <a:pt x="299723" y="377648"/>
                  <a:pt x="317725" y="377648"/>
                </a:cubicBezTo>
                <a:cubicBezTo>
                  <a:pt x="330032" y="377648"/>
                  <a:pt x="342019" y="379814"/>
                  <a:pt x="353687" y="384148"/>
                </a:cubicBezTo>
                <a:cubicBezTo>
                  <a:pt x="365355" y="388482"/>
                  <a:pt x="375654" y="394452"/>
                  <a:pt x="384584" y="402058"/>
                </a:cubicBezTo>
                <a:cubicBezTo>
                  <a:pt x="393513" y="409663"/>
                  <a:pt x="400478" y="418469"/>
                  <a:pt x="405479" y="428475"/>
                </a:cubicBezTo>
                <a:cubicBezTo>
                  <a:pt x="410480" y="438481"/>
                  <a:pt x="412980" y="449399"/>
                  <a:pt x="412980" y="461229"/>
                </a:cubicBezTo>
                <a:cubicBezTo>
                  <a:pt x="412980" y="486975"/>
                  <a:pt x="405410" y="508092"/>
                  <a:pt x="390270" y="524580"/>
                </a:cubicBezTo>
                <a:cubicBezTo>
                  <a:pt x="375130" y="541068"/>
                  <a:pt x="355435" y="549312"/>
                  <a:pt x="331184" y="549312"/>
                </a:cubicBezTo>
                <a:cubicBezTo>
                  <a:pt x="303247" y="549312"/>
                  <a:pt x="278330" y="540775"/>
                  <a:pt x="256432" y="523701"/>
                </a:cubicBezTo>
                <a:cubicBezTo>
                  <a:pt x="234534" y="506628"/>
                  <a:pt x="222342" y="484666"/>
                  <a:pt x="219856" y="457815"/>
                </a:cubicBezTo>
                <a:cubicBezTo>
                  <a:pt x="217589" y="485618"/>
                  <a:pt x="205030" y="509014"/>
                  <a:pt x="182180" y="528002"/>
                </a:cubicBezTo>
                <a:cubicBezTo>
                  <a:pt x="159329" y="546990"/>
                  <a:pt x="133345" y="556484"/>
                  <a:pt x="104227" y="556484"/>
                </a:cubicBezTo>
                <a:cubicBezTo>
                  <a:pt x="79291" y="556484"/>
                  <a:pt x="59274" y="547926"/>
                  <a:pt x="44177" y="530810"/>
                </a:cubicBezTo>
                <a:cubicBezTo>
                  <a:pt x="29080" y="513693"/>
                  <a:pt x="21531" y="493191"/>
                  <a:pt x="21531" y="469302"/>
                </a:cubicBezTo>
                <a:cubicBezTo>
                  <a:pt x="21531" y="446118"/>
                  <a:pt x="30663" y="426392"/>
                  <a:pt x="48927" y="410123"/>
                </a:cubicBezTo>
                <a:cubicBezTo>
                  <a:pt x="67192" y="393854"/>
                  <a:pt x="90111" y="385720"/>
                  <a:pt x="117686" y="385720"/>
                </a:cubicBezTo>
                <a:cubicBezTo>
                  <a:pt x="135012" y="385720"/>
                  <a:pt x="150138" y="391135"/>
                  <a:pt x="163063" y="401965"/>
                </a:cubicBezTo>
                <a:lnTo>
                  <a:pt x="168785" y="408873"/>
                </a:lnTo>
                <a:lnTo>
                  <a:pt x="168699" y="407266"/>
                </a:lnTo>
                <a:cubicBezTo>
                  <a:pt x="168142" y="397817"/>
                  <a:pt x="166735" y="391059"/>
                  <a:pt x="164478" y="386992"/>
                </a:cubicBezTo>
                <a:lnTo>
                  <a:pt x="153576" y="366089"/>
                </a:lnTo>
                <a:cubicBezTo>
                  <a:pt x="144851" y="345372"/>
                  <a:pt x="128445" y="330813"/>
                  <a:pt x="104356" y="322412"/>
                </a:cubicBezTo>
                <a:cubicBezTo>
                  <a:pt x="80267" y="314011"/>
                  <a:pt x="53316" y="309810"/>
                  <a:pt x="23503" y="309810"/>
                </a:cubicBezTo>
                <a:lnTo>
                  <a:pt x="1043" y="309810"/>
                </a:lnTo>
                <a:lnTo>
                  <a:pt x="0" y="235744"/>
                </a:lnTo>
                <a:cubicBezTo>
                  <a:pt x="13849" y="234763"/>
                  <a:pt x="24979" y="234099"/>
                  <a:pt x="33390" y="233751"/>
                </a:cubicBezTo>
                <a:cubicBezTo>
                  <a:pt x="41800" y="233403"/>
                  <a:pt x="48668" y="233229"/>
                  <a:pt x="53992" y="233229"/>
                </a:cubicBezTo>
                <a:cubicBezTo>
                  <a:pt x="74176" y="233229"/>
                  <a:pt x="91647" y="234484"/>
                  <a:pt x="106406" y="236994"/>
                </a:cubicBezTo>
                <a:cubicBezTo>
                  <a:pt x="121165" y="239504"/>
                  <a:pt x="134531" y="243438"/>
                  <a:pt x="146504" y="248796"/>
                </a:cubicBezTo>
                <a:cubicBezTo>
                  <a:pt x="158477" y="254153"/>
                  <a:pt x="169940" y="261021"/>
                  <a:pt x="180894" y="269398"/>
                </a:cubicBezTo>
                <a:cubicBezTo>
                  <a:pt x="191848" y="277775"/>
                  <a:pt x="200301" y="286046"/>
                  <a:pt x="206254" y="294208"/>
                </a:cubicBezTo>
                <a:cubicBezTo>
                  <a:pt x="219865" y="277464"/>
                  <a:pt x="237760" y="263862"/>
                  <a:pt x="259940" y="253403"/>
                </a:cubicBezTo>
                <a:cubicBezTo>
                  <a:pt x="282118" y="242945"/>
                  <a:pt x="301980" y="237716"/>
                  <a:pt x="319525" y="237716"/>
                </a:cubicBezTo>
                <a:lnTo>
                  <a:pt x="322211" y="237716"/>
                </a:lnTo>
                <a:cubicBezTo>
                  <a:pt x="331556" y="237716"/>
                  <a:pt x="341192" y="240361"/>
                  <a:pt x="351122" y="245652"/>
                </a:cubicBezTo>
                <a:cubicBezTo>
                  <a:pt x="361052" y="250944"/>
                  <a:pt x="370582" y="257368"/>
                  <a:pt x="379712" y="264926"/>
                </a:cubicBezTo>
                <a:cubicBezTo>
                  <a:pt x="388841" y="272484"/>
                  <a:pt x="396976" y="280452"/>
                  <a:pt x="404115" y="288829"/>
                </a:cubicBezTo>
                <a:lnTo>
                  <a:pt x="414437" y="302470"/>
                </a:lnTo>
                <a:lnTo>
                  <a:pt x="414437" y="216342"/>
                </a:lnTo>
                <a:cubicBezTo>
                  <a:pt x="414437" y="201416"/>
                  <a:pt x="418821" y="188514"/>
                  <a:pt x="427589" y="177637"/>
                </a:cubicBezTo>
                <a:cubicBezTo>
                  <a:pt x="436357" y="166759"/>
                  <a:pt x="447280" y="159868"/>
                  <a:pt x="460357" y="156963"/>
                </a:cubicBezTo>
                <a:lnTo>
                  <a:pt x="539467" y="139018"/>
                </a:lnTo>
                <a:cubicBezTo>
                  <a:pt x="523970" y="160887"/>
                  <a:pt x="514676" y="175432"/>
                  <a:pt x="511585" y="182652"/>
                </a:cubicBezTo>
                <a:cubicBezTo>
                  <a:pt x="508494" y="189872"/>
                  <a:pt x="506687" y="199311"/>
                  <a:pt x="506163" y="210970"/>
                </a:cubicBezTo>
                <a:lnTo>
                  <a:pt x="507449" y="232329"/>
                </a:lnTo>
                <a:lnTo>
                  <a:pt x="548516" y="232329"/>
                </a:lnTo>
                <a:lnTo>
                  <a:pt x="592388" y="232329"/>
                </a:lnTo>
                <a:lnTo>
                  <a:pt x="1078011" y="232329"/>
                </a:lnTo>
                <a:lnTo>
                  <a:pt x="1144548" y="232329"/>
                </a:lnTo>
                <a:lnTo>
                  <a:pt x="1146291" y="232329"/>
                </a:lnTo>
                <a:lnTo>
                  <a:pt x="1146235" y="232489"/>
                </a:lnTo>
                <a:lnTo>
                  <a:pt x="1156409" y="233451"/>
                </a:lnTo>
                <a:cubicBezTo>
                  <a:pt x="1167716" y="235695"/>
                  <a:pt x="1177359" y="241305"/>
                  <a:pt x="1185338" y="250282"/>
                </a:cubicBezTo>
                <a:cubicBezTo>
                  <a:pt x="1195978" y="262250"/>
                  <a:pt x="1200264" y="273601"/>
                  <a:pt x="1198197" y="284336"/>
                </a:cubicBezTo>
                <a:lnTo>
                  <a:pt x="1195497" y="221328"/>
                </a:lnTo>
                <a:cubicBezTo>
                  <a:pt x="1194906" y="207536"/>
                  <a:pt x="1198964" y="194687"/>
                  <a:pt x="1207670" y="182780"/>
                </a:cubicBezTo>
                <a:cubicBezTo>
                  <a:pt x="1216376" y="170874"/>
                  <a:pt x="1227473" y="163797"/>
                  <a:pt x="1240960" y="161549"/>
                </a:cubicBezTo>
                <a:lnTo>
                  <a:pt x="1320541" y="141718"/>
                </a:lnTo>
                <a:cubicBezTo>
                  <a:pt x="1312093" y="158825"/>
                  <a:pt x="1305999" y="169650"/>
                  <a:pt x="1302260" y="174193"/>
                </a:cubicBezTo>
                <a:cubicBezTo>
                  <a:pt x="1298522" y="178737"/>
                  <a:pt x="1295600" y="182978"/>
                  <a:pt x="1293495" y="186917"/>
                </a:cubicBezTo>
                <a:cubicBezTo>
                  <a:pt x="1291390" y="190855"/>
                  <a:pt x="1289990" y="194677"/>
                  <a:pt x="1289294" y="198382"/>
                </a:cubicBezTo>
                <a:cubicBezTo>
                  <a:pt x="1288599" y="202087"/>
                  <a:pt x="1288252" y="207474"/>
                  <a:pt x="1288252" y="214541"/>
                </a:cubicBezTo>
                <a:lnTo>
                  <a:pt x="1288252" y="222614"/>
                </a:lnTo>
                <a:cubicBezTo>
                  <a:pt x="1288252" y="226052"/>
                  <a:pt x="1288375" y="229015"/>
                  <a:pt x="1288623" y="231501"/>
                </a:cubicBezTo>
                <a:lnTo>
                  <a:pt x="1288676" y="232329"/>
                </a:lnTo>
                <a:lnTo>
                  <a:pt x="1369876" y="232329"/>
                </a:lnTo>
                <a:lnTo>
                  <a:pt x="1360407" y="260539"/>
                </a:lnTo>
                <a:lnTo>
                  <a:pt x="1363842" y="257682"/>
                </a:lnTo>
                <a:cubicBezTo>
                  <a:pt x="1386597" y="243171"/>
                  <a:pt x="1414743" y="235915"/>
                  <a:pt x="1448281" y="235915"/>
                </a:cubicBezTo>
                <a:cubicBezTo>
                  <a:pt x="1450329" y="235915"/>
                  <a:pt x="1456553" y="236251"/>
                  <a:pt x="1466955" y="236923"/>
                </a:cubicBezTo>
                <a:cubicBezTo>
                  <a:pt x="1477356" y="237594"/>
                  <a:pt x="1489915" y="239768"/>
                  <a:pt x="1504631" y="243445"/>
                </a:cubicBezTo>
                <a:cubicBezTo>
                  <a:pt x="1519347" y="247122"/>
                  <a:pt x="1536309" y="253296"/>
                  <a:pt x="1555516" y="261969"/>
                </a:cubicBezTo>
                <a:cubicBezTo>
                  <a:pt x="1574723" y="270641"/>
                  <a:pt x="1594637" y="282350"/>
                  <a:pt x="1615259" y="297095"/>
                </a:cubicBezTo>
                <a:cubicBezTo>
                  <a:pt x="1652902" y="325317"/>
                  <a:pt x="1678167" y="352004"/>
                  <a:pt x="1691054" y="377155"/>
                </a:cubicBezTo>
                <a:lnTo>
                  <a:pt x="1705060" y="411566"/>
                </a:lnTo>
                <a:lnTo>
                  <a:pt x="1704675" y="250603"/>
                </a:lnTo>
                <a:lnTo>
                  <a:pt x="1670833" y="250603"/>
                </a:lnTo>
                <a:lnTo>
                  <a:pt x="1626627" y="188324"/>
                </a:lnTo>
                <a:cubicBezTo>
                  <a:pt x="1641715" y="184971"/>
                  <a:pt x="1653516" y="182687"/>
                  <a:pt x="1662031" y="181473"/>
                </a:cubicBezTo>
                <a:cubicBezTo>
                  <a:pt x="1670547" y="180259"/>
                  <a:pt x="1678807" y="178273"/>
                  <a:pt x="1686813" y="175515"/>
                </a:cubicBezTo>
                <a:cubicBezTo>
                  <a:pt x="1694819" y="172758"/>
                  <a:pt x="1704089" y="168745"/>
                  <a:pt x="1714624" y="163478"/>
                </a:cubicBezTo>
                <a:cubicBezTo>
                  <a:pt x="1725158" y="158211"/>
                  <a:pt x="1737870" y="150429"/>
                  <a:pt x="1752757" y="140132"/>
                </a:cubicBezTo>
                <a:lnTo>
                  <a:pt x="1787847" y="110286"/>
                </a:lnTo>
                <a:cubicBezTo>
                  <a:pt x="1797772" y="99265"/>
                  <a:pt x="1805228" y="88495"/>
                  <a:pt x="1810214" y="77974"/>
                </a:cubicBezTo>
                <a:cubicBezTo>
                  <a:pt x="1815200" y="67454"/>
                  <a:pt x="1817693" y="58560"/>
                  <a:pt x="1817693" y="51292"/>
                </a:cubicBezTo>
                <a:cubicBezTo>
                  <a:pt x="1817693" y="43568"/>
                  <a:pt x="1815069" y="37629"/>
                  <a:pt x="1809821" y="33476"/>
                </a:cubicBezTo>
                <a:cubicBezTo>
                  <a:pt x="1804573" y="29323"/>
                  <a:pt x="1798586" y="27247"/>
                  <a:pt x="1791862" y="27247"/>
                </a:cubicBezTo>
                <a:lnTo>
                  <a:pt x="1790919" y="27247"/>
                </a:lnTo>
                <a:cubicBezTo>
                  <a:pt x="1780699" y="28266"/>
                  <a:pt x="1771900" y="31511"/>
                  <a:pt x="1764523" y="36983"/>
                </a:cubicBezTo>
                <a:cubicBezTo>
                  <a:pt x="1757146" y="42456"/>
                  <a:pt x="1753457" y="48716"/>
                  <a:pt x="1753457" y="55764"/>
                </a:cubicBezTo>
                <a:lnTo>
                  <a:pt x="1753351" y="56681"/>
                </a:lnTo>
                <a:lnTo>
                  <a:pt x="1760279" y="49757"/>
                </a:lnTo>
                <a:cubicBezTo>
                  <a:pt x="1766304" y="45885"/>
                  <a:pt x="1772345" y="43949"/>
                  <a:pt x="1778403" y="43949"/>
                </a:cubicBezTo>
                <a:cubicBezTo>
                  <a:pt x="1794062" y="43949"/>
                  <a:pt x="1801892" y="50959"/>
                  <a:pt x="1801892" y="64980"/>
                </a:cubicBezTo>
                <a:lnTo>
                  <a:pt x="1800720" y="69723"/>
                </a:lnTo>
                <a:cubicBezTo>
                  <a:pt x="1798949" y="76791"/>
                  <a:pt x="1794515" y="82689"/>
                  <a:pt x="1787418" y="87418"/>
                </a:cubicBezTo>
                <a:cubicBezTo>
                  <a:pt x="1780322" y="92148"/>
                  <a:pt x="1772531" y="94512"/>
                  <a:pt x="1764044" y="94512"/>
                </a:cubicBezTo>
                <a:lnTo>
                  <a:pt x="1762258" y="94512"/>
                </a:lnTo>
                <a:cubicBezTo>
                  <a:pt x="1751200" y="94512"/>
                  <a:pt x="1742425" y="91064"/>
                  <a:pt x="1735934" y="84168"/>
                </a:cubicBezTo>
                <a:cubicBezTo>
                  <a:pt x="1729442" y="77272"/>
                  <a:pt x="1726197" y="68704"/>
                  <a:pt x="1726197" y="58465"/>
                </a:cubicBezTo>
                <a:cubicBezTo>
                  <a:pt x="1726197" y="44225"/>
                  <a:pt x="1732529" y="31290"/>
                  <a:pt x="1745192" y="19660"/>
                </a:cubicBezTo>
                <a:cubicBezTo>
                  <a:pt x="1757855" y="8030"/>
                  <a:pt x="1773293" y="1500"/>
                  <a:pt x="1791505" y="7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72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4A9C6-2805-4A58-8F64-4219F56843D5}"/>
              </a:ext>
            </a:extLst>
          </p:cNvPr>
          <p:cNvSpPr txBox="1"/>
          <p:nvPr/>
        </p:nvSpPr>
        <p:spPr>
          <a:xfrm>
            <a:off x="7303302" y="1830018"/>
            <a:ext cx="309769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AD235-0580-4CDA-87D5-7B2D071C28FB}"/>
              </a:ext>
            </a:extLst>
          </p:cNvPr>
          <p:cNvSpPr txBox="1"/>
          <p:nvPr/>
        </p:nvSpPr>
        <p:spPr>
          <a:xfrm>
            <a:off x="6921325" y="3069522"/>
            <a:ext cx="397437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07E0C-1A3D-4F0A-AB1A-25AF7589F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27" y="3514896"/>
            <a:ext cx="2067043" cy="24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9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CC2C359-77B4-4869-BEA5-E0A28710A506}"/>
              </a:ext>
            </a:extLst>
          </p:cNvPr>
          <p:cNvSpPr txBox="1"/>
          <p:nvPr/>
        </p:nvSpPr>
        <p:spPr>
          <a:xfrm>
            <a:off x="2027678" y="2376446"/>
            <a:ext cx="1923883" cy="789713"/>
          </a:xfrm>
          <a:custGeom>
            <a:avLst/>
            <a:gdLst/>
            <a:ahLst/>
            <a:cxnLst/>
            <a:rect l="l" t="t" r="r" b="b"/>
            <a:pathLst>
              <a:path w="1923883" h="789713">
                <a:moveTo>
                  <a:pt x="842691" y="606719"/>
                </a:moveTo>
                <a:lnTo>
                  <a:pt x="844896" y="606719"/>
                </a:lnTo>
                <a:lnTo>
                  <a:pt x="845782" y="607619"/>
                </a:lnTo>
                <a:close/>
                <a:moveTo>
                  <a:pt x="842023" y="606524"/>
                </a:moveTo>
                <a:lnTo>
                  <a:pt x="842691" y="606719"/>
                </a:lnTo>
                <a:lnTo>
                  <a:pt x="841124" y="606719"/>
                </a:lnTo>
                <a:close/>
                <a:moveTo>
                  <a:pt x="1705206" y="472527"/>
                </a:moveTo>
                <a:lnTo>
                  <a:pt x="1698019" y="489797"/>
                </a:lnTo>
                <a:cubicBezTo>
                  <a:pt x="1689775" y="504309"/>
                  <a:pt x="1678681" y="516791"/>
                  <a:pt x="1664736" y="527245"/>
                </a:cubicBezTo>
                <a:cubicBezTo>
                  <a:pt x="1650792" y="537698"/>
                  <a:pt x="1634187" y="546083"/>
                  <a:pt x="1614923" y="552398"/>
                </a:cubicBezTo>
                <a:cubicBezTo>
                  <a:pt x="1595659" y="558713"/>
                  <a:pt x="1577545" y="561871"/>
                  <a:pt x="1560580" y="561871"/>
                </a:cubicBezTo>
                <a:cubicBezTo>
                  <a:pt x="1573392" y="561404"/>
                  <a:pt x="1586360" y="565050"/>
                  <a:pt x="1599485" y="572808"/>
                </a:cubicBezTo>
                <a:cubicBezTo>
                  <a:pt x="1612611" y="580566"/>
                  <a:pt x="1625301" y="587507"/>
                  <a:pt x="1637554" y="593632"/>
                </a:cubicBezTo>
                <a:cubicBezTo>
                  <a:pt x="1649808" y="599756"/>
                  <a:pt x="1662274" y="604981"/>
                  <a:pt x="1674952" y="609305"/>
                </a:cubicBezTo>
                <a:cubicBezTo>
                  <a:pt x="1687630" y="613629"/>
                  <a:pt x="1697831" y="616839"/>
                  <a:pt x="1705556" y="618935"/>
                </a:cubicBezTo>
                <a:close/>
                <a:moveTo>
                  <a:pt x="129345" y="414752"/>
                </a:moveTo>
                <a:cubicBezTo>
                  <a:pt x="118619" y="414752"/>
                  <a:pt x="109837" y="419396"/>
                  <a:pt x="102998" y="428682"/>
                </a:cubicBezTo>
                <a:cubicBezTo>
                  <a:pt x="96159" y="437969"/>
                  <a:pt x="92740" y="448518"/>
                  <a:pt x="92740" y="460329"/>
                </a:cubicBezTo>
                <a:cubicBezTo>
                  <a:pt x="92740" y="475064"/>
                  <a:pt x="96231" y="487542"/>
                  <a:pt x="103213" y="497763"/>
                </a:cubicBezTo>
                <a:cubicBezTo>
                  <a:pt x="110194" y="507983"/>
                  <a:pt x="118905" y="513093"/>
                  <a:pt x="129345" y="513093"/>
                </a:cubicBezTo>
                <a:cubicBezTo>
                  <a:pt x="139622" y="513093"/>
                  <a:pt x="149040" y="506480"/>
                  <a:pt x="157598" y="493255"/>
                </a:cubicBezTo>
                <a:lnTo>
                  <a:pt x="162017" y="482913"/>
                </a:lnTo>
                <a:lnTo>
                  <a:pt x="157025" y="486209"/>
                </a:lnTo>
                <a:cubicBezTo>
                  <a:pt x="151768" y="488806"/>
                  <a:pt x="145832" y="490104"/>
                  <a:pt x="139217" y="490104"/>
                </a:cubicBezTo>
                <a:cubicBezTo>
                  <a:pt x="129702" y="490104"/>
                  <a:pt x="121913" y="486464"/>
                  <a:pt x="115850" y="479182"/>
                </a:cubicBezTo>
                <a:cubicBezTo>
                  <a:pt x="109787" y="471900"/>
                  <a:pt x="106756" y="462925"/>
                  <a:pt x="106756" y="452257"/>
                </a:cubicBezTo>
                <a:cubicBezTo>
                  <a:pt x="106756" y="443408"/>
                  <a:pt x="109311" y="435788"/>
                  <a:pt x="114421" y="429397"/>
                </a:cubicBezTo>
                <a:cubicBezTo>
                  <a:pt x="119531" y="423006"/>
                  <a:pt x="125701" y="419810"/>
                  <a:pt x="132931" y="419810"/>
                </a:cubicBezTo>
                <a:cubicBezTo>
                  <a:pt x="139189" y="419810"/>
                  <a:pt x="144073" y="422313"/>
                  <a:pt x="147583" y="427318"/>
                </a:cubicBezTo>
                <a:cubicBezTo>
                  <a:pt x="151093" y="432323"/>
                  <a:pt x="152847" y="437050"/>
                  <a:pt x="152847" y="441498"/>
                </a:cubicBezTo>
                <a:cubicBezTo>
                  <a:pt x="152847" y="446385"/>
                  <a:pt x="151064" y="451371"/>
                  <a:pt x="147497" y="456457"/>
                </a:cubicBezTo>
                <a:lnTo>
                  <a:pt x="143805" y="459802"/>
                </a:lnTo>
                <a:lnTo>
                  <a:pt x="144241" y="459681"/>
                </a:lnTo>
                <a:cubicBezTo>
                  <a:pt x="145976" y="458753"/>
                  <a:pt x="147771" y="457362"/>
                  <a:pt x="149626" y="455507"/>
                </a:cubicBezTo>
                <a:cubicBezTo>
                  <a:pt x="153336" y="451797"/>
                  <a:pt x="155191" y="446528"/>
                  <a:pt x="155191" y="439698"/>
                </a:cubicBezTo>
                <a:cubicBezTo>
                  <a:pt x="155191" y="432535"/>
                  <a:pt x="152371" y="426587"/>
                  <a:pt x="146732" y="421853"/>
                </a:cubicBezTo>
                <a:cubicBezTo>
                  <a:pt x="141094" y="417119"/>
                  <a:pt x="135298" y="414752"/>
                  <a:pt x="129345" y="414752"/>
                </a:cubicBezTo>
                <a:close/>
                <a:moveTo>
                  <a:pt x="306967" y="407580"/>
                </a:moveTo>
                <a:cubicBezTo>
                  <a:pt x="299823" y="407580"/>
                  <a:pt x="293579" y="410030"/>
                  <a:pt x="288236" y="414931"/>
                </a:cubicBezTo>
                <a:cubicBezTo>
                  <a:pt x="282892" y="419831"/>
                  <a:pt x="280221" y="425696"/>
                  <a:pt x="280221" y="432526"/>
                </a:cubicBezTo>
                <a:cubicBezTo>
                  <a:pt x="280221" y="439184"/>
                  <a:pt x="281678" y="444261"/>
                  <a:pt x="284593" y="447756"/>
                </a:cubicBezTo>
                <a:lnTo>
                  <a:pt x="287014" y="449629"/>
                </a:lnTo>
                <a:lnTo>
                  <a:pt x="283808" y="443807"/>
                </a:lnTo>
                <a:cubicBezTo>
                  <a:pt x="282979" y="441094"/>
                  <a:pt x="282564" y="437929"/>
                  <a:pt x="282564" y="434312"/>
                </a:cubicBezTo>
                <a:cubicBezTo>
                  <a:pt x="282564" y="428978"/>
                  <a:pt x="284338" y="424032"/>
                  <a:pt x="287886" y="419474"/>
                </a:cubicBezTo>
                <a:cubicBezTo>
                  <a:pt x="291434" y="414916"/>
                  <a:pt x="296299" y="412638"/>
                  <a:pt x="302480" y="412638"/>
                </a:cubicBezTo>
                <a:cubicBezTo>
                  <a:pt x="308919" y="412638"/>
                  <a:pt x="314894" y="415812"/>
                  <a:pt x="320404" y="422160"/>
                </a:cubicBezTo>
                <a:cubicBezTo>
                  <a:pt x="325914" y="428509"/>
                  <a:pt x="328669" y="436150"/>
                  <a:pt x="328669" y="445084"/>
                </a:cubicBezTo>
                <a:cubicBezTo>
                  <a:pt x="328669" y="455733"/>
                  <a:pt x="325426" y="464704"/>
                  <a:pt x="318940" y="471995"/>
                </a:cubicBezTo>
                <a:cubicBezTo>
                  <a:pt x="312453" y="479286"/>
                  <a:pt x="304871" y="482932"/>
                  <a:pt x="296194" y="482932"/>
                </a:cubicBezTo>
                <a:cubicBezTo>
                  <a:pt x="289531" y="482932"/>
                  <a:pt x="283566" y="481642"/>
                  <a:pt x="278297" y="479062"/>
                </a:cubicBezTo>
                <a:lnTo>
                  <a:pt x="274151" y="476344"/>
                </a:lnTo>
                <a:lnTo>
                  <a:pt x="278220" y="485661"/>
                </a:lnTo>
                <a:cubicBezTo>
                  <a:pt x="287050" y="499167"/>
                  <a:pt x="296632" y="505921"/>
                  <a:pt x="306967" y="505921"/>
                </a:cubicBezTo>
                <a:cubicBezTo>
                  <a:pt x="315568" y="505921"/>
                  <a:pt x="323519" y="500763"/>
                  <a:pt x="330820" y="490447"/>
                </a:cubicBezTo>
                <a:cubicBezTo>
                  <a:pt x="338121" y="480132"/>
                  <a:pt x="341771" y="467702"/>
                  <a:pt x="341771" y="453157"/>
                </a:cubicBezTo>
                <a:cubicBezTo>
                  <a:pt x="341771" y="440451"/>
                  <a:pt x="338209" y="429678"/>
                  <a:pt x="331084" y="420839"/>
                </a:cubicBezTo>
                <a:cubicBezTo>
                  <a:pt x="323959" y="411999"/>
                  <a:pt x="315920" y="407580"/>
                  <a:pt x="306967" y="407580"/>
                </a:cubicBezTo>
                <a:close/>
                <a:moveTo>
                  <a:pt x="681876" y="370248"/>
                </a:moveTo>
                <a:lnTo>
                  <a:pt x="671038" y="387042"/>
                </a:lnTo>
                <a:cubicBezTo>
                  <a:pt x="666138" y="398200"/>
                  <a:pt x="663687" y="409475"/>
                  <a:pt x="663687" y="420867"/>
                </a:cubicBezTo>
                <a:cubicBezTo>
                  <a:pt x="663687" y="429840"/>
                  <a:pt x="677866" y="450209"/>
                  <a:pt x="706221" y="481975"/>
                </a:cubicBezTo>
                <a:lnTo>
                  <a:pt x="716351" y="490662"/>
                </a:lnTo>
                <a:cubicBezTo>
                  <a:pt x="727972" y="501415"/>
                  <a:pt x="740288" y="510262"/>
                  <a:pt x="753299" y="517201"/>
                </a:cubicBezTo>
                <a:cubicBezTo>
                  <a:pt x="766310" y="524140"/>
                  <a:pt x="775221" y="531138"/>
                  <a:pt x="780031" y="538196"/>
                </a:cubicBezTo>
                <a:lnTo>
                  <a:pt x="780744" y="394961"/>
                </a:lnTo>
                <a:lnTo>
                  <a:pt x="770451" y="405308"/>
                </a:lnTo>
                <a:cubicBezTo>
                  <a:pt x="763874" y="410242"/>
                  <a:pt x="756490" y="414247"/>
                  <a:pt x="748298" y="417324"/>
                </a:cubicBezTo>
                <a:cubicBezTo>
                  <a:pt x="740107" y="420400"/>
                  <a:pt x="732177" y="421939"/>
                  <a:pt x="724509" y="421939"/>
                </a:cubicBezTo>
                <a:cubicBezTo>
                  <a:pt x="711755" y="421939"/>
                  <a:pt x="701064" y="417810"/>
                  <a:pt x="692434" y="409551"/>
                </a:cubicBezTo>
                <a:cubicBezTo>
                  <a:pt x="683804" y="401293"/>
                  <a:pt x="679489" y="392206"/>
                  <a:pt x="679489" y="382291"/>
                </a:cubicBezTo>
                <a:close/>
                <a:moveTo>
                  <a:pt x="1422007" y="363351"/>
                </a:moveTo>
                <a:lnTo>
                  <a:pt x="1421206" y="366317"/>
                </a:lnTo>
                <a:cubicBezTo>
                  <a:pt x="1422621" y="366317"/>
                  <a:pt x="1423309" y="365945"/>
                  <a:pt x="1423271" y="365200"/>
                </a:cubicBezTo>
                <a:close/>
                <a:moveTo>
                  <a:pt x="1397106" y="347458"/>
                </a:moveTo>
                <a:lnTo>
                  <a:pt x="1395531" y="354487"/>
                </a:lnTo>
                <a:cubicBezTo>
                  <a:pt x="1395531" y="362022"/>
                  <a:pt x="1397546" y="368811"/>
                  <a:pt x="1401575" y="374854"/>
                </a:cubicBezTo>
                <a:cubicBezTo>
                  <a:pt x="1405604" y="380898"/>
                  <a:pt x="1411905" y="383920"/>
                  <a:pt x="1420477" y="383920"/>
                </a:cubicBezTo>
                <a:cubicBezTo>
                  <a:pt x="1426650" y="383920"/>
                  <a:pt x="1432500" y="381710"/>
                  <a:pt x="1438030" y="377290"/>
                </a:cubicBezTo>
                <a:lnTo>
                  <a:pt x="1440521" y="374128"/>
                </a:lnTo>
                <a:lnTo>
                  <a:pt x="1437885" y="375524"/>
                </a:lnTo>
                <a:cubicBezTo>
                  <a:pt x="1435014" y="376559"/>
                  <a:pt x="1432203" y="377076"/>
                  <a:pt x="1429450" y="377076"/>
                </a:cubicBezTo>
                <a:cubicBezTo>
                  <a:pt x="1423392" y="377076"/>
                  <a:pt x="1416317" y="374445"/>
                  <a:pt x="1408226" y="369182"/>
                </a:cubicBezTo>
                <a:cubicBezTo>
                  <a:pt x="1404180" y="366551"/>
                  <a:pt x="1401146" y="362964"/>
                  <a:pt x="1399123" y="358422"/>
                </a:cubicBezTo>
                <a:close/>
                <a:moveTo>
                  <a:pt x="745141" y="327741"/>
                </a:moveTo>
                <a:cubicBezTo>
                  <a:pt x="735959" y="327741"/>
                  <a:pt x="726531" y="330430"/>
                  <a:pt x="716859" y="335807"/>
                </a:cubicBezTo>
                <a:cubicBezTo>
                  <a:pt x="712022" y="338495"/>
                  <a:pt x="707397" y="341613"/>
                  <a:pt x="702982" y="345160"/>
                </a:cubicBezTo>
                <a:lnTo>
                  <a:pt x="692355" y="355210"/>
                </a:lnTo>
                <a:lnTo>
                  <a:pt x="703410" y="348115"/>
                </a:lnTo>
                <a:cubicBezTo>
                  <a:pt x="708328" y="346277"/>
                  <a:pt x="713865" y="345358"/>
                  <a:pt x="720023" y="345358"/>
                </a:cubicBezTo>
                <a:cubicBezTo>
                  <a:pt x="727767" y="345358"/>
                  <a:pt x="733920" y="348094"/>
                  <a:pt x="738483" y="353566"/>
                </a:cubicBezTo>
                <a:cubicBezTo>
                  <a:pt x="743045" y="359038"/>
                  <a:pt x="745326" y="364427"/>
                  <a:pt x="745326" y="369732"/>
                </a:cubicBezTo>
                <a:cubicBezTo>
                  <a:pt x="745326" y="377924"/>
                  <a:pt x="742709" y="383589"/>
                  <a:pt x="737475" y="386727"/>
                </a:cubicBezTo>
                <a:cubicBezTo>
                  <a:pt x="732241" y="389866"/>
                  <a:pt x="727324" y="391435"/>
                  <a:pt x="722723" y="391435"/>
                </a:cubicBezTo>
                <a:cubicBezTo>
                  <a:pt x="720157" y="391435"/>
                  <a:pt x="717610" y="390938"/>
                  <a:pt x="715085" y="389945"/>
                </a:cubicBezTo>
                <a:lnTo>
                  <a:pt x="711364" y="387732"/>
                </a:lnTo>
                <a:lnTo>
                  <a:pt x="712965" y="390813"/>
                </a:lnTo>
                <a:cubicBezTo>
                  <a:pt x="715918" y="393399"/>
                  <a:pt x="719766" y="394693"/>
                  <a:pt x="724509" y="394693"/>
                </a:cubicBezTo>
                <a:cubicBezTo>
                  <a:pt x="736997" y="394693"/>
                  <a:pt x="748015" y="390421"/>
                  <a:pt x="757564" y="381877"/>
                </a:cubicBezTo>
                <a:cubicBezTo>
                  <a:pt x="767112" y="373333"/>
                  <a:pt x="771887" y="362407"/>
                  <a:pt x="771887" y="349101"/>
                </a:cubicBezTo>
                <a:cubicBezTo>
                  <a:pt x="771887" y="343662"/>
                  <a:pt x="769136" y="338743"/>
                  <a:pt x="763636" y="334342"/>
                </a:cubicBezTo>
                <a:cubicBezTo>
                  <a:pt x="758135" y="329942"/>
                  <a:pt x="751970" y="327741"/>
                  <a:pt x="745141" y="327741"/>
                </a:cubicBezTo>
                <a:close/>
                <a:moveTo>
                  <a:pt x="1794548" y="0"/>
                </a:moveTo>
                <a:cubicBezTo>
                  <a:pt x="1807197" y="0"/>
                  <a:pt x="1818048" y="2958"/>
                  <a:pt x="1827102" y="8873"/>
                </a:cubicBezTo>
                <a:cubicBezTo>
                  <a:pt x="1836155" y="14788"/>
                  <a:pt x="1843599" y="21636"/>
                  <a:pt x="1849433" y="29418"/>
                </a:cubicBezTo>
                <a:cubicBezTo>
                  <a:pt x="1855267" y="37200"/>
                  <a:pt x="1859989" y="45854"/>
                  <a:pt x="1863599" y="55379"/>
                </a:cubicBezTo>
                <a:cubicBezTo>
                  <a:pt x="1867209" y="64904"/>
                  <a:pt x="1869491" y="72509"/>
                  <a:pt x="1870443" y="78196"/>
                </a:cubicBezTo>
                <a:cubicBezTo>
                  <a:pt x="1871738" y="79510"/>
                  <a:pt x="1872598" y="82896"/>
                  <a:pt x="1873022" y="88354"/>
                </a:cubicBezTo>
                <a:cubicBezTo>
                  <a:pt x="1873446" y="93812"/>
                  <a:pt x="1873658" y="97903"/>
                  <a:pt x="1873658" y="100627"/>
                </a:cubicBezTo>
                <a:lnTo>
                  <a:pt x="1873658" y="103313"/>
                </a:lnTo>
                <a:cubicBezTo>
                  <a:pt x="1873658" y="111409"/>
                  <a:pt x="1870267" y="124504"/>
                  <a:pt x="1863485" y="142597"/>
                </a:cubicBezTo>
                <a:cubicBezTo>
                  <a:pt x="1856703" y="160689"/>
                  <a:pt x="1844792" y="177942"/>
                  <a:pt x="1827752" y="194353"/>
                </a:cubicBezTo>
                <a:cubicBezTo>
                  <a:pt x="1820389" y="201406"/>
                  <a:pt x="1812788" y="207952"/>
                  <a:pt x="1804947" y="213990"/>
                </a:cubicBezTo>
                <a:lnTo>
                  <a:pt x="1799228" y="217904"/>
                </a:lnTo>
                <a:lnTo>
                  <a:pt x="1799696" y="232329"/>
                </a:lnTo>
                <a:lnTo>
                  <a:pt x="1881721" y="232329"/>
                </a:lnTo>
                <a:lnTo>
                  <a:pt x="1854474" y="308010"/>
                </a:lnTo>
                <a:lnTo>
                  <a:pt x="1800996" y="308010"/>
                </a:lnTo>
                <a:lnTo>
                  <a:pt x="1801882" y="710603"/>
                </a:lnTo>
                <a:cubicBezTo>
                  <a:pt x="1801882" y="723834"/>
                  <a:pt x="1807797" y="735337"/>
                  <a:pt x="1819627" y="745115"/>
                </a:cubicBezTo>
                <a:cubicBezTo>
                  <a:pt x="1831457" y="754892"/>
                  <a:pt x="1846716" y="759781"/>
                  <a:pt x="1865404" y="759781"/>
                </a:cubicBezTo>
                <a:cubicBezTo>
                  <a:pt x="1873548" y="759781"/>
                  <a:pt x="1880189" y="758069"/>
                  <a:pt x="1885328" y="754645"/>
                </a:cubicBezTo>
                <a:cubicBezTo>
                  <a:pt x="1890467" y="751220"/>
                  <a:pt x="1893036" y="746703"/>
                  <a:pt x="1893036" y="741093"/>
                </a:cubicBezTo>
                <a:cubicBezTo>
                  <a:pt x="1893036" y="738369"/>
                  <a:pt x="1891062" y="735626"/>
                  <a:pt x="1887114" y="732863"/>
                </a:cubicBezTo>
                <a:lnTo>
                  <a:pt x="1885155" y="731520"/>
                </a:lnTo>
                <a:lnTo>
                  <a:pt x="1885307" y="732135"/>
                </a:lnTo>
                <a:cubicBezTo>
                  <a:pt x="1885307" y="739402"/>
                  <a:pt x="1882628" y="744984"/>
                  <a:pt x="1877270" y="748880"/>
                </a:cubicBezTo>
                <a:cubicBezTo>
                  <a:pt x="1871912" y="752775"/>
                  <a:pt x="1865861" y="754723"/>
                  <a:pt x="1859118" y="754723"/>
                </a:cubicBezTo>
                <a:cubicBezTo>
                  <a:pt x="1852536" y="754723"/>
                  <a:pt x="1846826" y="752547"/>
                  <a:pt x="1841987" y="748194"/>
                </a:cubicBezTo>
                <a:cubicBezTo>
                  <a:pt x="1837148" y="743841"/>
                  <a:pt x="1834729" y="737888"/>
                  <a:pt x="1834729" y="730334"/>
                </a:cubicBezTo>
                <a:cubicBezTo>
                  <a:pt x="1834729" y="719676"/>
                  <a:pt x="1838601" y="711901"/>
                  <a:pt x="1846345" y="707010"/>
                </a:cubicBezTo>
                <a:cubicBezTo>
                  <a:pt x="1854089" y="702119"/>
                  <a:pt x="1862533" y="699674"/>
                  <a:pt x="1871676" y="699674"/>
                </a:cubicBezTo>
                <a:cubicBezTo>
                  <a:pt x="1885831" y="699674"/>
                  <a:pt x="1898070" y="703734"/>
                  <a:pt x="1908395" y="711854"/>
                </a:cubicBezTo>
                <a:cubicBezTo>
                  <a:pt x="1918721" y="719974"/>
                  <a:pt x="1923883" y="729720"/>
                  <a:pt x="1923883" y="741093"/>
                </a:cubicBezTo>
                <a:cubicBezTo>
                  <a:pt x="1923883" y="755533"/>
                  <a:pt x="1917954" y="767246"/>
                  <a:pt x="1906095" y="776233"/>
                </a:cubicBezTo>
                <a:cubicBezTo>
                  <a:pt x="1894236" y="785220"/>
                  <a:pt x="1880673" y="789713"/>
                  <a:pt x="1865404" y="789713"/>
                </a:cubicBezTo>
                <a:cubicBezTo>
                  <a:pt x="1835067" y="789713"/>
                  <a:pt x="1808014" y="780398"/>
                  <a:pt x="1784244" y="761767"/>
                </a:cubicBezTo>
                <a:cubicBezTo>
                  <a:pt x="1772359" y="752452"/>
                  <a:pt x="1762885" y="742423"/>
                  <a:pt x="1755821" y="731681"/>
                </a:cubicBezTo>
                <a:lnTo>
                  <a:pt x="1746556" y="708875"/>
                </a:lnTo>
                <a:lnTo>
                  <a:pt x="1742909" y="717101"/>
                </a:lnTo>
                <a:cubicBezTo>
                  <a:pt x="1738726" y="723747"/>
                  <a:pt x="1733507" y="729944"/>
                  <a:pt x="1727251" y="735692"/>
                </a:cubicBezTo>
                <a:cubicBezTo>
                  <a:pt x="1714740" y="747189"/>
                  <a:pt x="1697641" y="752937"/>
                  <a:pt x="1675952" y="752937"/>
                </a:cubicBezTo>
                <a:cubicBezTo>
                  <a:pt x="1686001" y="738126"/>
                  <a:pt x="1693447" y="727153"/>
                  <a:pt x="1698291" y="720019"/>
                </a:cubicBezTo>
                <a:cubicBezTo>
                  <a:pt x="1703134" y="712885"/>
                  <a:pt x="1705556" y="705860"/>
                  <a:pt x="1705556" y="698945"/>
                </a:cubicBezTo>
                <a:lnTo>
                  <a:pt x="1705556" y="692001"/>
                </a:lnTo>
                <a:cubicBezTo>
                  <a:pt x="1683601" y="687010"/>
                  <a:pt x="1655419" y="677573"/>
                  <a:pt x="1621010" y="663690"/>
                </a:cubicBezTo>
                <a:cubicBezTo>
                  <a:pt x="1586600" y="649808"/>
                  <a:pt x="1552853" y="634213"/>
                  <a:pt x="1519768" y="616906"/>
                </a:cubicBezTo>
                <a:cubicBezTo>
                  <a:pt x="1486683" y="599599"/>
                  <a:pt x="1456572" y="581344"/>
                  <a:pt x="1429436" y="562142"/>
                </a:cubicBezTo>
                <a:cubicBezTo>
                  <a:pt x="1402299" y="542940"/>
                  <a:pt x="1382211" y="523718"/>
                  <a:pt x="1369171" y="504478"/>
                </a:cubicBezTo>
                <a:lnTo>
                  <a:pt x="1384759" y="435940"/>
                </a:lnTo>
                <a:cubicBezTo>
                  <a:pt x="1414610" y="442513"/>
                  <a:pt x="1441923" y="448792"/>
                  <a:pt x="1466697" y="454779"/>
                </a:cubicBezTo>
                <a:cubicBezTo>
                  <a:pt x="1491472" y="460765"/>
                  <a:pt x="1516432" y="463758"/>
                  <a:pt x="1541578" y="463758"/>
                </a:cubicBezTo>
                <a:cubicBezTo>
                  <a:pt x="1568467" y="463758"/>
                  <a:pt x="1590111" y="458998"/>
                  <a:pt x="1606508" y="449478"/>
                </a:cubicBezTo>
                <a:cubicBezTo>
                  <a:pt x="1622905" y="439958"/>
                  <a:pt x="1631104" y="425334"/>
                  <a:pt x="1631104" y="405608"/>
                </a:cubicBezTo>
                <a:cubicBezTo>
                  <a:pt x="1631104" y="394388"/>
                  <a:pt x="1624986" y="382115"/>
                  <a:pt x="1612751" y="368789"/>
                </a:cubicBezTo>
                <a:cubicBezTo>
                  <a:pt x="1600516" y="355464"/>
                  <a:pt x="1580683" y="343062"/>
                  <a:pt x="1553251" y="331585"/>
                </a:cubicBezTo>
                <a:cubicBezTo>
                  <a:pt x="1531486" y="322383"/>
                  <a:pt x="1512003" y="315706"/>
                  <a:pt x="1494801" y="311554"/>
                </a:cubicBezTo>
                <a:cubicBezTo>
                  <a:pt x="1477599" y="307401"/>
                  <a:pt x="1464188" y="305324"/>
                  <a:pt x="1454567" y="305324"/>
                </a:cubicBezTo>
                <a:lnTo>
                  <a:pt x="1452547" y="305634"/>
                </a:lnTo>
                <a:lnTo>
                  <a:pt x="1456970" y="306041"/>
                </a:lnTo>
                <a:cubicBezTo>
                  <a:pt x="1468177" y="308131"/>
                  <a:pt x="1478877" y="313357"/>
                  <a:pt x="1489072" y="321719"/>
                </a:cubicBezTo>
                <a:cubicBezTo>
                  <a:pt x="1502664" y="332868"/>
                  <a:pt x="1509460" y="347077"/>
                  <a:pt x="1509460" y="364346"/>
                </a:cubicBezTo>
                <a:cubicBezTo>
                  <a:pt x="1509460" y="375233"/>
                  <a:pt x="1506540" y="384691"/>
                  <a:pt x="1500702" y="392721"/>
                </a:cubicBezTo>
                <a:cubicBezTo>
                  <a:pt x="1494863" y="400750"/>
                  <a:pt x="1487905" y="406951"/>
                  <a:pt x="1479828" y="411323"/>
                </a:cubicBezTo>
                <a:cubicBezTo>
                  <a:pt x="1471750" y="415695"/>
                  <a:pt x="1463333" y="418855"/>
                  <a:pt x="1454575" y="420803"/>
                </a:cubicBezTo>
                <a:cubicBezTo>
                  <a:pt x="1445816" y="422751"/>
                  <a:pt x="1437441" y="423725"/>
                  <a:pt x="1429450" y="423725"/>
                </a:cubicBezTo>
                <a:cubicBezTo>
                  <a:pt x="1415486" y="423725"/>
                  <a:pt x="1402566" y="421089"/>
                  <a:pt x="1390688" y="415817"/>
                </a:cubicBezTo>
                <a:cubicBezTo>
                  <a:pt x="1378810" y="410544"/>
                  <a:pt x="1368326" y="403522"/>
                  <a:pt x="1359234" y="394750"/>
                </a:cubicBezTo>
                <a:cubicBezTo>
                  <a:pt x="1350142" y="385977"/>
                  <a:pt x="1342949" y="375633"/>
                  <a:pt x="1337653" y="363717"/>
                </a:cubicBezTo>
                <a:cubicBezTo>
                  <a:pt x="1332357" y="351801"/>
                  <a:pt x="1329709" y="339152"/>
                  <a:pt x="1329709" y="325770"/>
                </a:cubicBezTo>
                <a:lnTo>
                  <a:pt x="1331461" y="308010"/>
                </a:lnTo>
                <a:lnTo>
                  <a:pt x="1291838" y="308010"/>
                </a:lnTo>
                <a:lnTo>
                  <a:pt x="1291838" y="690572"/>
                </a:lnTo>
                <a:lnTo>
                  <a:pt x="1293623" y="715604"/>
                </a:lnTo>
                <a:cubicBezTo>
                  <a:pt x="1293623" y="726034"/>
                  <a:pt x="1297584" y="735704"/>
                  <a:pt x="1305504" y="744615"/>
                </a:cubicBezTo>
                <a:cubicBezTo>
                  <a:pt x="1313424" y="753525"/>
                  <a:pt x="1324656" y="757981"/>
                  <a:pt x="1339201" y="757981"/>
                </a:cubicBezTo>
                <a:cubicBezTo>
                  <a:pt x="1344992" y="757981"/>
                  <a:pt x="1350150" y="756540"/>
                  <a:pt x="1354674" y="753659"/>
                </a:cubicBezTo>
                <a:cubicBezTo>
                  <a:pt x="1359198" y="750778"/>
                  <a:pt x="1361461" y="746889"/>
                  <a:pt x="1361461" y="741993"/>
                </a:cubicBezTo>
                <a:cubicBezTo>
                  <a:pt x="1361461" y="739650"/>
                  <a:pt x="1359918" y="737300"/>
                  <a:pt x="1356831" y="734942"/>
                </a:cubicBezTo>
                <a:lnTo>
                  <a:pt x="1356825" y="734935"/>
                </a:lnTo>
                <a:lnTo>
                  <a:pt x="1349988" y="749030"/>
                </a:lnTo>
                <a:cubicBezTo>
                  <a:pt x="1345101" y="753425"/>
                  <a:pt x="1339710" y="755623"/>
                  <a:pt x="1333814" y="755623"/>
                </a:cubicBezTo>
                <a:cubicBezTo>
                  <a:pt x="1326861" y="755623"/>
                  <a:pt x="1321208" y="753206"/>
                  <a:pt x="1316855" y="748372"/>
                </a:cubicBezTo>
                <a:cubicBezTo>
                  <a:pt x="1312502" y="743538"/>
                  <a:pt x="1310326" y="738126"/>
                  <a:pt x="1310326" y="732135"/>
                </a:cubicBezTo>
                <a:cubicBezTo>
                  <a:pt x="1310326" y="723572"/>
                  <a:pt x="1314021" y="716621"/>
                  <a:pt x="1321413" y="711282"/>
                </a:cubicBezTo>
                <a:cubicBezTo>
                  <a:pt x="1328804" y="705943"/>
                  <a:pt x="1336529" y="703274"/>
                  <a:pt x="1344587" y="703274"/>
                </a:cubicBezTo>
                <a:cubicBezTo>
                  <a:pt x="1356855" y="703274"/>
                  <a:pt x="1367726" y="707060"/>
                  <a:pt x="1377198" y="714632"/>
                </a:cubicBezTo>
                <a:cubicBezTo>
                  <a:pt x="1386671" y="722205"/>
                  <a:pt x="1391407" y="731325"/>
                  <a:pt x="1391407" y="741993"/>
                </a:cubicBezTo>
                <a:cubicBezTo>
                  <a:pt x="1391407" y="755052"/>
                  <a:pt x="1386245" y="765822"/>
                  <a:pt x="1375919" y="774304"/>
                </a:cubicBezTo>
                <a:cubicBezTo>
                  <a:pt x="1365594" y="782786"/>
                  <a:pt x="1353355" y="787027"/>
                  <a:pt x="1339201" y="787027"/>
                </a:cubicBezTo>
                <a:cubicBezTo>
                  <a:pt x="1311178" y="787027"/>
                  <a:pt x="1286934" y="778414"/>
                  <a:pt x="1266470" y="761188"/>
                </a:cubicBezTo>
                <a:cubicBezTo>
                  <a:pt x="1256238" y="752575"/>
                  <a:pt x="1247911" y="743093"/>
                  <a:pt x="1241490" y="732740"/>
                </a:cubicBezTo>
                <a:lnTo>
                  <a:pt x="1234846" y="716226"/>
                </a:lnTo>
                <a:lnTo>
                  <a:pt x="1233211" y="719655"/>
                </a:lnTo>
                <a:cubicBezTo>
                  <a:pt x="1229449" y="725884"/>
                  <a:pt x="1225067" y="731758"/>
                  <a:pt x="1220064" y="737278"/>
                </a:cubicBezTo>
                <a:cubicBezTo>
                  <a:pt x="1210058" y="748318"/>
                  <a:pt x="1194097" y="753837"/>
                  <a:pt x="1172180" y="753837"/>
                </a:cubicBezTo>
                <a:cubicBezTo>
                  <a:pt x="1181524" y="739112"/>
                  <a:pt x="1188196" y="728877"/>
                  <a:pt x="1192197" y="723134"/>
                </a:cubicBezTo>
                <a:cubicBezTo>
                  <a:pt x="1196197" y="717390"/>
                  <a:pt x="1198197" y="711118"/>
                  <a:pt x="1198197" y="704317"/>
                </a:cubicBezTo>
                <a:lnTo>
                  <a:pt x="1198197" y="360260"/>
                </a:lnTo>
                <a:cubicBezTo>
                  <a:pt x="1190863" y="342448"/>
                  <a:pt x="1181081" y="329287"/>
                  <a:pt x="1168851" y="320776"/>
                </a:cubicBezTo>
                <a:cubicBezTo>
                  <a:pt x="1156621" y="312266"/>
                  <a:pt x="1146424" y="308010"/>
                  <a:pt x="1138261" y="308010"/>
                </a:cubicBezTo>
                <a:lnTo>
                  <a:pt x="1119973" y="308010"/>
                </a:lnTo>
                <a:lnTo>
                  <a:pt x="1051079" y="308010"/>
                </a:lnTo>
                <a:lnTo>
                  <a:pt x="858055" y="308010"/>
                </a:lnTo>
                <a:lnTo>
                  <a:pt x="855654" y="461944"/>
                </a:lnTo>
                <a:cubicBezTo>
                  <a:pt x="858207" y="455076"/>
                  <a:pt x="866703" y="447730"/>
                  <a:pt x="881143" y="439905"/>
                </a:cubicBezTo>
                <a:cubicBezTo>
                  <a:pt x="895583" y="432081"/>
                  <a:pt x="910654" y="425184"/>
                  <a:pt x="926356" y="419217"/>
                </a:cubicBezTo>
                <a:cubicBezTo>
                  <a:pt x="942058" y="413250"/>
                  <a:pt x="957615" y="408418"/>
                  <a:pt x="973026" y="404722"/>
                </a:cubicBezTo>
                <a:cubicBezTo>
                  <a:pt x="988438" y="401027"/>
                  <a:pt x="1003378" y="399179"/>
                  <a:pt x="1017846" y="399179"/>
                </a:cubicBezTo>
                <a:cubicBezTo>
                  <a:pt x="1026571" y="399179"/>
                  <a:pt x="1034058" y="400353"/>
                  <a:pt x="1040306" y="402701"/>
                </a:cubicBezTo>
                <a:cubicBezTo>
                  <a:pt x="1046554" y="405049"/>
                  <a:pt x="1051976" y="408847"/>
                  <a:pt x="1056572" y="414095"/>
                </a:cubicBezTo>
                <a:cubicBezTo>
                  <a:pt x="1061168" y="419343"/>
                  <a:pt x="1066188" y="426199"/>
                  <a:pt x="1071631" y="434662"/>
                </a:cubicBezTo>
                <a:cubicBezTo>
                  <a:pt x="1077075" y="443125"/>
                  <a:pt x="1085516" y="454952"/>
                  <a:pt x="1096956" y="470145"/>
                </a:cubicBezTo>
                <a:cubicBezTo>
                  <a:pt x="1094603" y="483442"/>
                  <a:pt x="1088886" y="494788"/>
                  <a:pt x="1079804" y="504185"/>
                </a:cubicBezTo>
                <a:cubicBezTo>
                  <a:pt x="1070722" y="513581"/>
                  <a:pt x="1060949" y="522894"/>
                  <a:pt x="1050486" y="532124"/>
                </a:cubicBezTo>
                <a:cubicBezTo>
                  <a:pt x="1040023" y="541354"/>
                  <a:pt x="1030705" y="550329"/>
                  <a:pt x="1022532" y="559049"/>
                </a:cubicBezTo>
                <a:cubicBezTo>
                  <a:pt x="1014360" y="567769"/>
                  <a:pt x="1009493" y="576549"/>
                  <a:pt x="1007931" y="585388"/>
                </a:cubicBezTo>
                <a:cubicBezTo>
                  <a:pt x="1001501" y="601752"/>
                  <a:pt x="998287" y="632127"/>
                  <a:pt x="998287" y="676513"/>
                </a:cubicBezTo>
                <a:lnTo>
                  <a:pt x="998287" y="696016"/>
                </a:lnTo>
                <a:lnTo>
                  <a:pt x="999030" y="714833"/>
                </a:lnTo>
                <a:cubicBezTo>
                  <a:pt x="999553" y="727844"/>
                  <a:pt x="1003680" y="738588"/>
                  <a:pt x="1011410" y="747065"/>
                </a:cubicBezTo>
                <a:cubicBezTo>
                  <a:pt x="1019139" y="755542"/>
                  <a:pt x="1029057" y="759781"/>
                  <a:pt x="1041163" y="759781"/>
                </a:cubicBezTo>
                <a:cubicBezTo>
                  <a:pt x="1046478" y="759781"/>
                  <a:pt x="1050917" y="758197"/>
                  <a:pt x="1054479" y="755030"/>
                </a:cubicBezTo>
                <a:cubicBezTo>
                  <a:pt x="1058042" y="751863"/>
                  <a:pt x="1059823" y="748118"/>
                  <a:pt x="1059823" y="743793"/>
                </a:cubicBezTo>
                <a:lnTo>
                  <a:pt x="1057336" y="739543"/>
                </a:lnTo>
                <a:lnTo>
                  <a:pt x="1051758" y="750508"/>
                </a:lnTo>
                <a:cubicBezTo>
                  <a:pt x="1046743" y="754518"/>
                  <a:pt x="1042016" y="756523"/>
                  <a:pt x="1037577" y="756523"/>
                </a:cubicBezTo>
                <a:cubicBezTo>
                  <a:pt x="1024309" y="756523"/>
                  <a:pt x="1017675" y="748394"/>
                  <a:pt x="1017675" y="732135"/>
                </a:cubicBezTo>
                <a:cubicBezTo>
                  <a:pt x="1017675" y="714085"/>
                  <a:pt x="1027300" y="705060"/>
                  <a:pt x="1046550" y="705060"/>
                </a:cubicBezTo>
                <a:cubicBezTo>
                  <a:pt x="1057580" y="705060"/>
                  <a:pt x="1066943" y="708910"/>
                  <a:pt x="1074639" y="716611"/>
                </a:cubicBezTo>
                <a:cubicBezTo>
                  <a:pt x="1082335" y="724312"/>
                  <a:pt x="1086183" y="733373"/>
                  <a:pt x="1086183" y="743793"/>
                </a:cubicBezTo>
                <a:cubicBezTo>
                  <a:pt x="1086183" y="755338"/>
                  <a:pt x="1081716" y="765577"/>
                  <a:pt x="1072782" y="774511"/>
                </a:cubicBezTo>
                <a:cubicBezTo>
                  <a:pt x="1063847" y="783446"/>
                  <a:pt x="1053308" y="787913"/>
                  <a:pt x="1041163" y="787913"/>
                </a:cubicBezTo>
                <a:cubicBezTo>
                  <a:pt x="1018160" y="787913"/>
                  <a:pt x="998446" y="779700"/>
                  <a:pt x="982020" y="763274"/>
                </a:cubicBezTo>
                <a:cubicBezTo>
                  <a:pt x="965594" y="746848"/>
                  <a:pt x="956843" y="728153"/>
                  <a:pt x="955767" y="707189"/>
                </a:cubicBezTo>
                <a:cubicBezTo>
                  <a:pt x="958758" y="715037"/>
                  <a:pt x="955996" y="724922"/>
                  <a:pt x="947480" y="736842"/>
                </a:cubicBezTo>
                <a:cubicBezTo>
                  <a:pt x="938965" y="748763"/>
                  <a:pt x="924687" y="754723"/>
                  <a:pt x="904646" y="754723"/>
                </a:cubicBezTo>
                <a:cubicBezTo>
                  <a:pt x="911952" y="740864"/>
                  <a:pt x="917238" y="731297"/>
                  <a:pt x="920505" y="726020"/>
                </a:cubicBezTo>
                <a:cubicBezTo>
                  <a:pt x="923772" y="720743"/>
                  <a:pt x="925958" y="709951"/>
                  <a:pt x="927063" y="693644"/>
                </a:cubicBezTo>
                <a:lnTo>
                  <a:pt x="926277" y="683157"/>
                </a:lnTo>
                <a:cubicBezTo>
                  <a:pt x="924477" y="672394"/>
                  <a:pt x="923263" y="662447"/>
                  <a:pt x="922634" y="653318"/>
                </a:cubicBezTo>
                <a:cubicBezTo>
                  <a:pt x="922006" y="644188"/>
                  <a:pt x="921391" y="636356"/>
                  <a:pt x="920791" y="629822"/>
                </a:cubicBezTo>
                <a:cubicBezTo>
                  <a:pt x="920191" y="622650"/>
                  <a:pt x="919891" y="616563"/>
                  <a:pt x="919891" y="611562"/>
                </a:cubicBezTo>
                <a:cubicBezTo>
                  <a:pt x="919291" y="605800"/>
                  <a:pt x="918693" y="601590"/>
                  <a:pt x="918098" y="598932"/>
                </a:cubicBezTo>
                <a:cubicBezTo>
                  <a:pt x="917503" y="596275"/>
                  <a:pt x="917205" y="592832"/>
                  <a:pt x="917205" y="588602"/>
                </a:cubicBezTo>
                <a:cubicBezTo>
                  <a:pt x="917205" y="581630"/>
                  <a:pt x="918927" y="573289"/>
                  <a:pt x="922370" y="563578"/>
                </a:cubicBezTo>
                <a:cubicBezTo>
                  <a:pt x="925813" y="553867"/>
                  <a:pt x="930178" y="543723"/>
                  <a:pt x="935464" y="533146"/>
                </a:cubicBezTo>
                <a:lnTo>
                  <a:pt x="940801" y="523692"/>
                </a:lnTo>
                <a:lnTo>
                  <a:pt x="914090" y="547269"/>
                </a:lnTo>
                <a:cubicBezTo>
                  <a:pt x="901146" y="559661"/>
                  <a:pt x="888928" y="571029"/>
                  <a:pt x="877436" y="581373"/>
                </a:cubicBezTo>
                <a:cubicBezTo>
                  <a:pt x="865944" y="591717"/>
                  <a:pt x="859164" y="597923"/>
                  <a:pt x="857097" y="599990"/>
                </a:cubicBezTo>
                <a:cubicBezTo>
                  <a:pt x="854292" y="602233"/>
                  <a:pt x="851559" y="603915"/>
                  <a:pt x="848896" y="605037"/>
                </a:cubicBezTo>
                <a:lnTo>
                  <a:pt x="842023" y="606524"/>
                </a:lnTo>
                <a:lnTo>
                  <a:pt x="760114" y="582673"/>
                </a:lnTo>
                <a:cubicBezTo>
                  <a:pt x="735701" y="570757"/>
                  <a:pt x="712765" y="558670"/>
                  <a:pt x="691305" y="546411"/>
                </a:cubicBezTo>
                <a:cubicBezTo>
                  <a:pt x="669845" y="534153"/>
                  <a:pt x="651231" y="521682"/>
                  <a:pt x="635463" y="509000"/>
                </a:cubicBezTo>
                <a:cubicBezTo>
                  <a:pt x="619694" y="496317"/>
                  <a:pt x="607242" y="483289"/>
                  <a:pt x="598108" y="469916"/>
                </a:cubicBezTo>
                <a:cubicBezTo>
                  <a:pt x="588973" y="456543"/>
                  <a:pt x="584406" y="442584"/>
                  <a:pt x="584406" y="428040"/>
                </a:cubicBezTo>
                <a:cubicBezTo>
                  <a:pt x="584406" y="398750"/>
                  <a:pt x="594550" y="371582"/>
                  <a:pt x="614839" y="346536"/>
                </a:cubicBezTo>
                <a:cubicBezTo>
                  <a:pt x="635127" y="321490"/>
                  <a:pt x="664750" y="308648"/>
                  <a:pt x="703707" y="308010"/>
                </a:cubicBezTo>
                <a:lnTo>
                  <a:pt x="570957" y="308010"/>
                </a:lnTo>
                <a:lnTo>
                  <a:pt x="522513" y="308010"/>
                </a:lnTo>
                <a:lnTo>
                  <a:pt x="508963" y="308010"/>
                </a:lnTo>
                <a:lnTo>
                  <a:pt x="508963" y="692358"/>
                </a:lnTo>
                <a:lnTo>
                  <a:pt x="510764" y="717390"/>
                </a:lnTo>
                <a:cubicBezTo>
                  <a:pt x="510764" y="728439"/>
                  <a:pt x="514576" y="738266"/>
                  <a:pt x="522201" y="746872"/>
                </a:cubicBezTo>
                <a:cubicBezTo>
                  <a:pt x="529826" y="755478"/>
                  <a:pt x="540606" y="759781"/>
                  <a:pt x="554541" y="759781"/>
                </a:cubicBezTo>
                <a:cubicBezTo>
                  <a:pt x="559703" y="759781"/>
                  <a:pt x="564404" y="758369"/>
                  <a:pt x="568642" y="755545"/>
                </a:cubicBezTo>
                <a:cubicBezTo>
                  <a:pt x="572881" y="752721"/>
                  <a:pt x="575000" y="748803"/>
                  <a:pt x="575000" y="743793"/>
                </a:cubicBezTo>
                <a:lnTo>
                  <a:pt x="571437" y="738237"/>
                </a:lnTo>
                <a:lnTo>
                  <a:pt x="565328" y="750830"/>
                </a:lnTo>
                <a:cubicBezTo>
                  <a:pt x="560441" y="755226"/>
                  <a:pt x="555050" y="757424"/>
                  <a:pt x="549154" y="757424"/>
                </a:cubicBezTo>
                <a:cubicBezTo>
                  <a:pt x="542039" y="757424"/>
                  <a:pt x="536495" y="754940"/>
                  <a:pt x="532523" y="749973"/>
                </a:cubicBezTo>
                <a:cubicBezTo>
                  <a:pt x="528552" y="745005"/>
                  <a:pt x="526566" y="739655"/>
                  <a:pt x="526566" y="733921"/>
                </a:cubicBezTo>
                <a:cubicBezTo>
                  <a:pt x="526566" y="724710"/>
                  <a:pt x="530116" y="717597"/>
                  <a:pt x="537217" y="712582"/>
                </a:cubicBezTo>
                <a:cubicBezTo>
                  <a:pt x="544318" y="707567"/>
                  <a:pt x="551888" y="705060"/>
                  <a:pt x="559927" y="705060"/>
                </a:cubicBezTo>
                <a:cubicBezTo>
                  <a:pt x="572748" y="705060"/>
                  <a:pt x="583456" y="709358"/>
                  <a:pt x="592052" y="717954"/>
                </a:cubicBezTo>
                <a:cubicBezTo>
                  <a:pt x="600649" y="726551"/>
                  <a:pt x="604947" y="735164"/>
                  <a:pt x="604947" y="743793"/>
                </a:cubicBezTo>
                <a:cubicBezTo>
                  <a:pt x="604947" y="756928"/>
                  <a:pt x="599625" y="767715"/>
                  <a:pt x="588981" y="776154"/>
                </a:cubicBezTo>
                <a:cubicBezTo>
                  <a:pt x="578336" y="784594"/>
                  <a:pt x="566856" y="788813"/>
                  <a:pt x="554541" y="788813"/>
                </a:cubicBezTo>
                <a:cubicBezTo>
                  <a:pt x="541272" y="788813"/>
                  <a:pt x="528790" y="786539"/>
                  <a:pt x="517093" y="781991"/>
                </a:cubicBezTo>
                <a:cubicBezTo>
                  <a:pt x="505396" y="777443"/>
                  <a:pt x="494852" y="771282"/>
                  <a:pt x="485461" y="763510"/>
                </a:cubicBezTo>
                <a:cubicBezTo>
                  <a:pt x="476069" y="755738"/>
                  <a:pt x="467939" y="746453"/>
                  <a:pt x="461072" y="735657"/>
                </a:cubicBezTo>
                <a:lnTo>
                  <a:pt x="453753" y="717731"/>
                </a:lnTo>
                <a:lnTo>
                  <a:pt x="451812" y="722144"/>
                </a:lnTo>
                <a:cubicBezTo>
                  <a:pt x="448143" y="728333"/>
                  <a:pt x="443708" y="734116"/>
                  <a:pt x="438505" y="739493"/>
                </a:cubicBezTo>
                <a:cubicBezTo>
                  <a:pt x="428099" y="750246"/>
                  <a:pt x="412599" y="755623"/>
                  <a:pt x="392006" y="755623"/>
                </a:cubicBezTo>
                <a:cubicBezTo>
                  <a:pt x="401302" y="740936"/>
                  <a:pt x="407963" y="730449"/>
                  <a:pt x="411987" y="724162"/>
                </a:cubicBezTo>
                <a:cubicBezTo>
                  <a:pt x="416011" y="717876"/>
                  <a:pt x="418023" y="711908"/>
                  <a:pt x="418023" y="706260"/>
                </a:cubicBezTo>
                <a:lnTo>
                  <a:pt x="414480" y="395993"/>
                </a:lnTo>
                <a:lnTo>
                  <a:pt x="406994" y="387820"/>
                </a:lnTo>
                <a:cubicBezTo>
                  <a:pt x="405889" y="386725"/>
                  <a:pt x="404277" y="385115"/>
                  <a:pt x="402157" y="382991"/>
                </a:cubicBezTo>
                <a:cubicBezTo>
                  <a:pt x="400038" y="380867"/>
                  <a:pt x="398373" y="378605"/>
                  <a:pt x="397164" y="376204"/>
                </a:cubicBezTo>
                <a:lnTo>
                  <a:pt x="374847" y="353873"/>
                </a:lnTo>
                <a:cubicBezTo>
                  <a:pt x="367350" y="346386"/>
                  <a:pt x="359714" y="340309"/>
                  <a:pt x="351937" y="335642"/>
                </a:cubicBezTo>
                <a:cubicBezTo>
                  <a:pt x="344160" y="330975"/>
                  <a:pt x="336942" y="328641"/>
                  <a:pt x="330284" y="328641"/>
                </a:cubicBezTo>
                <a:cubicBezTo>
                  <a:pt x="324445" y="328641"/>
                  <a:pt x="315815" y="332637"/>
                  <a:pt x="304395" y="340629"/>
                </a:cubicBezTo>
                <a:lnTo>
                  <a:pt x="296151" y="346129"/>
                </a:lnTo>
                <a:lnTo>
                  <a:pt x="282421" y="363889"/>
                </a:lnTo>
                <a:lnTo>
                  <a:pt x="275920" y="376890"/>
                </a:lnTo>
                <a:lnTo>
                  <a:pt x="268838" y="398227"/>
                </a:lnTo>
                <a:lnTo>
                  <a:pt x="271841" y="394428"/>
                </a:lnTo>
                <a:cubicBezTo>
                  <a:pt x="284428" y="383241"/>
                  <a:pt x="299723" y="377648"/>
                  <a:pt x="317725" y="377648"/>
                </a:cubicBezTo>
                <a:cubicBezTo>
                  <a:pt x="330032" y="377648"/>
                  <a:pt x="342019" y="379814"/>
                  <a:pt x="353687" y="384148"/>
                </a:cubicBezTo>
                <a:cubicBezTo>
                  <a:pt x="365355" y="388482"/>
                  <a:pt x="375654" y="394452"/>
                  <a:pt x="384584" y="402058"/>
                </a:cubicBezTo>
                <a:cubicBezTo>
                  <a:pt x="393513" y="409663"/>
                  <a:pt x="400478" y="418469"/>
                  <a:pt x="405479" y="428475"/>
                </a:cubicBezTo>
                <a:cubicBezTo>
                  <a:pt x="410480" y="438481"/>
                  <a:pt x="412980" y="449399"/>
                  <a:pt x="412980" y="461229"/>
                </a:cubicBezTo>
                <a:cubicBezTo>
                  <a:pt x="412980" y="486975"/>
                  <a:pt x="405410" y="508092"/>
                  <a:pt x="390270" y="524580"/>
                </a:cubicBezTo>
                <a:cubicBezTo>
                  <a:pt x="375130" y="541068"/>
                  <a:pt x="355435" y="549312"/>
                  <a:pt x="331184" y="549312"/>
                </a:cubicBezTo>
                <a:cubicBezTo>
                  <a:pt x="303247" y="549312"/>
                  <a:pt x="278330" y="540775"/>
                  <a:pt x="256432" y="523701"/>
                </a:cubicBezTo>
                <a:cubicBezTo>
                  <a:pt x="234534" y="506628"/>
                  <a:pt x="222342" y="484666"/>
                  <a:pt x="219856" y="457815"/>
                </a:cubicBezTo>
                <a:cubicBezTo>
                  <a:pt x="217589" y="485618"/>
                  <a:pt x="205030" y="509014"/>
                  <a:pt x="182180" y="528002"/>
                </a:cubicBezTo>
                <a:cubicBezTo>
                  <a:pt x="159329" y="546990"/>
                  <a:pt x="133345" y="556484"/>
                  <a:pt x="104227" y="556484"/>
                </a:cubicBezTo>
                <a:cubicBezTo>
                  <a:pt x="79291" y="556484"/>
                  <a:pt x="59274" y="547926"/>
                  <a:pt x="44177" y="530810"/>
                </a:cubicBezTo>
                <a:cubicBezTo>
                  <a:pt x="29080" y="513693"/>
                  <a:pt x="21531" y="493191"/>
                  <a:pt x="21531" y="469302"/>
                </a:cubicBezTo>
                <a:cubicBezTo>
                  <a:pt x="21531" y="446118"/>
                  <a:pt x="30663" y="426392"/>
                  <a:pt x="48927" y="410123"/>
                </a:cubicBezTo>
                <a:cubicBezTo>
                  <a:pt x="67191" y="393854"/>
                  <a:pt x="90111" y="385720"/>
                  <a:pt x="117686" y="385720"/>
                </a:cubicBezTo>
                <a:cubicBezTo>
                  <a:pt x="135012" y="385720"/>
                  <a:pt x="150138" y="391135"/>
                  <a:pt x="163063" y="401965"/>
                </a:cubicBezTo>
                <a:lnTo>
                  <a:pt x="168785" y="408873"/>
                </a:lnTo>
                <a:lnTo>
                  <a:pt x="168699" y="407266"/>
                </a:lnTo>
                <a:cubicBezTo>
                  <a:pt x="168142" y="397817"/>
                  <a:pt x="166735" y="391059"/>
                  <a:pt x="164478" y="386992"/>
                </a:cubicBezTo>
                <a:lnTo>
                  <a:pt x="153576" y="366089"/>
                </a:lnTo>
                <a:cubicBezTo>
                  <a:pt x="144851" y="345372"/>
                  <a:pt x="128444" y="330813"/>
                  <a:pt x="104356" y="322412"/>
                </a:cubicBezTo>
                <a:cubicBezTo>
                  <a:pt x="80267" y="314011"/>
                  <a:pt x="53316" y="309810"/>
                  <a:pt x="23503" y="309810"/>
                </a:cubicBezTo>
                <a:lnTo>
                  <a:pt x="1043" y="309810"/>
                </a:lnTo>
                <a:lnTo>
                  <a:pt x="0" y="235744"/>
                </a:lnTo>
                <a:cubicBezTo>
                  <a:pt x="13849" y="234763"/>
                  <a:pt x="24979" y="234099"/>
                  <a:pt x="33390" y="233751"/>
                </a:cubicBezTo>
                <a:cubicBezTo>
                  <a:pt x="41800" y="233403"/>
                  <a:pt x="48668" y="233229"/>
                  <a:pt x="53992" y="233229"/>
                </a:cubicBezTo>
                <a:cubicBezTo>
                  <a:pt x="74176" y="233229"/>
                  <a:pt x="91647" y="234484"/>
                  <a:pt x="106406" y="236994"/>
                </a:cubicBezTo>
                <a:cubicBezTo>
                  <a:pt x="121165" y="239504"/>
                  <a:pt x="134531" y="243438"/>
                  <a:pt x="146504" y="248796"/>
                </a:cubicBezTo>
                <a:cubicBezTo>
                  <a:pt x="158477" y="254153"/>
                  <a:pt x="169940" y="261021"/>
                  <a:pt x="180894" y="269398"/>
                </a:cubicBezTo>
                <a:cubicBezTo>
                  <a:pt x="191848" y="277775"/>
                  <a:pt x="200301" y="286046"/>
                  <a:pt x="206254" y="294208"/>
                </a:cubicBezTo>
                <a:cubicBezTo>
                  <a:pt x="219865" y="277464"/>
                  <a:pt x="237760" y="263862"/>
                  <a:pt x="259939" y="253403"/>
                </a:cubicBezTo>
                <a:cubicBezTo>
                  <a:pt x="282118" y="242945"/>
                  <a:pt x="301980" y="237716"/>
                  <a:pt x="319525" y="237716"/>
                </a:cubicBezTo>
                <a:lnTo>
                  <a:pt x="322211" y="237716"/>
                </a:lnTo>
                <a:cubicBezTo>
                  <a:pt x="331556" y="237716"/>
                  <a:pt x="341192" y="240361"/>
                  <a:pt x="351122" y="245652"/>
                </a:cubicBezTo>
                <a:cubicBezTo>
                  <a:pt x="361052" y="250944"/>
                  <a:pt x="370582" y="257368"/>
                  <a:pt x="379712" y="264926"/>
                </a:cubicBezTo>
                <a:cubicBezTo>
                  <a:pt x="388841" y="272484"/>
                  <a:pt x="396976" y="280452"/>
                  <a:pt x="404115" y="288829"/>
                </a:cubicBezTo>
                <a:lnTo>
                  <a:pt x="414437" y="302470"/>
                </a:lnTo>
                <a:lnTo>
                  <a:pt x="414437" y="216342"/>
                </a:lnTo>
                <a:cubicBezTo>
                  <a:pt x="414437" y="201416"/>
                  <a:pt x="418821" y="188514"/>
                  <a:pt x="427589" y="177637"/>
                </a:cubicBezTo>
                <a:cubicBezTo>
                  <a:pt x="436357" y="166759"/>
                  <a:pt x="447280" y="159868"/>
                  <a:pt x="460357" y="156963"/>
                </a:cubicBezTo>
                <a:lnTo>
                  <a:pt x="539467" y="139018"/>
                </a:lnTo>
                <a:cubicBezTo>
                  <a:pt x="523970" y="160887"/>
                  <a:pt x="514676" y="175432"/>
                  <a:pt x="511585" y="182652"/>
                </a:cubicBezTo>
                <a:cubicBezTo>
                  <a:pt x="508494" y="189872"/>
                  <a:pt x="506687" y="199311"/>
                  <a:pt x="506163" y="210970"/>
                </a:cubicBezTo>
                <a:lnTo>
                  <a:pt x="507449" y="232329"/>
                </a:lnTo>
                <a:lnTo>
                  <a:pt x="548516" y="232329"/>
                </a:lnTo>
                <a:lnTo>
                  <a:pt x="592388" y="232329"/>
                </a:lnTo>
                <a:lnTo>
                  <a:pt x="1078011" y="232329"/>
                </a:lnTo>
                <a:lnTo>
                  <a:pt x="1144548" y="232329"/>
                </a:lnTo>
                <a:lnTo>
                  <a:pt x="1146291" y="232329"/>
                </a:lnTo>
                <a:lnTo>
                  <a:pt x="1146235" y="232489"/>
                </a:lnTo>
                <a:lnTo>
                  <a:pt x="1156409" y="233451"/>
                </a:lnTo>
                <a:cubicBezTo>
                  <a:pt x="1167716" y="235695"/>
                  <a:pt x="1177359" y="241305"/>
                  <a:pt x="1185338" y="250282"/>
                </a:cubicBezTo>
                <a:cubicBezTo>
                  <a:pt x="1195978" y="262250"/>
                  <a:pt x="1200264" y="273601"/>
                  <a:pt x="1198197" y="284336"/>
                </a:cubicBezTo>
                <a:lnTo>
                  <a:pt x="1195497" y="221328"/>
                </a:lnTo>
                <a:cubicBezTo>
                  <a:pt x="1194906" y="207536"/>
                  <a:pt x="1198964" y="194687"/>
                  <a:pt x="1207670" y="182780"/>
                </a:cubicBezTo>
                <a:cubicBezTo>
                  <a:pt x="1216376" y="170874"/>
                  <a:pt x="1227472" y="163797"/>
                  <a:pt x="1240960" y="161549"/>
                </a:cubicBezTo>
                <a:lnTo>
                  <a:pt x="1320541" y="141718"/>
                </a:lnTo>
                <a:cubicBezTo>
                  <a:pt x="1312092" y="158825"/>
                  <a:pt x="1305999" y="169650"/>
                  <a:pt x="1302260" y="174193"/>
                </a:cubicBezTo>
                <a:cubicBezTo>
                  <a:pt x="1298522" y="178737"/>
                  <a:pt x="1295600" y="182978"/>
                  <a:pt x="1293495" y="186917"/>
                </a:cubicBezTo>
                <a:cubicBezTo>
                  <a:pt x="1291390" y="190855"/>
                  <a:pt x="1289990" y="194677"/>
                  <a:pt x="1289294" y="198382"/>
                </a:cubicBezTo>
                <a:cubicBezTo>
                  <a:pt x="1288599" y="202087"/>
                  <a:pt x="1288251" y="207474"/>
                  <a:pt x="1288251" y="214541"/>
                </a:cubicBezTo>
                <a:lnTo>
                  <a:pt x="1288251" y="222614"/>
                </a:lnTo>
                <a:cubicBezTo>
                  <a:pt x="1288251" y="226052"/>
                  <a:pt x="1288375" y="229015"/>
                  <a:pt x="1288623" y="231501"/>
                </a:cubicBezTo>
                <a:lnTo>
                  <a:pt x="1288676" y="232329"/>
                </a:lnTo>
                <a:lnTo>
                  <a:pt x="1369876" y="232329"/>
                </a:lnTo>
                <a:lnTo>
                  <a:pt x="1360407" y="260539"/>
                </a:lnTo>
                <a:lnTo>
                  <a:pt x="1363842" y="257682"/>
                </a:lnTo>
                <a:cubicBezTo>
                  <a:pt x="1386597" y="243171"/>
                  <a:pt x="1414743" y="235915"/>
                  <a:pt x="1448281" y="235915"/>
                </a:cubicBezTo>
                <a:cubicBezTo>
                  <a:pt x="1450329" y="235915"/>
                  <a:pt x="1456553" y="236251"/>
                  <a:pt x="1466955" y="236923"/>
                </a:cubicBezTo>
                <a:cubicBezTo>
                  <a:pt x="1477356" y="237594"/>
                  <a:pt x="1489915" y="239768"/>
                  <a:pt x="1504631" y="243445"/>
                </a:cubicBezTo>
                <a:cubicBezTo>
                  <a:pt x="1519347" y="247122"/>
                  <a:pt x="1536308" y="253296"/>
                  <a:pt x="1555516" y="261969"/>
                </a:cubicBezTo>
                <a:cubicBezTo>
                  <a:pt x="1574723" y="270641"/>
                  <a:pt x="1594637" y="282350"/>
                  <a:pt x="1615259" y="297095"/>
                </a:cubicBezTo>
                <a:cubicBezTo>
                  <a:pt x="1652902" y="325317"/>
                  <a:pt x="1678167" y="352004"/>
                  <a:pt x="1691054" y="377155"/>
                </a:cubicBezTo>
                <a:lnTo>
                  <a:pt x="1705060" y="411566"/>
                </a:lnTo>
                <a:lnTo>
                  <a:pt x="1704675" y="250603"/>
                </a:lnTo>
                <a:lnTo>
                  <a:pt x="1670832" y="250603"/>
                </a:lnTo>
                <a:lnTo>
                  <a:pt x="1626627" y="188324"/>
                </a:lnTo>
                <a:cubicBezTo>
                  <a:pt x="1641715" y="184971"/>
                  <a:pt x="1653516" y="182687"/>
                  <a:pt x="1662031" y="181473"/>
                </a:cubicBezTo>
                <a:cubicBezTo>
                  <a:pt x="1670547" y="180259"/>
                  <a:pt x="1678807" y="178273"/>
                  <a:pt x="1686813" y="175515"/>
                </a:cubicBezTo>
                <a:cubicBezTo>
                  <a:pt x="1694819" y="172758"/>
                  <a:pt x="1704089" y="168745"/>
                  <a:pt x="1714624" y="163478"/>
                </a:cubicBezTo>
                <a:cubicBezTo>
                  <a:pt x="1725158" y="158211"/>
                  <a:pt x="1737869" y="150429"/>
                  <a:pt x="1752757" y="140132"/>
                </a:cubicBezTo>
                <a:lnTo>
                  <a:pt x="1787847" y="110286"/>
                </a:lnTo>
                <a:cubicBezTo>
                  <a:pt x="1797772" y="99265"/>
                  <a:pt x="1805228" y="88495"/>
                  <a:pt x="1810214" y="77974"/>
                </a:cubicBezTo>
                <a:cubicBezTo>
                  <a:pt x="1815200" y="67454"/>
                  <a:pt x="1817693" y="58560"/>
                  <a:pt x="1817693" y="51292"/>
                </a:cubicBezTo>
                <a:cubicBezTo>
                  <a:pt x="1817693" y="43568"/>
                  <a:pt x="1815069" y="37629"/>
                  <a:pt x="1809821" y="33476"/>
                </a:cubicBezTo>
                <a:cubicBezTo>
                  <a:pt x="1804573" y="29323"/>
                  <a:pt x="1798586" y="27247"/>
                  <a:pt x="1791862" y="27247"/>
                </a:cubicBezTo>
                <a:lnTo>
                  <a:pt x="1790919" y="27247"/>
                </a:lnTo>
                <a:cubicBezTo>
                  <a:pt x="1780699" y="28266"/>
                  <a:pt x="1771900" y="31511"/>
                  <a:pt x="1764523" y="36983"/>
                </a:cubicBezTo>
                <a:cubicBezTo>
                  <a:pt x="1757146" y="42456"/>
                  <a:pt x="1753457" y="48716"/>
                  <a:pt x="1753457" y="55764"/>
                </a:cubicBezTo>
                <a:lnTo>
                  <a:pt x="1753351" y="56681"/>
                </a:lnTo>
                <a:lnTo>
                  <a:pt x="1760279" y="49757"/>
                </a:lnTo>
                <a:cubicBezTo>
                  <a:pt x="1766304" y="45885"/>
                  <a:pt x="1772345" y="43949"/>
                  <a:pt x="1778403" y="43949"/>
                </a:cubicBezTo>
                <a:cubicBezTo>
                  <a:pt x="1794062" y="43949"/>
                  <a:pt x="1801891" y="50959"/>
                  <a:pt x="1801891" y="64980"/>
                </a:cubicBezTo>
                <a:lnTo>
                  <a:pt x="1800720" y="69723"/>
                </a:lnTo>
                <a:cubicBezTo>
                  <a:pt x="1798948" y="76791"/>
                  <a:pt x="1794515" y="82689"/>
                  <a:pt x="1787418" y="87418"/>
                </a:cubicBezTo>
                <a:cubicBezTo>
                  <a:pt x="1780322" y="92148"/>
                  <a:pt x="1772531" y="94512"/>
                  <a:pt x="1764044" y="94512"/>
                </a:cubicBezTo>
                <a:lnTo>
                  <a:pt x="1762258" y="94512"/>
                </a:lnTo>
                <a:cubicBezTo>
                  <a:pt x="1751200" y="94512"/>
                  <a:pt x="1742425" y="91064"/>
                  <a:pt x="1735933" y="84168"/>
                </a:cubicBezTo>
                <a:cubicBezTo>
                  <a:pt x="1729442" y="77272"/>
                  <a:pt x="1726196" y="68704"/>
                  <a:pt x="1726196" y="58465"/>
                </a:cubicBezTo>
                <a:cubicBezTo>
                  <a:pt x="1726196" y="44225"/>
                  <a:pt x="1732528" y="31290"/>
                  <a:pt x="1745192" y="19660"/>
                </a:cubicBezTo>
                <a:cubicBezTo>
                  <a:pt x="1757855" y="8030"/>
                  <a:pt x="1773293" y="1500"/>
                  <a:pt x="1791505" y="7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72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4A9C6-2805-4A58-8F64-4219F56843D5}"/>
              </a:ext>
            </a:extLst>
          </p:cNvPr>
          <p:cNvSpPr txBox="1"/>
          <p:nvPr/>
        </p:nvSpPr>
        <p:spPr>
          <a:xfrm>
            <a:off x="7298434" y="1262939"/>
            <a:ext cx="309769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AD235-0580-4CDA-87D5-7B2D071C28FB}"/>
              </a:ext>
            </a:extLst>
          </p:cNvPr>
          <p:cNvSpPr txBox="1"/>
          <p:nvPr/>
        </p:nvSpPr>
        <p:spPr>
          <a:xfrm>
            <a:off x="6909530" y="2699072"/>
            <a:ext cx="397437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453B6-3110-493F-94DD-1F972D045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88" y="3514896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7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F144F10-D8DB-49FC-9806-92E964447F02}"/>
              </a:ext>
            </a:extLst>
          </p:cNvPr>
          <p:cNvSpPr txBox="1"/>
          <p:nvPr/>
        </p:nvSpPr>
        <p:spPr>
          <a:xfrm>
            <a:off x="2027678" y="2376446"/>
            <a:ext cx="1923883" cy="789713"/>
          </a:xfrm>
          <a:custGeom>
            <a:avLst/>
            <a:gdLst/>
            <a:ahLst/>
            <a:cxnLst/>
            <a:rect l="l" t="t" r="r" b="b"/>
            <a:pathLst>
              <a:path w="1923883" h="789713">
                <a:moveTo>
                  <a:pt x="842691" y="606719"/>
                </a:moveTo>
                <a:lnTo>
                  <a:pt x="844896" y="606719"/>
                </a:lnTo>
                <a:lnTo>
                  <a:pt x="845782" y="607619"/>
                </a:lnTo>
                <a:close/>
                <a:moveTo>
                  <a:pt x="842023" y="606524"/>
                </a:moveTo>
                <a:lnTo>
                  <a:pt x="842691" y="606719"/>
                </a:lnTo>
                <a:lnTo>
                  <a:pt x="841124" y="606719"/>
                </a:lnTo>
                <a:close/>
                <a:moveTo>
                  <a:pt x="1705206" y="472527"/>
                </a:moveTo>
                <a:lnTo>
                  <a:pt x="1698019" y="489797"/>
                </a:lnTo>
                <a:cubicBezTo>
                  <a:pt x="1689775" y="504309"/>
                  <a:pt x="1678681" y="516791"/>
                  <a:pt x="1664736" y="527245"/>
                </a:cubicBezTo>
                <a:cubicBezTo>
                  <a:pt x="1650792" y="537698"/>
                  <a:pt x="1634187" y="546083"/>
                  <a:pt x="1614923" y="552398"/>
                </a:cubicBezTo>
                <a:cubicBezTo>
                  <a:pt x="1595659" y="558713"/>
                  <a:pt x="1577545" y="561871"/>
                  <a:pt x="1560580" y="561871"/>
                </a:cubicBezTo>
                <a:cubicBezTo>
                  <a:pt x="1573392" y="561404"/>
                  <a:pt x="1586360" y="565050"/>
                  <a:pt x="1599485" y="572808"/>
                </a:cubicBezTo>
                <a:cubicBezTo>
                  <a:pt x="1612611" y="580566"/>
                  <a:pt x="1625301" y="587507"/>
                  <a:pt x="1637554" y="593632"/>
                </a:cubicBezTo>
                <a:cubicBezTo>
                  <a:pt x="1649808" y="599756"/>
                  <a:pt x="1662274" y="604981"/>
                  <a:pt x="1674952" y="609305"/>
                </a:cubicBezTo>
                <a:cubicBezTo>
                  <a:pt x="1687630" y="613629"/>
                  <a:pt x="1697831" y="616839"/>
                  <a:pt x="1705556" y="618935"/>
                </a:cubicBezTo>
                <a:close/>
                <a:moveTo>
                  <a:pt x="129345" y="414752"/>
                </a:moveTo>
                <a:cubicBezTo>
                  <a:pt x="118619" y="414752"/>
                  <a:pt x="109837" y="419396"/>
                  <a:pt x="102998" y="428682"/>
                </a:cubicBezTo>
                <a:cubicBezTo>
                  <a:pt x="96159" y="437969"/>
                  <a:pt x="92740" y="448518"/>
                  <a:pt x="92740" y="460329"/>
                </a:cubicBezTo>
                <a:cubicBezTo>
                  <a:pt x="92740" y="475064"/>
                  <a:pt x="96231" y="487542"/>
                  <a:pt x="103213" y="497763"/>
                </a:cubicBezTo>
                <a:cubicBezTo>
                  <a:pt x="110194" y="507983"/>
                  <a:pt x="118905" y="513093"/>
                  <a:pt x="129345" y="513093"/>
                </a:cubicBezTo>
                <a:cubicBezTo>
                  <a:pt x="139622" y="513093"/>
                  <a:pt x="149040" y="506480"/>
                  <a:pt x="157598" y="493255"/>
                </a:cubicBezTo>
                <a:lnTo>
                  <a:pt x="162017" y="482913"/>
                </a:lnTo>
                <a:lnTo>
                  <a:pt x="157025" y="486209"/>
                </a:lnTo>
                <a:cubicBezTo>
                  <a:pt x="151768" y="488806"/>
                  <a:pt x="145832" y="490104"/>
                  <a:pt x="139217" y="490104"/>
                </a:cubicBezTo>
                <a:cubicBezTo>
                  <a:pt x="129702" y="490104"/>
                  <a:pt x="121913" y="486464"/>
                  <a:pt x="115850" y="479182"/>
                </a:cubicBezTo>
                <a:cubicBezTo>
                  <a:pt x="109787" y="471900"/>
                  <a:pt x="106756" y="462925"/>
                  <a:pt x="106756" y="452257"/>
                </a:cubicBezTo>
                <a:cubicBezTo>
                  <a:pt x="106756" y="443408"/>
                  <a:pt x="109311" y="435788"/>
                  <a:pt x="114421" y="429397"/>
                </a:cubicBezTo>
                <a:cubicBezTo>
                  <a:pt x="119531" y="423006"/>
                  <a:pt x="125701" y="419810"/>
                  <a:pt x="132931" y="419810"/>
                </a:cubicBezTo>
                <a:cubicBezTo>
                  <a:pt x="139189" y="419810"/>
                  <a:pt x="144073" y="422313"/>
                  <a:pt x="147583" y="427318"/>
                </a:cubicBezTo>
                <a:cubicBezTo>
                  <a:pt x="151093" y="432323"/>
                  <a:pt x="152847" y="437050"/>
                  <a:pt x="152847" y="441498"/>
                </a:cubicBezTo>
                <a:cubicBezTo>
                  <a:pt x="152847" y="446385"/>
                  <a:pt x="151064" y="451371"/>
                  <a:pt x="147497" y="456457"/>
                </a:cubicBezTo>
                <a:lnTo>
                  <a:pt x="143805" y="459802"/>
                </a:lnTo>
                <a:lnTo>
                  <a:pt x="144241" y="459681"/>
                </a:lnTo>
                <a:cubicBezTo>
                  <a:pt x="145976" y="458753"/>
                  <a:pt x="147771" y="457362"/>
                  <a:pt x="149626" y="455507"/>
                </a:cubicBezTo>
                <a:cubicBezTo>
                  <a:pt x="153336" y="451797"/>
                  <a:pt x="155191" y="446528"/>
                  <a:pt x="155191" y="439698"/>
                </a:cubicBezTo>
                <a:cubicBezTo>
                  <a:pt x="155191" y="432535"/>
                  <a:pt x="152371" y="426587"/>
                  <a:pt x="146732" y="421853"/>
                </a:cubicBezTo>
                <a:cubicBezTo>
                  <a:pt x="141094" y="417119"/>
                  <a:pt x="135298" y="414752"/>
                  <a:pt x="129345" y="414752"/>
                </a:cubicBezTo>
                <a:close/>
                <a:moveTo>
                  <a:pt x="306967" y="407580"/>
                </a:moveTo>
                <a:cubicBezTo>
                  <a:pt x="299823" y="407580"/>
                  <a:pt x="293579" y="410030"/>
                  <a:pt x="288236" y="414931"/>
                </a:cubicBezTo>
                <a:cubicBezTo>
                  <a:pt x="282892" y="419831"/>
                  <a:pt x="280221" y="425696"/>
                  <a:pt x="280221" y="432526"/>
                </a:cubicBezTo>
                <a:cubicBezTo>
                  <a:pt x="280221" y="439184"/>
                  <a:pt x="281678" y="444261"/>
                  <a:pt x="284593" y="447756"/>
                </a:cubicBezTo>
                <a:lnTo>
                  <a:pt x="287014" y="449629"/>
                </a:lnTo>
                <a:lnTo>
                  <a:pt x="283808" y="443807"/>
                </a:lnTo>
                <a:cubicBezTo>
                  <a:pt x="282979" y="441094"/>
                  <a:pt x="282564" y="437929"/>
                  <a:pt x="282564" y="434312"/>
                </a:cubicBezTo>
                <a:cubicBezTo>
                  <a:pt x="282564" y="428978"/>
                  <a:pt x="284338" y="424032"/>
                  <a:pt x="287886" y="419474"/>
                </a:cubicBezTo>
                <a:cubicBezTo>
                  <a:pt x="291434" y="414916"/>
                  <a:pt x="296299" y="412638"/>
                  <a:pt x="302480" y="412638"/>
                </a:cubicBezTo>
                <a:cubicBezTo>
                  <a:pt x="308919" y="412638"/>
                  <a:pt x="314894" y="415812"/>
                  <a:pt x="320404" y="422160"/>
                </a:cubicBezTo>
                <a:cubicBezTo>
                  <a:pt x="325914" y="428509"/>
                  <a:pt x="328669" y="436150"/>
                  <a:pt x="328669" y="445084"/>
                </a:cubicBezTo>
                <a:cubicBezTo>
                  <a:pt x="328669" y="455733"/>
                  <a:pt x="325426" y="464704"/>
                  <a:pt x="318940" y="471995"/>
                </a:cubicBezTo>
                <a:cubicBezTo>
                  <a:pt x="312453" y="479286"/>
                  <a:pt x="304871" y="482932"/>
                  <a:pt x="296194" y="482932"/>
                </a:cubicBezTo>
                <a:cubicBezTo>
                  <a:pt x="289531" y="482932"/>
                  <a:pt x="283566" y="481642"/>
                  <a:pt x="278297" y="479062"/>
                </a:cubicBezTo>
                <a:lnTo>
                  <a:pt x="274151" y="476344"/>
                </a:lnTo>
                <a:lnTo>
                  <a:pt x="278220" y="485661"/>
                </a:lnTo>
                <a:cubicBezTo>
                  <a:pt x="287050" y="499167"/>
                  <a:pt x="296632" y="505921"/>
                  <a:pt x="306967" y="505921"/>
                </a:cubicBezTo>
                <a:cubicBezTo>
                  <a:pt x="315568" y="505921"/>
                  <a:pt x="323519" y="500763"/>
                  <a:pt x="330820" y="490447"/>
                </a:cubicBezTo>
                <a:cubicBezTo>
                  <a:pt x="338121" y="480132"/>
                  <a:pt x="341771" y="467702"/>
                  <a:pt x="341771" y="453157"/>
                </a:cubicBezTo>
                <a:cubicBezTo>
                  <a:pt x="341771" y="440451"/>
                  <a:pt x="338209" y="429678"/>
                  <a:pt x="331084" y="420839"/>
                </a:cubicBezTo>
                <a:cubicBezTo>
                  <a:pt x="323959" y="411999"/>
                  <a:pt x="315920" y="407580"/>
                  <a:pt x="306967" y="407580"/>
                </a:cubicBezTo>
                <a:close/>
                <a:moveTo>
                  <a:pt x="681876" y="370248"/>
                </a:moveTo>
                <a:lnTo>
                  <a:pt x="671038" y="387042"/>
                </a:lnTo>
                <a:cubicBezTo>
                  <a:pt x="666138" y="398200"/>
                  <a:pt x="663687" y="409475"/>
                  <a:pt x="663687" y="420867"/>
                </a:cubicBezTo>
                <a:cubicBezTo>
                  <a:pt x="663687" y="429840"/>
                  <a:pt x="677866" y="450209"/>
                  <a:pt x="706221" y="481975"/>
                </a:cubicBezTo>
                <a:lnTo>
                  <a:pt x="716351" y="490662"/>
                </a:lnTo>
                <a:cubicBezTo>
                  <a:pt x="727972" y="501415"/>
                  <a:pt x="740288" y="510262"/>
                  <a:pt x="753299" y="517201"/>
                </a:cubicBezTo>
                <a:cubicBezTo>
                  <a:pt x="766310" y="524140"/>
                  <a:pt x="775221" y="531138"/>
                  <a:pt x="780031" y="538196"/>
                </a:cubicBezTo>
                <a:lnTo>
                  <a:pt x="780744" y="394961"/>
                </a:lnTo>
                <a:lnTo>
                  <a:pt x="770451" y="405308"/>
                </a:lnTo>
                <a:cubicBezTo>
                  <a:pt x="763874" y="410242"/>
                  <a:pt x="756490" y="414247"/>
                  <a:pt x="748298" y="417324"/>
                </a:cubicBezTo>
                <a:cubicBezTo>
                  <a:pt x="740107" y="420400"/>
                  <a:pt x="732177" y="421939"/>
                  <a:pt x="724509" y="421939"/>
                </a:cubicBezTo>
                <a:cubicBezTo>
                  <a:pt x="711755" y="421939"/>
                  <a:pt x="701064" y="417810"/>
                  <a:pt x="692434" y="409551"/>
                </a:cubicBezTo>
                <a:cubicBezTo>
                  <a:pt x="683804" y="401293"/>
                  <a:pt x="679489" y="392206"/>
                  <a:pt x="679489" y="382291"/>
                </a:cubicBezTo>
                <a:close/>
                <a:moveTo>
                  <a:pt x="1422007" y="363351"/>
                </a:moveTo>
                <a:lnTo>
                  <a:pt x="1421206" y="366317"/>
                </a:lnTo>
                <a:cubicBezTo>
                  <a:pt x="1422621" y="366317"/>
                  <a:pt x="1423309" y="365945"/>
                  <a:pt x="1423271" y="365200"/>
                </a:cubicBezTo>
                <a:close/>
                <a:moveTo>
                  <a:pt x="1397106" y="347458"/>
                </a:moveTo>
                <a:lnTo>
                  <a:pt x="1395531" y="354487"/>
                </a:lnTo>
                <a:cubicBezTo>
                  <a:pt x="1395531" y="362022"/>
                  <a:pt x="1397546" y="368811"/>
                  <a:pt x="1401575" y="374854"/>
                </a:cubicBezTo>
                <a:cubicBezTo>
                  <a:pt x="1405604" y="380898"/>
                  <a:pt x="1411905" y="383920"/>
                  <a:pt x="1420477" y="383920"/>
                </a:cubicBezTo>
                <a:cubicBezTo>
                  <a:pt x="1426650" y="383920"/>
                  <a:pt x="1432500" y="381710"/>
                  <a:pt x="1438030" y="377290"/>
                </a:cubicBezTo>
                <a:lnTo>
                  <a:pt x="1440521" y="374128"/>
                </a:lnTo>
                <a:lnTo>
                  <a:pt x="1437885" y="375524"/>
                </a:lnTo>
                <a:cubicBezTo>
                  <a:pt x="1435014" y="376559"/>
                  <a:pt x="1432203" y="377076"/>
                  <a:pt x="1429450" y="377076"/>
                </a:cubicBezTo>
                <a:cubicBezTo>
                  <a:pt x="1423392" y="377076"/>
                  <a:pt x="1416317" y="374445"/>
                  <a:pt x="1408226" y="369182"/>
                </a:cubicBezTo>
                <a:cubicBezTo>
                  <a:pt x="1404180" y="366551"/>
                  <a:pt x="1401146" y="362964"/>
                  <a:pt x="1399123" y="358422"/>
                </a:cubicBezTo>
                <a:close/>
                <a:moveTo>
                  <a:pt x="745141" y="327741"/>
                </a:moveTo>
                <a:cubicBezTo>
                  <a:pt x="735959" y="327741"/>
                  <a:pt x="726531" y="330430"/>
                  <a:pt x="716859" y="335807"/>
                </a:cubicBezTo>
                <a:cubicBezTo>
                  <a:pt x="712022" y="338495"/>
                  <a:pt x="707397" y="341613"/>
                  <a:pt x="702982" y="345160"/>
                </a:cubicBezTo>
                <a:lnTo>
                  <a:pt x="692355" y="355210"/>
                </a:lnTo>
                <a:lnTo>
                  <a:pt x="703410" y="348115"/>
                </a:lnTo>
                <a:cubicBezTo>
                  <a:pt x="708328" y="346277"/>
                  <a:pt x="713865" y="345358"/>
                  <a:pt x="720023" y="345358"/>
                </a:cubicBezTo>
                <a:cubicBezTo>
                  <a:pt x="727767" y="345358"/>
                  <a:pt x="733920" y="348094"/>
                  <a:pt x="738483" y="353566"/>
                </a:cubicBezTo>
                <a:cubicBezTo>
                  <a:pt x="743045" y="359038"/>
                  <a:pt x="745326" y="364427"/>
                  <a:pt x="745326" y="369732"/>
                </a:cubicBezTo>
                <a:cubicBezTo>
                  <a:pt x="745326" y="377924"/>
                  <a:pt x="742709" y="383589"/>
                  <a:pt x="737475" y="386727"/>
                </a:cubicBezTo>
                <a:cubicBezTo>
                  <a:pt x="732241" y="389866"/>
                  <a:pt x="727324" y="391435"/>
                  <a:pt x="722723" y="391435"/>
                </a:cubicBezTo>
                <a:cubicBezTo>
                  <a:pt x="720157" y="391435"/>
                  <a:pt x="717610" y="390938"/>
                  <a:pt x="715085" y="389945"/>
                </a:cubicBezTo>
                <a:lnTo>
                  <a:pt x="711364" y="387732"/>
                </a:lnTo>
                <a:lnTo>
                  <a:pt x="712965" y="390813"/>
                </a:lnTo>
                <a:cubicBezTo>
                  <a:pt x="715918" y="393399"/>
                  <a:pt x="719766" y="394693"/>
                  <a:pt x="724509" y="394693"/>
                </a:cubicBezTo>
                <a:cubicBezTo>
                  <a:pt x="736997" y="394693"/>
                  <a:pt x="748015" y="390421"/>
                  <a:pt x="757564" y="381877"/>
                </a:cubicBezTo>
                <a:cubicBezTo>
                  <a:pt x="767112" y="373333"/>
                  <a:pt x="771887" y="362407"/>
                  <a:pt x="771887" y="349101"/>
                </a:cubicBezTo>
                <a:cubicBezTo>
                  <a:pt x="771887" y="343662"/>
                  <a:pt x="769136" y="338743"/>
                  <a:pt x="763636" y="334342"/>
                </a:cubicBezTo>
                <a:cubicBezTo>
                  <a:pt x="758135" y="329942"/>
                  <a:pt x="751970" y="327741"/>
                  <a:pt x="745141" y="327741"/>
                </a:cubicBezTo>
                <a:close/>
                <a:moveTo>
                  <a:pt x="1794548" y="0"/>
                </a:moveTo>
                <a:cubicBezTo>
                  <a:pt x="1807197" y="0"/>
                  <a:pt x="1818048" y="2958"/>
                  <a:pt x="1827102" y="8873"/>
                </a:cubicBezTo>
                <a:cubicBezTo>
                  <a:pt x="1836155" y="14788"/>
                  <a:pt x="1843599" y="21636"/>
                  <a:pt x="1849433" y="29418"/>
                </a:cubicBezTo>
                <a:cubicBezTo>
                  <a:pt x="1855267" y="37200"/>
                  <a:pt x="1859989" y="45854"/>
                  <a:pt x="1863599" y="55379"/>
                </a:cubicBezTo>
                <a:cubicBezTo>
                  <a:pt x="1867209" y="64904"/>
                  <a:pt x="1869491" y="72509"/>
                  <a:pt x="1870443" y="78196"/>
                </a:cubicBezTo>
                <a:cubicBezTo>
                  <a:pt x="1871738" y="79510"/>
                  <a:pt x="1872598" y="82896"/>
                  <a:pt x="1873022" y="88354"/>
                </a:cubicBezTo>
                <a:cubicBezTo>
                  <a:pt x="1873446" y="93812"/>
                  <a:pt x="1873658" y="97903"/>
                  <a:pt x="1873658" y="100627"/>
                </a:cubicBezTo>
                <a:lnTo>
                  <a:pt x="1873658" y="103313"/>
                </a:lnTo>
                <a:cubicBezTo>
                  <a:pt x="1873658" y="111409"/>
                  <a:pt x="1870267" y="124504"/>
                  <a:pt x="1863485" y="142597"/>
                </a:cubicBezTo>
                <a:cubicBezTo>
                  <a:pt x="1856703" y="160689"/>
                  <a:pt x="1844792" y="177942"/>
                  <a:pt x="1827752" y="194353"/>
                </a:cubicBezTo>
                <a:cubicBezTo>
                  <a:pt x="1820389" y="201406"/>
                  <a:pt x="1812788" y="207952"/>
                  <a:pt x="1804947" y="213990"/>
                </a:cubicBezTo>
                <a:lnTo>
                  <a:pt x="1799228" y="217904"/>
                </a:lnTo>
                <a:lnTo>
                  <a:pt x="1799696" y="232329"/>
                </a:lnTo>
                <a:lnTo>
                  <a:pt x="1881721" y="232329"/>
                </a:lnTo>
                <a:lnTo>
                  <a:pt x="1854474" y="308010"/>
                </a:lnTo>
                <a:lnTo>
                  <a:pt x="1800996" y="308010"/>
                </a:lnTo>
                <a:lnTo>
                  <a:pt x="1801882" y="710603"/>
                </a:lnTo>
                <a:cubicBezTo>
                  <a:pt x="1801882" y="723834"/>
                  <a:pt x="1807797" y="735337"/>
                  <a:pt x="1819627" y="745115"/>
                </a:cubicBezTo>
                <a:cubicBezTo>
                  <a:pt x="1831457" y="754892"/>
                  <a:pt x="1846716" y="759781"/>
                  <a:pt x="1865404" y="759781"/>
                </a:cubicBezTo>
                <a:cubicBezTo>
                  <a:pt x="1873548" y="759781"/>
                  <a:pt x="1880189" y="758069"/>
                  <a:pt x="1885328" y="754645"/>
                </a:cubicBezTo>
                <a:cubicBezTo>
                  <a:pt x="1890467" y="751220"/>
                  <a:pt x="1893036" y="746703"/>
                  <a:pt x="1893036" y="741093"/>
                </a:cubicBezTo>
                <a:cubicBezTo>
                  <a:pt x="1893036" y="738369"/>
                  <a:pt x="1891062" y="735626"/>
                  <a:pt x="1887114" y="732863"/>
                </a:cubicBezTo>
                <a:lnTo>
                  <a:pt x="1885155" y="731520"/>
                </a:lnTo>
                <a:lnTo>
                  <a:pt x="1885307" y="732135"/>
                </a:lnTo>
                <a:cubicBezTo>
                  <a:pt x="1885307" y="739402"/>
                  <a:pt x="1882628" y="744984"/>
                  <a:pt x="1877270" y="748880"/>
                </a:cubicBezTo>
                <a:cubicBezTo>
                  <a:pt x="1871912" y="752775"/>
                  <a:pt x="1865861" y="754723"/>
                  <a:pt x="1859118" y="754723"/>
                </a:cubicBezTo>
                <a:cubicBezTo>
                  <a:pt x="1852536" y="754723"/>
                  <a:pt x="1846826" y="752547"/>
                  <a:pt x="1841987" y="748194"/>
                </a:cubicBezTo>
                <a:cubicBezTo>
                  <a:pt x="1837148" y="743841"/>
                  <a:pt x="1834729" y="737888"/>
                  <a:pt x="1834729" y="730334"/>
                </a:cubicBezTo>
                <a:cubicBezTo>
                  <a:pt x="1834729" y="719676"/>
                  <a:pt x="1838601" y="711901"/>
                  <a:pt x="1846345" y="707010"/>
                </a:cubicBezTo>
                <a:cubicBezTo>
                  <a:pt x="1854089" y="702119"/>
                  <a:pt x="1862533" y="699674"/>
                  <a:pt x="1871676" y="699674"/>
                </a:cubicBezTo>
                <a:cubicBezTo>
                  <a:pt x="1885831" y="699674"/>
                  <a:pt x="1898070" y="703734"/>
                  <a:pt x="1908395" y="711854"/>
                </a:cubicBezTo>
                <a:cubicBezTo>
                  <a:pt x="1918721" y="719974"/>
                  <a:pt x="1923883" y="729720"/>
                  <a:pt x="1923883" y="741093"/>
                </a:cubicBezTo>
                <a:cubicBezTo>
                  <a:pt x="1923883" y="755533"/>
                  <a:pt x="1917954" y="767246"/>
                  <a:pt x="1906095" y="776233"/>
                </a:cubicBezTo>
                <a:cubicBezTo>
                  <a:pt x="1894236" y="785220"/>
                  <a:pt x="1880673" y="789713"/>
                  <a:pt x="1865404" y="789713"/>
                </a:cubicBezTo>
                <a:cubicBezTo>
                  <a:pt x="1835067" y="789713"/>
                  <a:pt x="1808014" y="780398"/>
                  <a:pt x="1784244" y="761767"/>
                </a:cubicBezTo>
                <a:cubicBezTo>
                  <a:pt x="1772359" y="752452"/>
                  <a:pt x="1762885" y="742423"/>
                  <a:pt x="1755821" y="731681"/>
                </a:cubicBezTo>
                <a:lnTo>
                  <a:pt x="1746556" y="708875"/>
                </a:lnTo>
                <a:lnTo>
                  <a:pt x="1742909" y="717101"/>
                </a:lnTo>
                <a:cubicBezTo>
                  <a:pt x="1738726" y="723747"/>
                  <a:pt x="1733507" y="729944"/>
                  <a:pt x="1727251" y="735692"/>
                </a:cubicBezTo>
                <a:cubicBezTo>
                  <a:pt x="1714740" y="747189"/>
                  <a:pt x="1697641" y="752937"/>
                  <a:pt x="1675952" y="752937"/>
                </a:cubicBezTo>
                <a:cubicBezTo>
                  <a:pt x="1686001" y="738126"/>
                  <a:pt x="1693447" y="727153"/>
                  <a:pt x="1698291" y="720019"/>
                </a:cubicBezTo>
                <a:cubicBezTo>
                  <a:pt x="1703134" y="712885"/>
                  <a:pt x="1705556" y="705860"/>
                  <a:pt x="1705556" y="698945"/>
                </a:cubicBezTo>
                <a:lnTo>
                  <a:pt x="1705556" y="692001"/>
                </a:lnTo>
                <a:cubicBezTo>
                  <a:pt x="1683601" y="687010"/>
                  <a:pt x="1655419" y="677573"/>
                  <a:pt x="1621010" y="663690"/>
                </a:cubicBezTo>
                <a:cubicBezTo>
                  <a:pt x="1586600" y="649808"/>
                  <a:pt x="1552853" y="634213"/>
                  <a:pt x="1519768" y="616906"/>
                </a:cubicBezTo>
                <a:cubicBezTo>
                  <a:pt x="1486683" y="599599"/>
                  <a:pt x="1456572" y="581344"/>
                  <a:pt x="1429436" y="562142"/>
                </a:cubicBezTo>
                <a:cubicBezTo>
                  <a:pt x="1402299" y="542940"/>
                  <a:pt x="1382211" y="523718"/>
                  <a:pt x="1369171" y="504478"/>
                </a:cubicBezTo>
                <a:lnTo>
                  <a:pt x="1384759" y="435940"/>
                </a:lnTo>
                <a:cubicBezTo>
                  <a:pt x="1414610" y="442513"/>
                  <a:pt x="1441923" y="448792"/>
                  <a:pt x="1466697" y="454779"/>
                </a:cubicBezTo>
                <a:cubicBezTo>
                  <a:pt x="1491472" y="460765"/>
                  <a:pt x="1516432" y="463758"/>
                  <a:pt x="1541578" y="463758"/>
                </a:cubicBezTo>
                <a:cubicBezTo>
                  <a:pt x="1568467" y="463758"/>
                  <a:pt x="1590111" y="458998"/>
                  <a:pt x="1606508" y="449478"/>
                </a:cubicBezTo>
                <a:cubicBezTo>
                  <a:pt x="1622905" y="439958"/>
                  <a:pt x="1631104" y="425334"/>
                  <a:pt x="1631104" y="405608"/>
                </a:cubicBezTo>
                <a:cubicBezTo>
                  <a:pt x="1631104" y="394388"/>
                  <a:pt x="1624986" y="382115"/>
                  <a:pt x="1612751" y="368789"/>
                </a:cubicBezTo>
                <a:cubicBezTo>
                  <a:pt x="1600516" y="355464"/>
                  <a:pt x="1580683" y="343062"/>
                  <a:pt x="1553251" y="331585"/>
                </a:cubicBezTo>
                <a:cubicBezTo>
                  <a:pt x="1531486" y="322383"/>
                  <a:pt x="1512003" y="315706"/>
                  <a:pt x="1494801" y="311554"/>
                </a:cubicBezTo>
                <a:cubicBezTo>
                  <a:pt x="1477599" y="307401"/>
                  <a:pt x="1464188" y="305324"/>
                  <a:pt x="1454567" y="305324"/>
                </a:cubicBezTo>
                <a:lnTo>
                  <a:pt x="1452547" y="305634"/>
                </a:lnTo>
                <a:lnTo>
                  <a:pt x="1456970" y="306041"/>
                </a:lnTo>
                <a:cubicBezTo>
                  <a:pt x="1468177" y="308131"/>
                  <a:pt x="1478877" y="313357"/>
                  <a:pt x="1489072" y="321719"/>
                </a:cubicBezTo>
                <a:cubicBezTo>
                  <a:pt x="1502664" y="332868"/>
                  <a:pt x="1509460" y="347077"/>
                  <a:pt x="1509460" y="364346"/>
                </a:cubicBezTo>
                <a:cubicBezTo>
                  <a:pt x="1509460" y="375233"/>
                  <a:pt x="1506540" y="384691"/>
                  <a:pt x="1500702" y="392721"/>
                </a:cubicBezTo>
                <a:cubicBezTo>
                  <a:pt x="1494863" y="400750"/>
                  <a:pt x="1487905" y="406951"/>
                  <a:pt x="1479828" y="411323"/>
                </a:cubicBezTo>
                <a:cubicBezTo>
                  <a:pt x="1471750" y="415695"/>
                  <a:pt x="1463333" y="418855"/>
                  <a:pt x="1454575" y="420803"/>
                </a:cubicBezTo>
                <a:cubicBezTo>
                  <a:pt x="1445816" y="422751"/>
                  <a:pt x="1437441" y="423725"/>
                  <a:pt x="1429450" y="423725"/>
                </a:cubicBezTo>
                <a:cubicBezTo>
                  <a:pt x="1415486" y="423725"/>
                  <a:pt x="1402566" y="421089"/>
                  <a:pt x="1390688" y="415817"/>
                </a:cubicBezTo>
                <a:cubicBezTo>
                  <a:pt x="1378810" y="410544"/>
                  <a:pt x="1368326" y="403522"/>
                  <a:pt x="1359234" y="394750"/>
                </a:cubicBezTo>
                <a:cubicBezTo>
                  <a:pt x="1350142" y="385977"/>
                  <a:pt x="1342949" y="375633"/>
                  <a:pt x="1337653" y="363717"/>
                </a:cubicBezTo>
                <a:cubicBezTo>
                  <a:pt x="1332357" y="351801"/>
                  <a:pt x="1329709" y="339152"/>
                  <a:pt x="1329709" y="325770"/>
                </a:cubicBezTo>
                <a:lnTo>
                  <a:pt x="1331461" y="308010"/>
                </a:lnTo>
                <a:lnTo>
                  <a:pt x="1291838" y="308010"/>
                </a:lnTo>
                <a:lnTo>
                  <a:pt x="1291838" y="690572"/>
                </a:lnTo>
                <a:lnTo>
                  <a:pt x="1293623" y="715604"/>
                </a:lnTo>
                <a:cubicBezTo>
                  <a:pt x="1293623" y="726034"/>
                  <a:pt x="1297584" y="735704"/>
                  <a:pt x="1305504" y="744615"/>
                </a:cubicBezTo>
                <a:cubicBezTo>
                  <a:pt x="1313424" y="753525"/>
                  <a:pt x="1324656" y="757981"/>
                  <a:pt x="1339201" y="757981"/>
                </a:cubicBezTo>
                <a:cubicBezTo>
                  <a:pt x="1344992" y="757981"/>
                  <a:pt x="1350150" y="756540"/>
                  <a:pt x="1354674" y="753659"/>
                </a:cubicBezTo>
                <a:cubicBezTo>
                  <a:pt x="1359198" y="750778"/>
                  <a:pt x="1361461" y="746889"/>
                  <a:pt x="1361461" y="741993"/>
                </a:cubicBezTo>
                <a:cubicBezTo>
                  <a:pt x="1361461" y="739650"/>
                  <a:pt x="1359918" y="737300"/>
                  <a:pt x="1356831" y="734942"/>
                </a:cubicBezTo>
                <a:lnTo>
                  <a:pt x="1356825" y="734935"/>
                </a:lnTo>
                <a:lnTo>
                  <a:pt x="1349988" y="749030"/>
                </a:lnTo>
                <a:cubicBezTo>
                  <a:pt x="1345101" y="753425"/>
                  <a:pt x="1339710" y="755623"/>
                  <a:pt x="1333814" y="755623"/>
                </a:cubicBezTo>
                <a:cubicBezTo>
                  <a:pt x="1326861" y="755623"/>
                  <a:pt x="1321208" y="753206"/>
                  <a:pt x="1316855" y="748372"/>
                </a:cubicBezTo>
                <a:cubicBezTo>
                  <a:pt x="1312502" y="743538"/>
                  <a:pt x="1310326" y="738126"/>
                  <a:pt x="1310326" y="732135"/>
                </a:cubicBezTo>
                <a:cubicBezTo>
                  <a:pt x="1310326" y="723572"/>
                  <a:pt x="1314021" y="716621"/>
                  <a:pt x="1321413" y="711282"/>
                </a:cubicBezTo>
                <a:cubicBezTo>
                  <a:pt x="1328804" y="705943"/>
                  <a:pt x="1336529" y="703274"/>
                  <a:pt x="1344587" y="703274"/>
                </a:cubicBezTo>
                <a:cubicBezTo>
                  <a:pt x="1356855" y="703274"/>
                  <a:pt x="1367726" y="707060"/>
                  <a:pt x="1377198" y="714632"/>
                </a:cubicBezTo>
                <a:cubicBezTo>
                  <a:pt x="1386671" y="722205"/>
                  <a:pt x="1391407" y="731325"/>
                  <a:pt x="1391407" y="741993"/>
                </a:cubicBezTo>
                <a:cubicBezTo>
                  <a:pt x="1391407" y="755052"/>
                  <a:pt x="1386245" y="765822"/>
                  <a:pt x="1375919" y="774304"/>
                </a:cubicBezTo>
                <a:cubicBezTo>
                  <a:pt x="1365594" y="782786"/>
                  <a:pt x="1353355" y="787027"/>
                  <a:pt x="1339201" y="787027"/>
                </a:cubicBezTo>
                <a:cubicBezTo>
                  <a:pt x="1311178" y="787027"/>
                  <a:pt x="1286934" y="778414"/>
                  <a:pt x="1266470" y="761188"/>
                </a:cubicBezTo>
                <a:cubicBezTo>
                  <a:pt x="1256238" y="752575"/>
                  <a:pt x="1247911" y="743093"/>
                  <a:pt x="1241490" y="732740"/>
                </a:cubicBezTo>
                <a:lnTo>
                  <a:pt x="1234846" y="716226"/>
                </a:lnTo>
                <a:lnTo>
                  <a:pt x="1233211" y="719655"/>
                </a:lnTo>
                <a:cubicBezTo>
                  <a:pt x="1229449" y="725884"/>
                  <a:pt x="1225067" y="731758"/>
                  <a:pt x="1220064" y="737278"/>
                </a:cubicBezTo>
                <a:cubicBezTo>
                  <a:pt x="1210058" y="748318"/>
                  <a:pt x="1194097" y="753837"/>
                  <a:pt x="1172180" y="753837"/>
                </a:cubicBezTo>
                <a:cubicBezTo>
                  <a:pt x="1181524" y="739112"/>
                  <a:pt x="1188196" y="728877"/>
                  <a:pt x="1192197" y="723134"/>
                </a:cubicBezTo>
                <a:cubicBezTo>
                  <a:pt x="1196197" y="717390"/>
                  <a:pt x="1198197" y="711118"/>
                  <a:pt x="1198197" y="704317"/>
                </a:cubicBezTo>
                <a:lnTo>
                  <a:pt x="1198197" y="360260"/>
                </a:lnTo>
                <a:cubicBezTo>
                  <a:pt x="1190863" y="342448"/>
                  <a:pt x="1181081" y="329287"/>
                  <a:pt x="1168851" y="320776"/>
                </a:cubicBezTo>
                <a:cubicBezTo>
                  <a:pt x="1156621" y="312266"/>
                  <a:pt x="1146424" y="308010"/>
                  <a:pt x="1138261" y="308010"/>
                </a:cubicBezTo>
                <a:lnTo>
                  <a:pt x="1119973" y="308010"/>
                </a:lnTo>
                <a:lnTo>
                  <a:pt x="1051079" y="308010"/>
                </a:lnTo>
                <a:lnTo>
                  <a:pt x="858055" y="308010"/>
                </a:lnTo>
                <a:lnTo>
                  <a:pt x="855654" y="461944"/>
                </a:lnTo>
                <a:cubicBezTo>
                  <a:pt x="858207" y="455076"/>
                  <a:pt x="866703" y="447730"/>
                  <a:pt x="881143" y="439905"/>
                </a:cubicBezTo>
                <a:cubicBezTo>
                  <a:pt x="895583" y="432081"/>
                  <a:pt x="910654" y="425184"/>
                  <a:pt x="926356" y="419217"/>
                </a:cubicBezTo>
                <a:cubicBezTo>
                  <a:pt x="942058" y="413250"/>
                  <a:pt x="957615" y="408418"/>
                  <a:pt x="973026" y="404722"/>
                </a:cubicBezTo>
                <a:cubicBezTo>
                  <a:pt x="988438" y="401027"/>
                  <a:pt x="1003378" y="399179"/>
                  <a:pt x="1017846" y="399179"/>
                </a:cubicBezTo>
                <a:cubicBezTo>
                  <a:pt x="1026571" y="399179"/>
                  <a:pt x="1034058" y="400353"/>
                  <a:pt x="1040306" y="402701"/>
                </a:cubicBezTo>
                <a:cubicBezTo>
                  <a:pt x="1046554" y="405049"/>
                  <a:pt x="1051976" y="408847"/>
                  <a:pt x="1056572" y="414095"/>
                </a:cubicBezTo>
                <a:cubicBezTo>
                  <a:pt x="1061168" y="419343"/>
                  <a:pt x="1066188" y="426199"/>
                  <a:pt x="1071631" y="434662"/>
                </a:cubicBezTo>
                <a:cubicBezTo>
                  <a:pt x="1077075" y="443125"/>
                  <a:pt x="1085516" y="454952"/>
                  <a:pt x="1096956" y="470145"/>
                </a:cubicBezTo>
                <a:cubicBezTo>
                  <a:pt x="1094603" y="483442"/>
                  <a:pt x="1088886" y="494788"/>
                  <a:pt x="1079804" y="504185"/>
                </a:cubicBezTo>
                <a:cubicBezTo>
                  <a:pt x="1070722" y="513581"/>
                  <a:pt x="1060949" y="522894"/>
                  <a:pt x="1050486" y="532124"/>
                </a:cubicBezTo>
                <a:cubicBezTo>
                  <a:pt x="1040023" y="541354"/>
                  <a:pt x="1030705" y="550329"/>
                  <a:pt x="1022532" y="559049"/>
                </a:cubicBezTo>
                <a:cubicBezTo>
                  <a:pt x="1014360" y="567769"/>
                  <a:pt x="1009493" y="576549"/>
                  <a:pt x="1007931" y="585388"/>
                </a:cubicBezTo>
                <a:cubicBezTo>
                  <a:pt x="1001501" y="601752"/>
                  <a:pt x="998287" y="632127"/>
                  <a:pt x="998287" y="676513"/>
                </a:cubicBezTo>
                <a:lnTo>
                  <a:pt x="998287" y="696016"/>
                </a:lnTo>
                <a:lnTo>
                  <a:pt x="999030" y="714833"/>
                </a:lnTo>
                <a:cubicBezTo>
                  <a:pt x="999553" y="727844"/>
                  <a:pt x="1003680" y="738588"/>
                  <a:pt x="1011410" y="747065"/>
                </a:cubicBezTo>
                <a:cubicBezTo>
                  <a:pt x="1019139" y="755542"/>
                  <a:pt x="1029057" y="759781"/>
                  <a:pt x="1041163" y="759781"/>
                </a:cubicBezTo>
                <a:cubicBezTo>
                  <a:pt x="1046478" y="759781"/>
                  <a:pt x="1050917" y="758197"/>
                  <a:pt x="1054479" y="755030"/>
                </a:cubicBezTo>
                <a:cubicBezTo>
                  <a:pt x="1058042" y="751863"/>
                  <a:pt x="1059823" y="748118"/>
                  <a:pt x="1059823" y="743793"/>
                </a:cubicBezTo>
                <a:lnTo>
                  <a:pt x="1057336" y="739543"/>
                </a:lnTo>
                <a:lnTo>
                  <a:pt x="1051758" y="750508"/>
                </a:lnTo>
                <a:cubicBezTo>
                  <a:pt x="1046743" y="754518"/>
                  <a:pt x="1042016" y="756523"/>
                  <a:pt x="1037577" y="756523"/>
                </a:cubicBezTo>
                <a:cubicBezTo>
                  <a:pt x="1024309" y="756523"/>
                  <a:pt x="1017675" y="748394"/>
                  <a:pt x="1017675" y="732135"/>
                </a:cubicBezTo>
                <a:cubicBezTo>
                  <a:pt x="1017675" y="714085"/>
                  <a:pt x="1027300" y="705060"/>
                  <a:pt x="1046550" y="705060"/>
                </a:cubicBezTo>
                <a:cubicBezTo>
                  <a:pt x="1057580" y="705060"/>
                  <a:pt x="1066943" y="708910"/>
                  <a:pt x="1074639" y="716611"/>
                </a:cubicBezTo>
                <a:cubicBezTo>
                  <a:pt x="1082335" y="724312"/>
                  <a:pt x="1086183" y="733373"/>
                  <a:pt x="1086183" y="743793"/>
                </a:cubicBezTo>
                <a:cubicBezTo>
                  <a:pt x="1086183" y="755338"/>
                  <a:pt x="1081716" y="765577"/>
                  <a:pt x="1072782" y="774511"/>
                </a:cubicBezTo>
                <a:cubicBezTo>
                  <a:pt x="1063847" y="783446"/>
                  <a:pt x="1053308" y="787913"/>
                  <a:pt x="1041163" y="787913"/>
                </a:cubicBezTo>
                <a:cubicBezTo>
                  <a:pt x="1018160" y="787913"/>
                  <a:pt x="998446" y="779700"/>
                  <a:pt x="982020" y="763274"/>
                </a:cubicBezTo>
                <a:cubicBezTo>
                  <a:pt x="965594" y="746848"/>
                  <a:pt x="956843" y="728153"/>
                  <a:pt x="955767" y="707189"/>
                </a:cubicBezTo>
                <a:cubicBezTo>
                  <a:pt x="958758" y="715037"/>
                  <a:pt x="955996" y="724922"/>
                  <a:pt x="947480" y="736842"/>
                </a:cubicBezTo>
                <a:cubicBezTo>
                  <a:pt x="938965" y="748763"/>
                  <a:pt x="924687" y="754723"/>
                  <a:pt x="904646" y="754723"/>
                </a:cubicBezTo>
                <a:cubicBezTo>
                  <a:pt x="911952" y="740864"/>
                  <a:pt x="917238" y="731297"/>
                  <a:pt x="920505" y="726020"/>
                </a:cubicBezTo>
                <a:cubicBezTo>
                  <a:pt x="923772" y="720743"/>
                  <a:pt x="925958" y="709951"/>
                  <a:pt x="927063" y="693644"/>
                </a:cubicBezTo>
                <a:lnTo>
                  <a:pt x="926277" y="683157"/>
                </a:lnTo>
                <a:cubicBezTo>
                  <a:pt x="924477" y="672394"/>
                  <a:pt x="923263" y="662447"/>
                  <a:pt x="922634" y="653318"/>
                </a:cubicBezTo>
                <a:cubicBezTo>
                  <a:pt x="922006" y="644188"/>
                  <a:pt x="921391" y="636356"/>
                  <a:pt x="920791" y="629822"/>
                </a:cubicBezTo>
                <a:cubicBezTo>
                  <a:pt x="920191" y="622650"/>
                  <a:pt x="919891" y="616563"/>
                  <a:pt x="919891" y="611562"/>
                </a:cubicBezTo>
                <a:cubicBezTo>
                  <a:pt x="919291" y="605800"/>
                  <a:pt x="918693" y="601590"/>
                  <a:pt x="918098" y="598932"/>
                </a:cubicBezTo>
                <a:cubicBezTo>
                  <a:pt x="917503" y="596275"/>
                  <a:pt x="917205" y="592832"/>
                  <a:pt x="917205" y="588602"/>
                </a:cubicBezTo>
                <a:cubicBezTo>
                  <a:pt x="917205" y="581630"/>
                  <a:pt x="918927" y="573289"/>
                  <a:pt x="922370" y="563578"/>
                </a:cubicBezTo>
                <a:cubicBezTo>
                  <a:pt x="925813" y="553867"/>
                  <a:pt x="930178" y="543723"/>
                  <a:pt x="935464" y="533146"/>
                </a:cubicBezTo>
                <a:lnTo>
                  <a:pt x="940801" y="523692"/>
                </a:lnTo>
                <a:lnTo>
                  <a:pt x="914090" y="547269"/>
                </a:lnTo>
                <a:cubicBezTo>
                  <a:pt x="901146" y="559661"/>
                  <a:pt x="888928" y="571029"/>
                  <a:pt x="877436" y="581373"/>
                </a:cubicBezTo>
                <a:cubicBezTo>
                  <a:pt x="865944" y="591717"/>
                  <a:pt x="859164" y="597923"/>
                  <a:pt x="857097" y="599990"/>
                </a:cubicBezTo>
                <a:cubicBezTo>
                  <a:pt x="854292" y="602233"/>
                  <a:pt x="851559" y="603915"/>
                  <a:pt x="848896" y="605037"/>
                </a:cubicBezTo>
                <a:lnTo>
                  <a:pt x="842023" y="606524"/>
                </a:lnTo>
                <a:lnTo>
                  <a:pt x="760114" y="582673"/>
                </a:lnTo>
                <a:cubicBezTo>
                  <a:pt x="735701" y="570757"/>
                  <a:pt x="712765" y="558670"/>
                  <a:pt x="691305" y="546411"/>
                </a:cubicBezTo>
                <a:cubicBezTo>
                  <a:pt x="669845" y="534153"/>
                  <a:pt x="651231" y="521682"/>
                  <a:pt x="635463" y="509000"/>
                </a:cubicBezTo>
                <a:cubicBezTo>
                  <a:pt x="619694" y="496317"/>
                  <a:pt x="607242" y="483289"/>
                  <a:pt x="598108" y="469916"/>
                </a:cubicBezTo>
                <a:cubicBezTo>
                  <a:pt x="588973" y="456543"/>
                  <a:pt x="584406" y="442584"/>
                  <a:pt x="584406" y="428040"/>
                </a:cubicBezTo>
                <a:cubicBezTo>
                  <a:pt x="584406" y="398750"/>
                  <a:pt x="594550" y="371582"/>
                  <a:pt x="614839" y="346536"/>
                </a:cubicBezTo>
                <a:cubicBezTo>
                  <a:pt x="635127" y="321490"/>
                  <a:pt x="664750" y="308648"/>
                  <a:pt x="703707" y="308010"/>
                </a:cubicBezTo>
                <a:lnTo>
                  <a:pt x="570957" y="308010"/>
                </a:lnTo>
                <a:lnTo>
                  <a:pt x="522513" y="308010"/>
                </a:lnTo>
                <a:lnTo>
                  <a:pt x="508963" y="308010"/>
                </a:lnTo>
                <a:lnTo>
                  <a:pt x="508963" y="692358"/>
                </a:lnTo>
                <a:lnTo>
                  <a:pt x="510764" y="717390"/>
                </a:lnTo>
                <a:cubicBezTo>
                  <a:pt x="510764" y="728439"/>
                  <a:pt x="514576" y="738266"/>
                  <a:pt x="522201" y="746872"/>
                </a:cubicBezTo>
                <a:cubicBezTo>
                  <a:pt x="529826" y="755478"/>
                  <a:pt x="540606" y="759781"/>
                  <a:pt x="554541" y="759781"/>
                </a:cubicBezTo>
                <a:cubicBezTo>
                  <a:pt x="559703" y="759781"/>
                  <a:pt x="564404" y="758369"/>
                  <a:pt x="568642" y="755545"/>
                </a:cubicBezTo>
                <a:cubicBezTo>
                  <a:pt x="572881" y="752721"/>
                  <a:pt x="575000" y="748803"/>
                  <a:pt x="575000" y="743793"/>
                </a:cubicBezTo>
                <a:lnTo>
                  <a:pt x="571437" y="738237"/>
                </a:lnTo>
                <a:lnTo>
                  <a:pt x="565328" y="750830"/>
                </a:lnTo>
                <a:cubicBezTo>
                  <a:pt x="560441" y="755226"/>
                  <a:pt x="555050" y="757424"/>
                  <a:pt x="549154" y="757424"/>
                </a:cubicBezTo>
                <a:cubicBezTo>
                  <a:pt x="542039" y="757424"/>
                  <a:pt x="536495" y="754940"/>
                  <a:pt x="532523" y="749973"/>
                </a:cubicBezTo>
                <a:cubicBezTo>
                  <a:pt x="528552" y="745005"/>
                  <a:pt x="526566" y="739655"/>
                  <a:pt x="526566" y="733921"/>
                </a:cubicBezTo>
                <a:cubicBezTo>
                  <a:pt x="526566" y="724710"/>
                  <a:pt x="530116" y="717597"/>
                  <a:pt x="537217" y="712582"/>
                </a:cubicBezTo>
                <a:cubicBezTo>
                  <a:pt x="544318" y="707567"/>
                  <a:pt x="551888" y="705060"/>
                  <a:pt x="559927" y="705060"/>
                </a:cubicBezTo>
                <a:cubicBezTo>
                  <a:pt x="572748" y="705060"/>
                  <a:pt x="583456" y="709358"/>
                  <a:pt x="592052" y="717954"/>
                </a:cubicBezTo>
                <a:cubicBezTo>
                  <a:pt x="600649" y="726551"/>
                  <a:pt x="604947" y="735164"/>
                  <a:pt x="604947" y="743793"/>
                </a:cubicBezTo>
                <a:cubicBezTo>
                  <a:pt x="604947" y="756928"/>
                  <a:pt x="599625" y="767715"/>
                  <a:pt x="588981" y="776154"/>
                </a:cubicBezTo>
                <a:cubicBezTo>
                  <a:pt x="578336" y="784594"/>
                  <a:pt x="566856" y="788813"/>
                  <a:pt x="554541" y="788813"/>
                </a:cubicBezTo>
                <a:cubicBezTo>
                  <a:pt x="541272" y="788813"/>
                  <a:pt x="528790" y="786539"/>
                  <a:pt x="517093" y="781991"/>
                </a:cubicBezTo>
                <a:cubicBezTo>
                  <a:pt x="505396" y="777443"/>
                  <a:pt x="494852" y="771282"/>
                  <a:pt x="485461" y="763510"/>
                </a:cubicBezTo>
                <a:cubicBezTo>
                  <a:pt x="476069" y="755738"/>
                  <a:pt x="467939" y="746453"/>
                  <a:pt x="461072" y="735657"/>
                </a:cubicBezTo>
                <a:lnTo>
                  <a:pt x="453753" y="717731"/>
                </a:lnTo>
                <a:lnTo>
                  <a:pt x="451812" y="722144"/>
                </a:lnTo>
                <a:cubicBezTo>
                  <a:pt x="448143" y="728333"/>
                  <a:pt x="443708" y="734116"/>
                  <a:pt x="438505" y="739493"/>
                </a:cubicBezTo>
                <a:cubicBezTo>
                  <a:pt x="428099" y="750246"/>
                  <a:pt x="412599" y="755623"/>
                  <a:pt x="392006" y="755623"/>
                </a:cubicBezTo>
                <a:cubicBezTo>
                  <a:pt x="401302" y="740936"/>
                  <a:pt x="407963" y="730449"/>
                  <a:pt x="411987" y="724162"/>
                </a:cubicBezTo>
                <a:cubicBezTo>
                  <a:pt x="416011" y="717876"/>
                  <a:pt x="418023" y="711908"/>
                  <a:pt x="418023" y="706260"/>
                </a:cubicBezTo>
                <a:lnTo>
                  <a:pt x="414480" y="395993"/>
                </a:lnTo>
                <a:lnTo>
                  <a:pt x="406994" y="387820"/>
                </a:lnTo>
                <a:cubicBezTo>
                  <a:pt x="405889" y="386725"/>
                  <a:pt x="404277" y="385115"/>
                  <a:pt x="402157" y="382991"/>
                </a:cubicBezTo>
                <a:cubicBezTo>
                  <a:pt x="400038" y="380867"/>
                  <a:pt x="398373" y="378605"/>
                  <a:pt x="397164" y="376204"/>
                </a:cubicBezTo>
                <a:lnTo>
                  <a:pt x="374847" y="353873"/>
                </a:lnTo>
                <a:cubicBezTo>
                  <a:pt x="367350" y="346386"/>
                  <a:pt x="359714" y="340309"/>
                  <a:pt x="351937" y="335642"/>
                </a:cubicBezTo>
                <a:cubicBezTo>
                  <a:pt x="344160" y="330975"/>
                  <a:pt x="336942" y="328641"/>
                  <a:pt x="330284" y="328641"/>
                </a:cubicBezTo>
                <a:cubicBezTo>
                  <a:pt x="324445" y="328641"/>
                  <a:pt x="315815" y="332637"/>
                  <a:pt x="304395" y="340629"/>
                </a:cubicBezTo>
                <a:lnTo>
                  <a:pt x="296151" y="346129"/>
                </a:lnTo>
                <a:lnTo>
                  <a:pt x="282421" y="363889"/>
                </a:lnTo>
                <a:lnTo>
                  <a:pt x="275920" y="376890"/>
                </a:lnTo>
                <a:lnTo>
                  <a:pt x="268838" y="398227"/>
                </a:lnTo>
                <a:lnTo>
                  <a:pt x="271841" y="394428"/>
                </a:lnTo>
                <a:cubicBezTo>
                  <a:pt x="284428" y="383241"/>
                  <a:pt x="299723" y="377648"/>
                  <a:pt x="317725" y="377648"/>
                </a:cubicBezTo>
                <a:cubicBezTo>
                  <a:pt x="330032" y="377648"/>
                  <a:pt x="342019" y="379814"/>
                  <a:pt x="353687" y="384148"/>
                </a:cubicBezTo>
                <a:cubicBezTo>
                  <a:pt x="365355" y="388482"/>
                  <a:pt x="375654" y="394452"/>
                  <a:pt x="384584" y="402058"/>
                </a:cubicBezTo>
                <a:cubicBezTo>
                  <a:pt x="393513" y="409663"/>
                  <a:pt x="400478" y="418469"/>
                  <a:pt x="405479" y="428475"/>
                </a:cubicBezTo>
                <a:cubicBezTo>
                  <a:pt x="410480" y="438481"/>
                  <a:pt x="412980" y="449399"/>
                  <a:pt x="412980" y="461229"/>
                </a:cubicBezTo>
                <a:cubicBezTo>
                  <a:pt x="412980" y="486975"/>
                  <a:pt x="405410" y="508092"/>
                  <a:pt x="390270" y="524580"/>
                </a:cubicBezTo>
                <a:cubicBezTo>
                  <a:pt x="375130" y="541068"/>
                  <a:pt x="355435" y="549312"/>
                  <a:pt x="331184" y="549312"/>
                </a:cubicBezTo>
                <a:cubicBezTo>
                  <a:pt x="303247" y="549312"/>
                  <a:pt x="278330" y="540775"/>
                  <a:pt x="256432" y="523701"/>
                </a:cubicBezTo>
                <a:cubicBezTo>
                  <a:pt x="234534" y="506628"/>
                  <a:pt x="222342" y="484666"/>
                  <a:pt x="219856" y="457815"/>
                </a:cubicBezTo>
                <a:cubicBezTo>
                  <a:pt x="217589" y="485618"/>
                  <a:pt x="205030" y="509014"/>
                  <a:pt x="182180" y="528002"/>
                </a:cubicBezTo>
                <a:cubicBezTo>
                  <a:pt x="159329" y="546990"/>
                  <a:pt x="133345" y="556484"/>
                  <a:pt x="104227" y="556484"/>
                </a:cubicBezTo>
                <a:cubicBezTo>
                  <a:pt x="79291" y="556484"/>
                  <a:pt x="59274" y="547926"/>
                  <a:pt x="44177" y="530810"/>
                </a:cubicBezTo>
                <a:cubicBezTo>
                  <a:pt x="29080" y="513693"/>
                  <a:pt x="21531" y="493191"/>
                  <a:pt x="21531" y="469302"/>
                </a:cubicBezTo>
                <a:cubicBezTo>
                  <a:pt x="21531" y="446118"/>
                  <a:pt x="30663" y="426392"/>
                  <a:pt x="48927" y="410123"/>
                </a:cubicBezTo>
                <a:cubicBezTo>
                  <a:pt x="67191" y="393854"/>
                  <a:pt x="90111" y="385720"/>
                  <a:pt x="117686" y="385720"/>
                </a:cubicBezTo>
                <a:cubicBezTo>
                  <a:pt x="135012" y="385720"/>
                  <a:pt x="150138" y="391135"/>
                  <a:pt x="163063" y="401965"/>
                </a:cubicBezTo>
                <a:lnTo>
                  <a:pt x="168785" y="408873"/>
                </a:lnTo>
                <a:lnTo>
                  <a:pt x="168699" y="407266"/>
                </a:lnTo>
                <a:cubicBezTo>
                  <a:pt x="168142" y="397817"/>
                  <a:pt x="166735" y="391059"/>
                  <a:pt x="164478" y="386992"/>
                </a:cubicBezTo>
                <a:lnTo>
                  <a:pt x="153576" y="366089"/>
                </a:lnTo>
                <a:cubicBezTo>
                  <a:pt x="144851" y="345372"/>
                  <a:pt x="128444" y="330813"/>
                  <a:pt x="104356" y="322412"/>
                </a:cubicBezTo>
                <a:cubicBezTo>
                  <a:pt x="80267" y="314011"/>
                  <a:pt x="53316" y="309810"/>
                  <a:pt x="23503" y="309810"/>
                </a:cubicBezTo>
                <a:lnTo>
                  <a:pt x="1043" y="309810"/>
                </a:lnTo>
                <a:lnTo>
                  <a:pt x="0" y="235744"/>
                </a:lnTo>
                <a:cubicBezTo>
                  <a:pt x="13849" y="234763"/>
                  <a:pt x="24979" y="234099"/>
                  <a:pt x="33390" y="233751"/>
                </a:cubicBezTo>
                <a:cubicBezTo>
                  <a:pt x="41800" y="233403"/>
                  <a:pt x="48668" y="233229"/>
                  <a:pt x="53992" y="233229"/>
                </a:cubicBezTo>
                <a:cubicBezTo>
                  <a:pt x="74176" y="233229"/>
                  <a:pt x="91647" y="234484"/>
                  <a:pt x="106406" y="236994"/>
                </a:cubicBezTo>
                <a:cubicBezTo>
                  <a:pt x="121165" y="239504"/>
                  <a:pt x="134531" y="243438"/>
                  <a:pt x="146504" y="248796"/>
                </a:cubicBezTo>
                <a:cubicBezTo>
                  <a:pt x="158477" y="254153"/>
                  <a:pt x="169940" y="261021"/>
                  <a:pt x="180894" y="269398"/>
                </a:cubicBezTo>
                <a:cubicBezTo>
                  <a:pt x="191848" y="277775"/>
                  <a:pt x="200301" y="286046"/>
                  <a:pt x="206254" y="294208"/>
                </a:cubicBezTo>
                <a:cubicBezTo>
                  <a:pt x="219865" y="277464"/>
                  <a:pt x="237760" y="263862"/>
                  <a:pt x="259939" y="253403"/>
                </a:cubicBezTo>
                <a:cubicBezTo>
                  <a:pt x="282118" y="242945"/>
                  <a:pt x="301980" y="237716"/>
                  <a:pt x="319525" y="237716"/>
                </a:cubicBezTo>
                <a:lnTo>
                  <a:pt x="322211" y="237716"/>
                </a:lnTo>
                <a:cubicBezTo>
                  <a:pt x="331556" y="237716"/>
                  <a:pt x="341192" y="240361"/>
                  <a:pt x="351122" y="245652"/>
                </a:cubicBezTo>
                <a:cubicBezTo>
                  <a:pt x="361052" y="250944"/>
                  <a:pt x="370582" y="257368"/>
                  <a:pt x="379712" y="264926"/>
                </a:cubicBezTo>
                <a:cubicBezTo>
                  <a:pt x="388841" y="272484"/>
                  <a:pt x="396976" y="280452"/>
                  <a:pt x="404115" y="288829"/>
                </a:cubicBezTo>
                <a:lnTo>
                  <a:pt x="414437" y="302470"/>
                </a:lnTo>
                <a:lnTo>
                  <a:pt x="414437" y="216342"/>
                </a:lnTo>
                <a:cubicBezTo>
                  <a:pt x="414437" y="201416"/>
                  <a:pt x="418821" y="188514"/>
                  <a:pt x="427589" y="177637"/>
                </a:cubicBezTo>
                <a:cubicBezTo>
                  <a:pt x="436357" y="166759"/>
                  <a:pt x="447280" y="159868"/>
                  <a:pt x="460357" y="156963"/>
                </a:cubicBezTo>
                <a:lnTo>
                  <a:pt x="539467" y="139018"/>
                </a:lnTo>
                <a:cubicBezTo>
                  <a:pt x="523970" y="160887"/>
                  <a:pt x="514676" y="175432"/>
                  <a:pt x="511585" y="182652"/>
                </a:cubicBezTo>
                <a:cubicBezTo>
                  <a:pt x="508494" y="189872"/>
                  <a:pt x="506687" y="199311"/>
                  <a:pt x="506163" y="210970"/>
                </a:cubicBezTo>
                <a:lnTo>
                  <a:pt x="507449" y="232329"/>
                </a:lnTo>
                <a:lnTo>
                  <a:pt x="548516" y="232329"/>
                </a:lnTo>
                <a:lnTo>
                  <a:pt x="592388" y="232329"/>
                </a:lnTo>
                <a:lnTo>
                  <a:pt x="1078011" y="232329"/>
                </a:lnTo>
                <a:lnTo>
                  <a:pt x="1144548" y="232329"/>
                </a:lnTo>
                <a:lnTo>
                  <a:pt x="1146291" y="232329"/>
                </a:lnTo>
                <a:lnTo>
                  <a:pt x="1146235" y="232489"/>
                </a:lnTo>
                <a:lnTo>
                  <a:pt x="1156409" y="233451"/>
                </a:lnTo>
                <a:cubicBezTo>
                  <a:pt x="1167716" y="235695"/>
                  <a:pt x="1177359" y="241305"/>
                  <a:pt x="1185338" y="250282"/>
                </a:cubicBezTo>
                <a:cubicBezTo>
                  <a:pt x="1195978" y="262250"/>
                  <a:pt x="1200264" y="273601"/>
                  <a:pt x="1198197" y="284336"/>
                </a:cubicBezTo>
                <a:lnTo>
                  <a:pt x="1195497" y="221328"/>
                </a:lnTo>
                <a:cubicBezTo>
                  <a:pt x="1194906" y="207536"/>
                  <a:pt x="1198964" y="194687"/>
                  <a:pt x="1207670" y="182780"/>
                </a:cubicBezTo>
                <a:cubicBezTo>
                  <a:pt x="1216376" y="170874"/>
                  <a:pt x="1227472" y="163797"/>
                  <a:pt x="1240960" y="161549"/>
                </a:cubicBezTo>
                <a:lnTo>
                  <a:pt x="1320541" y="141718"/>
                </a:lnTo>
                <a:cubicBezTo>
                  <a:pt x="1312092" y="158825"/>
                  <a:pt x="1305999" y="169650"/>
                  <a:pt x="1302260" y="174193"/>
                </a:cubicBezTo>
                <a:cubicBezTo>
                  <a:pt x="1298522" y="178737"/>
                  <a:pt x="1295600" y="182978"/>
                  <a:pt x="1293495" y="186917"/>
                </a:cubicBezTo>
                <a:cubicBezTo>
                  <a:pt x="1291390" y="190855"/>
                  <a:pt x="1289990" y="194677"/>
                  <a:pt x="1289294" y="198382"/>
                </a:cubicBezTo>
                <a:cubicBezTo>
                  <a:pt x="1288599" y="202087"/>
                  <a:pt x="1288251" y="207474"/>
                  <a:pt x="1288251" y="214541"/>
                </a:cubicBezTo>
                <a:lnTo>
                  <a:pt x="1288251" y="222614"/>
                </a:lnTo>
                <a:cubicBezTo>
                  <a:pt x="1288251" y="226052"/>
                  <a:pt x="1288375" y="229015"/>
                  <a:pt x="1288623" y="231501"/>
                </a:cubicBezTo>
                <a:lnTo>
                  <a:pt x="1288676" y="232329"/>
                </a:lnTo>
                <a:lnTo>
                  <a:pt x="1369876" y="232329"/>
                </a:lnTo>
                <a:lnTo>
                  <a:pt x="1360407" y="260539"/>
                </a:lnTo>
                <a:lnTo>
                  <a:pt x="1363842" y="257682"/>
                </a:lnTo>
                <a:cubicBezTo>
                  <a:pt x="1386597" y="243171"/>
                  <a:pt x="1414743" y="235915"/>
                  <a:pt x="1448281" y="235915"/>
                </a:cubicBezTo>
                <a:cubicBezTo>
                  <a:pt x="1450329" y="235915"/>
                  <a:pt x="1456553" y="236251"/>
                  <a:pt x="1466955" y="236923"/>
                </a:cubicBezTo>
                <a:cubicBezTo>
                  <a:pt x="1477356" y="237594"/>
                  <a:pt x="1489915" y="239768"/>
                  <a:pt x="1504631" y="243445"/>
                </a:cubicBezTo>
                <a:cubicBezTo>
                  <a:pt x="1519347" y="247122"/>
                  <a:pt x="1536308" y="253296"/>
                  <a:pt x="1555516" y="261969"/>
                </a:cubicBezTo>
                <a:cubicBezTo>
                  <a:pt x="1574723" y="270641"/>
                  <a:pt x="1594637" y="282350"/>
                  <a:pt x="1615259" y="297095"/>
                </a:cubicBezTo>
                <a:cubicBezTo>
                  <a:pt x="1652902" y="325317"/>
                  <a:pt x="1678167" y="352004"/>
                  <a:pt x="1691054" y="377155"/>
                </a:cubicBezTo>
                <a:lnTo>
                  <a:pt x="1705060" y="411566"/>
                </a:lnTo>
                <a:lnTo>
                  <a:pt x="1704675" y="250603"/>
                </a:lnTo>
                <a:lnTo>
                  <a:pt x="1670832" y="250603"/>
                </a:lnTo>
                <a:lnTo>
                  <a:pt x="1626627" y="188324"/>
                </a:lnTo>
                <a:cubicBezTo>
                  <a:pt x="1641715" y="184971"/>
                  <a:pt x="1653516" y="182687"/>
                  <a:pt x="1662031" y="181473"/>
                </a:cubicBezTo>
                <a:cubicBezTo>
                  <a:pt x="1670547" y="180259"/>
                  <a:pt x="1678807" y="178273"/>
                  <a:pt x="1686813" y="175515"/>
                </a:cubicBezTo>
                <a:cubicBezTo>
                  <a:pt x="1694819" y="172758"/>
                  <a:pt x="1704089" y="168745"/>
                  <a:pt x="1714624" y="163478"/>
                </a:cubicBezTo>
                <a:cubicBezTo>
                  <a:pt x="1725158" y="158211"/>
                  <a:pt x="1737869" y="150429"/>
                  <a:pt x="1752757" y="140132"/>
                </a:cubicBezTo>
                <a:lnTo>
                  <a:pt x="1787847" y="110286"/>
                </a:lnTo>
                <a:cubicBezTo>
                  <a:pt x="1797772" y="99265"/>
                  <a:pt x="1805228" y="88495"/>
                  <a:pt x="1810214" y="77974"/>
                </a:cubicBezTo>
                <a:cubicBezTo>
                  <a:pt x="1815200" y="67454"/>
                  <a:pt x="1817693" y="58560"/>
                  <a:pt x="1817693" y="51292"/>
                </a:cubicBezTo>
                <a:cubicBezTo>
                  <a:pt x="1817693" y="43568"/>
                  <a:pt x="1815069" y="37629"/>
                  <a:pt x="1809821" y="33476"/>
                </a:cubicBezTo>
                <a:cubicBezTo>
                  <a:pt x="1804573" y="29323"/>
                  <a:pt x="1798586" y="27247"/>
                  <a:pt x="1791862" y="27247"/>
                </a:cubicBezTo>
                <a:lnTo>
                  <a:pt x="1790919" y="27247"/>
                </a:lnTo>
                <a:cubicBezTo>
                  <a:pt x="1780699" y="28266"/>
                  <a:pt x="1771900" y="31511"/>
                  <a:pt x="1764523" y="36983"/>
                </a:cubicBezTo>
                <a:cubicBezTo>
                  <a:pt x="1757146" y="42456"/>
                  <a:pt x="1753457" y="48716"/>
                  <a:pt x="1753457" y="55764"/>
                </a:cubicBezTo>
                <a:lnTo>
                  <a:pt x="1753351" y="56681"/>
                </a:lnTo>
                <a:lnTo>
                  <a:pt x="1760279" y="49757"/>
                </a:lnTo>
                <a:cubicBezTo>
                  <a:pt x="1766304" y="45885"/>
                  <a:pt x="1772345" y="43949"/>
                  <a:pt x="1778403" y="43949"/>
                </a:cubicBezTo>
                <a:cubicBezTo>
                  <a:pt x="1794062" y="43949"/>
                  <a:pt x="1801891" y="50959"/>
                  <a:pt x="1801891" y="64980"/>
                </a:cubicBezTo>
                <a:lnTo>
                  <a:pt x="1800720" y="69723"/>
                </a:lnTo>
                <a:cubicBezTo>
                  <a:pt x="1798948" y="76791"/>
                  <a:pt x="1794515" y="82689"/>
                  <a:pt x="1787418" y="87418"/>
                </a:cubicBezTo>
                <a:cubicBezTo>
                  <a:pt x="1780322" y="92148"/>
                  <a:pt x="1772531" y="94512"/>
                  <a:pt x="1764044" y="94512"/>
                </a:cubicBezTo>
                <a:lnTo>
                  <a:pt x="1762258" y="94512"/>
                </a:lnTo>
                <a:cubicBezTo>
                  <a:pt x="1751200" y="94512"/>
                  <a:pt x="1742425" y="91064"/>
                  <a:pt x="1735933" y="84168"/>
                </a:cubicBezTo>
                <a:cubicBezTo>
                  <a:pt x="1729442" y="77272"/>
                  <a:pt x="1726196" y="68704"/>
                  <a:pt x="1726196" y="58465"/>
                </a:cubicBezTo>
                <a:cubicBezTo>
                  <a:pt x="1726196" y="44225"/>
                  <a:pt x="1732528" y="31290"/>
                  <a:pt x="1745192" y="19660"/>
                </a:cubicBezTo>
                <a:cubicBezTo>
                  <a:pt x="1757855" y="8030"/>
                  <a:pt x="1773293" y="1500"/>
                  <a:pt x="1791505" y="7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72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4A9C6-2805-4A58-8F64-4219F56843D5}"/>
              </a:ext>
            </a:extLst>
          </p:cNvPr>
          <p:cNvSpPr txBox="1"/>
          <p:nvPr/>
        </p:nvSpPr>
        <p:spPr>
          <a:xfrm>
            <a:off x="7298434" y="1123167"/>
            <a:ext cx="309769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AD235-0580-4CDA-87D5-7B2D071C28FB}"/>
              </a:ext>
            </a:extLst>
          </p:cNvPr>
          <p:cNvSpPr txBox="1"/>
          <p:nvPr/>
        </p:nvSpPr>
        <p:spPr>
          <a:xfrm>
            <a:off x="6904842" y="2206845"/>
            <a:ext cx="397437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FF39D-8C92-4D5E-A72F-2960299F8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375" l="5125" r="93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66" y="3494776"/>
            <a:ext cx="2040491" cy="20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4497" y="311561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648EFE03-6CDF-4A1F-9FB2-B0926E73D8A0}"/>
              </a:ext>
            </a:extLst>
          </p:cNvPr>
          <p:cNvSpPr txBox="1"/>
          <p:nvPr/>
        </p:nvSpPr>
        <p:spPr>
          <a:xfrm>
            <a:off x="1892747" y="2376446"/>
            <a:ext cx="2172933" cy="923925"/>
          </a:xfrm>
          <a:custGeom>
            <a:avLst/>
            <a:gdLst/>
            <a:ahLst/>
            <a:cxnLst/>
            <a:rect l="l" t="t" r="r" b="b"/>
            <a:pathLst>
              <a:path w="2172933" h="923925">
                <a:moveTo>
                  <a:pt x="353134" y="772321"/>
                </a:moveTo>
                <a:cubicBezTo>
                  <a:pt x="350591" y="772321"/>
                  <a:pt x="346574" y="773006"/>
                  <a:pt x="341083" y="774378"/>
                </a:cubicBezTo>
                <a:cubicBezTo>
                  <a:pt x="335592" y="775750"/>
                  <a:pt x="330296" y="777709"/>
                  <a:pt x="325195" y="780257"/>
                </a:cubicBezTo>
                <a:cubicBezTo>
                  <a:pt x="320094" y="782805"/>
                  <a:pt x="315880" y="786077"/>
                  <a:pt x="312551" y="790073"/>
                </a:cubicBezTo>
                <a:cubicBezTo>
                  <a:pt x="309222" y="794069"/>
                  <a:pt x="307557" y="798862"/>
                  <a:pt x="307557" y="804453"/>
                </a:cubicBezTo>
                <a:cubicBezTo>
                  <a:pt x="307557" y="807130"/>
                  <a:pt x="308469" y="810678"/>
                  <a:pt x="310293" y="815097"/>
                </a:cubicBezTo>
                <a:cubicBezTo>
                  <a:pt x="312117" y="819517"/>
                  <a:pt x="314558" y="823896"/>
                  <a:pt x="317616" y="828235"/>
                </a:cubicBezTo>
                <a:cubicBezTo>
                  <a:pt x="320673" y="832573"/>
                  <a:pt x="324064" y="835945"/>
                  <a:pt x="327788" y="838350"/>
                </a:cubicBezTo>
                <a:cubicBezTo>
                  <a:pt x="331513" y="840755"/>
                  <a:pt x="335775" y="841958"/>
                  <a:pt x="340576" y="841958"/>
                </a:cubicBezTo>
                <a:cubicBezTo>
                  <a:pt x="349339" y="841958"/>
                  <a:pt x="358230" y="836122"/>
                  <a:pt x="367250" y="824449"/>
                </a:cubicBezTo>
                <a:cubicBezTo>
                  <a:pt x="376271" y="812776"/>
                  <a:pt x="384786" y="798067"/>
                  <a:pt x="392796" y="780322"/>
                </a:cubicBezTo>
                <a:lnTo>
                  <a:pt x="395125" y="778922"/>
                </a:lnTo>
                <a:cubicBezTo>
                  <a:pt x="389344" y="776807"/>
                  <a:pt x="382762" y="775178"/>
                  <a:pt x="375380" y="774035"/>
                </a:cubicBezTo>
                <a:cubicBezTo>
                  <a:pt x="367998" y="772892"/>
                  <a:pt x="360583" y="772321"/>
                  <a:pt x="353134" y="772321"/>
                </a:cubicBezTo>
                <a:close/>
                <a:moveTo>
                  <a:pt x="470769" y="744310"/>
                </a:moveTo>
                <a:lnTo>
                  <a:pt x="454219" y="779716"/>
                </a:lnTo>
                <a:lnTo>
                  <a:pt x="465900" y="791709"/>
                </a:lnTo>
                <a:cubicBezTo>
                  <a:pt x="469564" y="796319"/>
                  <a:pt x="472706" y="801243"/>
                  <a:pt x="475328" y="806482"/>
                </a:cubicBezTo>
                <a:cubicBezTo>
                  <a:pt x="480572" y="816960"/>
                  <a:pt x="486187" y="826763"/>
                  <a:pt x="492173" y="835893"/>
                </a:cubicBezTo>
                <a:cubicBezTo>
                  <a:pt x="498160" y="845023"/>
                  <a:pt x="504953" y="852502"/>
                  <a:pt x="512554" y="858331"/>
                </a:cubicBezTo>
                <a:cubicBezTo>
                  <a:pt x="520155" y="864161"/>
                  <a:pt x="531004" y="867075"/>
                  <a:pt x="545101" y="867075"/>
                </a:cubicBezTo>
                <a:cubicBezTo>
                  <a:pt x="550549" y="867075"/>
                  <a:pt x="554967" y="865699"/>
                  <a:pt x="558353" y="862946"/>
                </a:cubicBezTo>
                <a:cubicBezTo>
                  <a:pt x="561739" y="860194"/>
                  <a:pt x="564411" y="856860"/>
                  <a:pt x="566368" y="852945"/>
                </a:cubicBezTo>
                <a:cubicBezTo>
                  <a:pt x="568325" y="849030"/>
                  <a:pt x="569576" y="845406"/>
                  <a:pt x="570119" y="842072"/>
                </a:cubicBezTo>
                <a:cubicBezTo>
                  <a:pt x="570661" y="838738"/>
                  <a:pt x="570933" y="836962"/>
                  <a:pt x="570933" y="836743"/>
                </a:cubicBezTo>
                <a:cubicBezTo>
                  <a:pt x="570933" y="830085"/>
                  <a:pt x="567059" y="823365"/>
                  <a:pt x="559310" y="816583"/>
                </a:cubicBezTo>
                <a:cubicBezTo>
                  <a:pt x="551561" y="809802"/>
                  <a:pt x="542939" y="806411"/>
                  <a:pt x="533442" y="806411"/>
                </a:cubicBezTo>
                <a:cubicBezTo>
                  <a:pt x="528442" y="806411"/>
                  <a:pt x="524977" y="807535"/>
                  <a:pt x="523048" y="809782"/>
                </a:cubicBezTo>
                <a:lnTo>
                  <a:pt x="521145" y="814530"/>
                </a:lnTo>
                <a:lnTo>
                  <a:pt x="525690" y="812540"/>
                </a:lnTo>
                <a:cubicBezTo>
                  <a:pt x="528206" y="811826"/>
                  <a:pt x="530790" y="811468"/>
                  <a:pt x="533442" y="811468"/>
                </a:cubicBezTo>
                <a:cubicBezTo>
                  <a:pt x="538596" y="811468"/>
                  <a:pt x="544546" y="813266"/>
                  <a:pt x="551295" y="816862"/>
                </a:cubicBezTo>
                <a:cubicBezTo>
                  <a:pt x="558043" y="820458"/>
                  <a:pt x="561417" y="826185"/>
                  <a:pt x="561417" y="834043"/>
                </a:cubicBezTo>
                <a:cubicBezTo>
                  <a:pt x="561417" y="841329"/>
                  <a:pt x="559222" y="846620"/>
                  <a:pt x="554831" y="849916"/>
                </a:cubicBezTo>
                <a:cubicBezTo>
                  <a:pt x="550440" y="853212"/>
                  <a:pt x="543310" y="854860"/>
                  <a:pt x="533442" y="854860"/>
                </a:cubicBezTo>
                <a:cubicBezTo>
                  <a:pt x="518717" y="854860"/>
                  <a:pt x="507977" y="849797"/>
                  <a:pt x="501224" y="839672"/>
                </a:cubicBezTo>
                <a:cubicBezTo>
                  <a:pt x="494471" y="829547"/>
                  <a:pt x="491094" y="821693"/>
                  <a:pt x="491094" y="816112"/>
                </a:cubicBezTo>
                <a:cubicBezTo>
                  <a:pt x="491094" y="806958"/>
                  <a:pt x="494469" y="798812"/>
                  <a:pt x="501217" y="791673"/>
                </a:cubicBezTo>
                <a:cubicBezTo>
                  <a:pt x="504591" y="788104"/>
                  <a:pt x="508739" y="785426"/>
                  <a:pt x="513660" y="783642"/>
                </a:cubicBezTo>
                <a:lnTo>
                  <a:pt x="522328" y="782283"/>
                </a:lnTo>
                <a:lnTo>
                  <a:pt x="519618" y="781591"/>
                </a:lnTo>
                <a:cubicBezTo>
                  <a:pt x="507710" y="777376"/>
                  <a:pt x="496728" y="771054"/>
                  <a:pt x="486675" y="762624"/>
                </a:cubicBezTo>
                <a:close/>
                <a:moveTo>
                  <a:pt x="1139893" y="538356"/>
                </a:moveTo>
                <a:lnTo>
                  <a:pt x="1139013" y="539211"/>
                </a:lnTo>
                <a:lnTo>
                  <a:pt x="1139928" y="538553"/>
                </a:lnTo>
                <a:close/>
                <a:moveTo>
                  <a:pt x="1062404" y="509521"/>
                </a:moveTo>
                <a:lnTo>
                  <a:pt x="1059189" y="513479"/>
                </a:lnTo>
                <a:lnTo>
                  <a:pt x="1061109" y="516901"/>
                </a:lnTo>
                <a:close/>
                <a:moveTo>
                  <a:pt x="1125197" y="455129"/>
                </a:moveTo>
                <a:cubicBezTo>
                  <a:pt x="1120064" y="455129"/>
                  <a:pt x="1115313" y="456100"/>
                  <a:pt x="1110946" y="458043"/>
                </a:cubicBezTo>
                <a:cubicBezTo>
                  <a:pt x="1108762" y="459015"/>
                  <a:pt x="1106539" y="460296"/>
                  <a:pt x="1104275" y="461887"/>
                </a:cubicBezTo>
                <a:lnTo>
                  <a:pt x="1099601" y="465743"/>
                </a:lnTo>
                <a:lnTo>
                  <a:pt x="1107465" y="463763"/>
                </a:lnTo>
                <a:cubicBezTo>
                  <a:pt x="1111205" y="463160"/>
                  <a:pt x="1115091" y="462858"/>
                  <a:pt x="1119125" y="462858"/>
                </a:cubicBezTo>
                <a:cubicBezTo>
                  <a:pt x="1132041" y="462858"/>
                  <a:pt x="1144419" y="467344"/>
                  <a:pt x="1156258" y="476317"/>
                </a:cubicBezTo>
                <a:cubicBezTo>
                  <a:pt x="1168098" y="485290"/>
                  <a:pt x="1174018" y="498358"/>
                  <a:pt x="1174018" y="515522"/>
                </a:cubicBezTo>
                <a:lnTo>
                  <a:pt x="1172903" y="526666"/>
                </a:lnTo>
                <a:cubicBezTo>
                  <a:pt x="1167150" y="544754"/>
                  <a:pt x="1155325" y="553798"/>
                  <a:pt x="1137428" y="553798"/>
                </a:cubicBezTo>
                <a:lnTo>
                  <a:pt x="1131312" y="552898"/>
                </a:lnTo>
                <a:cubicBezTo>
                  <a:pt x="1124202" y="551012"/>
                  <a:pt x="1118869" y="547704"/>
                  <a:pt x="1115314" y="542975"/>
                </a:cubicBezTo>
                <a:lnTo>
                  <a:pt x="1112737" y="537717"/>
                </a:lnTo>
                <a:lnTo>
                  <a:pt x="1112124" y="539268"/>
                </a:lnTo>
                <a:cubicBezTo>
                  <a:pt x="1112124" y="547983"/>
                  <a:pt x="1114403" y="554622"/>
                  <a:pt x="1118961" y="559184"/>
                </a:cubicBezTo>
                <a:cubicBezTo>
                  <a:pt x="1123519" y="563747"/>
                  <a:pt x="1128060" y="566028"/>
                  <a:pt x="1132584" y="566028"/>
                </a:cubicBezTo>
                <a:cubicBezTo>
                  <a:pt x="1137709" y="566028"/>
                  <a:pt x="1143114" y="564049"/>
                  <a:pt x="1148800" y="560092"/>
                </a:cubicBezTo>
                <a:cubicBezTo>
                  <a:pt x="1154487" y="556134"/>
                  <a:pt x="1159933" y="551002"/>
                  <a:pt x="1165138" y="544697"/>
                </a:cubicBezTo>
                <a:cubicBezTo>
                  <a:pt x="1170343" y="538391"/>
                  <a:pt x="1174413" y="531907"/>
                  <a:pt x="1177347" y="525245"/>
                </a:cubicBezTo>
                <a:cubicBezTo>
                  <a:pt x="1180281" y="518582"/>
                  <a:pt x="1181747" y="513088"/>
                  <a:pt x="1181747" y="508764"/>
                </a:cubicBezTo>
                <a:cubicBezTo>
                  <a:pt x="1181747" y="480341"/>
                  <a:pt x="1162897" y="462463"/>
                  <a:pt x="1125197" y="455129"/>
                </a:cubicBezTo>
                <a:close/>
                <a:moveTo>
                  <a:pt x="601828" y="425889"/>
                </a:moveTo>
                <a:lnTo>
                  <a:pt x="601718" y="426239"/>
                </a:lnTo>
                <a:lnTo>
                  <a:pt x="602049" y="426845"/>
                </a:lnTo>
                <a:close/>
                <a:moveTo>
                  <a:pt x="801797" y="413695"/>
                </a:moveTo>
                <a:lnTo>
                  <a:pt x="800857" y="417267"/>
                </a:lnTo>
                <a:cubicBezTo>
                  <a:pt x="800857" y="426039"/>
                  <a:pt x="802729" y="433290"/>
                  <a:pt x="806472" y="439019"/>
                </a:cubicBezTo>
                <a:cubicBezTo>
                  <a:pt x="810215" y="444749"/>
                  <a:pt x="817254" y="447613"/>
                  <a:pt x="827589" y="447613"/>
                </a:cubicBezTo>
                <a:cubicBezTo>
                  <a:pt x="834485" y="447613"/>
                  <a:pt x="840517" y="445144"/>
                  <a:pt x="845684" y="440205"/>
                </a:cubicBezTo>
                <a:lnTo>
                  <a:pt x="846134" y="439185"/>
                </a:lnTo>
                <a:lnTo>
                  <a:pt x="836561" y="440770"/>
                </a:lnTo>
                <a:cubicBezTo>
                  <a:pt x="829322" y="440770"/>
                  <a:pt x="821502" y="438169"/>
                  <a:pt x="813101" y="432969"/>
                </a:cubicBezTo>
                <a:cubicBezTo>
                  <a:pt x="808901" y="430368"/>
                  <a:pt x="805750" y="426938"/>
                  <a:pt x="803650" y="422678"/>
                </a:cubicBezTo>
                <a:close/>
                <a:moveTo>
                  <a:pt x="606617" y="413496"/>
                </a:moveTo>
                <a:lnTo>
                  <a:pt x="605332" y="414795"/>
                </a:lnTo>
                <a:lnTo>
                  <a:pt x="605141" y="415403"/>
                </a:lnTo>
                <a:close/>
                <a:moveTo>
                  <a:pt x="1489595" y="369904"/>
                </a:moveTo>
                <a:cubicBezTo>
                  <a:pt x="1476022" y="369904"/>
                  <a:pt x="1462575" y="373097"/>
                  <a:pt x="1449255" y="379483"/>
                </a:cubicBezTo>
                <a:cubicBezTo>
                  <a:pt x="1435934" y="385870"/>
                  <a:pt x="1423811" y="394385"/>
                  <a:pt x="1412886" y="405029"/>
                </a:cubicBezTo>
                <a:cubicBezTo>
                  <a:pt x="1401961" y="415674"/>
                  <a:pt x="1393205" y="427444"/>
                  <a:pt x="1386618" y="440341"/>
                </a:cubicBezTo>
                <a:cubicBezTo>
                  <a:pt x="1380032" y="453238"/>
                  <a:pt x="1376738" y="466478"/>
                  <a:pt x="1376738" y="480060"/>
                </a:cubicBezTo>
                <a:cubicBezTo>
                  <a:pt x="1376738" y="493567"/>
                  <a:pt x="1384299" y="507876"/>
                  <a:pt x="1399420" y="522987"/>
                </a:cubicBezTo>
                <a:cubicBezTo>
                  <a:pt x="1414541" y="538099"/>
                  <a:pt x="1432998" y="554365"/>
                  <a:pt x="1454791" y="571786"/>
                </a:cubicBezTo>
                <a:cubicBezTo>
                  <a:pt x="1480061" y="590922"/>
                  <a:pt x="1508069" y="607533"/>
                  <a:pt x="1538816" y="621621"/>
                </a:cubicBezTo>
                <a:lnTo>
                  <a:pt x="1539569" y="442460"/>
                </a:lnTo>
                <a:lnTo>
                  <a:pt x="1533609" y="451470"/>
                </a:lnTo>
                <a:cubicBezTo>
                  <a:pt x="1530626" y="454796"/>
                  <a:pt x="1526873" y="458104"/>
                  <a:pt x="1522349" y="461394"/>
                </a:cubicBezTo>
                <a:cubicBezTo>
                  <a:pt x="1504257" y="474552"/>
                  <a:pt x="1484071" y="481132"/>
                  <a:pt x="1461792" y="481132"/>
                </a:cubicBezTo>
                <a:cubicBezTo>
                  <a:pt x="1445828" y="481132"/>
                  <a:pt x="1432238" y="476791"/>
                  <a:pt x="1421023" y="468109"/>
                </a:cubicBezTo>
                <a:cubicBezTo>
                  <a:pt x="1409807" y="459427"/>
                  <a:pt x="1404199" y="448461"/>
                  <a:pt x="1404199" y="435212"/>
                </a:cubicBezTo>
                <a:cubicBezTo>
                  <a:pt x="1404199" y="422544"/>
                  <a:pt x="1409192" y="412323"/>
                  <a:pt x="1419179" y="404551"/>
                </a:cubicBezTo>
                <a:cubicBezTo>
                  <a:pt x="1429166" y="396779"/>
                  <a:pt x="1440975" y="392892"/>
                  <a:pt x="1454605" y="392892"/>
                </a:cubicBezTo>
                <a:cubicBezTo>
                  <a:pt x="1463625" y="392892"/>
                  <a:pt x="1471143" y="395688"/>
                  <a:pt x="1477158" y="401279"/>
                </a:cubicBezTo>
                <a:cubicBezTo>
                  <a:pt x="1483173" y="406870"/>
                  <a:pt x="1486181" y="413100"/>
                  <a:pt x="1486181" y="419967"/>
                </a:cubicBezTo>
                <a:cubicBezTo>
                  <a:pt x="1486181" y="429368"/>
                  <a:pt x="1483149" y="435933"/>
                  <a:pt x="1477087" y="439662"/>
                </a:cubicBezTo>
                <a:cubicBezTo>
                  <a:pt x="1471024" y="443391"/>
                  <a:pt x="1465026" y="445256"/>
                  <a:pt x="1459092" y="445256"/>
                </a:cubicBezTo>
                <a:cubicBezTo>
                  <a:pt x="1451195" y="445256"/>
                  <a:pt x="1444709" y="442946"/>
                  <a:pt x="1439632" y="438327"/>
                </a:cubicBezTo>
                <a:lnTo>
                  <a:pt x="1436364" y="433847"/>
                </a:lnTo>
                <a:lnTo>
                  <a:pt x="1435946" y="435212"/>
                </a:lnTo>
                <a:cubicBezTo>
                  <a:pt x="1435946" y="439250"/>
                  <a:pt x="1438389" y="443075"/>
                  <a:pt x="1443275" y="446685"/>
                </a:cubicBezTo>
                <a:cubicBezTo>
                  <a:pt x="1448162" y="450295"/>
                  <a:pt x="1454334" y="452100"/>
                  <a:pt x="1461792" y="452100"/>
                </a:cubicBezTo>
                <a:cubicBezTo>
                  <a:pt x="1470822" y="452100"/>
                  <a:pt x="1479425" y="450647"/>
                  <a:pt x="1487602" y="447742"/>
                </a:cubicBezTo>
                <a:cubicBezTo>
                  <a:pt x="1495780" y="444837"/>
                  <a:pt x="1502883" y="440767"/>
                  <a:pt x="1508912" y="435533"/>
                </a:cubicBezTo>
                <a:cubicBezTo>
                  <a:pt x="1514941" y="430299"/>
                  <a:pt x="1519778" y="424427"/>
                  <a:pt x="1523421" y="417917"/>
                </a:cubicBezTo>
                <a:cubicBezTo>
                  <a:pt x="1527064" y="411406"/>
                  <a:pt x="1528886" y="404313"/>
                  <a:pt x="1528886" y="396636"/>
                </a:cubicBezTo>
                <a:cubicBezTo>
                  <a:pt x="1528886" y="390225"/>
                  <a:pt x="1524967" y="384167"/>
                  <a:pt x="1517127" y="378462"/>
                </a:cubicBezTo>
                <a:cubicBezTo>
                  <a:pt x="1509288" y="372756"/>
                  <a:pt x="1500111" y="369904"/>
                  <a:pt x="1489595" y="369904"/>
                </a:cubicBezTo>
                <a:close/>
                <a:moveTo>
                  <a:pt x="1780057" y="338098"/>
                </a:moveTo>
                <a:lnTo>
                  <a:pt x="1776262" y="339614"/>
                </a:lnTo>
                <a:cubicBezTo>
                  <a:pt x="1770526" y="342434"/>
                  <a:pt x="1765206" y="345615"/>
                  <a:pt x="1760303" y="349158"/>
                </a:cubicBezTo>
                <a:cubicBezTo>
                  <a:pt x="1750497" y="356245"/>
                  <a:pt x="1742813" y="364555"/>
                  <a:pt x="1737250" y="374090"/>
                </a:cubicBezTo>
                <a:cubicBezTo>
                  <a:pt x="1731687" y="383624"/>
                  <a:pt x="1728906" y="394131"/>
                  <a:pt x="1728906" y="405608"/>
                </a:cubicBezTo>
                <a:cubicBezTo>
                  <a:pt x="1728906" y="413581"/>
                  <a:pt x="1730597" y="421212"/>
                  <a:pt x="1733978" y="428504"/>
                </a:cubicBezTo>
                <a:cubicBezTo>
                  <a:pt x="1737360" y="435795"/>
                  <a:pt x="1742248" y="442237"/>
                  <a:pt x="1748644" y="447828"/>
                </a:cubicBezTo>
                <a:cubicBezTo>
                  <a:pt x="1755040" y="453419"/>
                  <a:pt x="1762570" y="457922"/>
                  <a:pt x="1771233" y="461337"/>
                </a:cubicBezTo>
                <a:cubicBezTo>
                  <a:pt x="1779896" y="464751"/>
                  <a:pt x="1789352" y="466459"/>
                  <a:pt x="1799601" y="466459"/>
                </a:cubicBezTo>
                <a:cubicBezTo>
                  <a:pt x="1818584" y="466459"/>
                  <a:pt x="1834515" y="460415"/>
                  <a:pt x="1847392" y="448328"/>
                </a:cubicBezTo>
                <a:cubicBezTo>
                  <a:pt x="1860270" y="436241"/>
                  <a:pt x="1866709" y="421405"/>
                  <a:pt x="1866709" y="403822"/>
                </a:cubicBezTo>
                <a:cubicBezTo>
                  <a:pt x="1866709" y="390954"/>
                  <a:pt x="1862687" y="379243"/>
                  <a:pt x="1854643" y="368689"/>
                </a:cubicBezTo>
                <a:cubicBezTo>
                  <a:pt x="1846600" y="358136"/>
                  <a:pt x="1836924" y="352859"/>
                  <a:pt x="1825618" y="352859"/>
                </a:cubicBezTo>
                <a:cubicBezTo>
                  <a:pt x="1815855" y="352859"/>
                  <a:pt x="1808509" y="355773"/>
                  <a:pt x="1803580" y="361603"/>
                </a:cubicBezTo>
                <a:cubicBezTo>
                  <a:pt x="1798651" y="367432"/>
                  <a:pt x="1796186" y="374328"/>
                  <a:pt x="1796186" y="382291"/>
                </a:cubicBezTo>
                <a:cubicBezTo>
                  <a:pt x="1796186" y="388220"/>
                  <a:pt x="1796904" y="392667"/>
                  <a:pt x="1798340" y="395632"/>
                </a:cubicBezTo>
                <a:lnTo>
                  <a:pt x="1798951" y="396388"/>
                </a:lnTo>
                <a:lnTo>
                  <a:pt x="1798529" y="394207"/>
                </a:lnTo>
                <a:cubicBezTo>
                  <a:pt x="1798529" y="377900"/>
                  <a:pt x="1806659" y="368794"/>
                  <a:pt x="1822918" y="366889"/>
                </a:cubicBezTo>
                <a:cubicBezTo>
                  <a:pt x="1840339" y="366889"/>
                  <a:pt x="1849969" y="375142"/>
                  <a:pt x="1851807" y="391649"/>
                </a:cubicBezTo>
                <a:cubicBezTo>
                  <a:pt x="1851807" y="403927"/>
                  <a:pt x="1848604" y="413466"/>
                  <a:pt x="1842199" y="420267"/>
                </a:cubicBezTo>
                <a:cubicBezTo>
                  <a:pt x="1835793" y="427068"/>
                  <a:pt x="1827409" y="431211"/>
                  <a:pt x="1817046" y="432697"/>
                </a:cubicBezTo>
                <a:cubicBezTo>
                  <a:pt x="1786090" y="432697"/>
                  <a:pt x="1767659" y="419029"/>
                  <a:pt x="1761753" y="391692"/>
                </a:cubicBezTo>
                <a:cubicBezTo>
                  <a:pt x="1761753" y="368461"/>
                  <a:pt x="1767680" y="350744"/>
                  <a:pt x="1779534" y="338543"/>
                </a:cubicBezTo>
                <a:close/>
                <a:moveTo>
                  <a:pt x="220127" y="309810"/>
                </a:moveTo>
                <a:lnTo>
                  <a:pt x="300580" y="355102"/>
                </a:lnTo>
                <a:cubicBezTo>
                  <a:pt x="322888" y="371323"/>
                  <a:pt x="334041" y="389058"/>
                  <a:pt x="334041" y="408309"/>
                </a:cubicBezTo>
                <a:cubicBezTo>
                  <a:pt x="334041" y="416586"/>
                  <a:pt x="330496" y="426685"/>
                  <a:pt x="323404" y="438605"/>
                </a:cubicBezTo>
                <a:cubicBezTo>
                  <a:pt x="316313" y="450526"/>
                  <a:pt x="308195" y="462280"/>
                  <a:pt x="299051" y="473867"/>
                </a:cubicBezTo>
                <a:cubicBezTo>
                  <a:pt x="289907" y="485454"/>
                  <a:pt x="280082" y="496341"/>
                  <a:pt x="269576" y="506528"/>
                </a:cubicBezTo>
                <a:cubicBezTo>
                  <a:pt x="259070" y="516715"/>
                  <a:pt x="251555" y="522004"/>
                  <a:pt x="247031" y="522394"/>
                </a:cubicBezTo>
                <a:cubicBezTo>
                  <a:pt x="258441" y="529243"/>
                  <a:pt x="271988" y="538734"/>
                  <a:pt x="287671" y="550869"/>
                </a:cubicBezTo>
                <a:cubicBezTo>
                  <a:pt x="303354" y="563004"/>
                  <a:pt x="318985" y="574465"/>
                  <a:pt x="334563" y="585252"/>
                </a:cubicBezTo>
                <a:cubicBezTo>
                  <a:pt x="350141" y="596039"/>
                  <a:pt x="365005" y="605676"/>
                  <a:pt x="379154" y="614163"/>
                </a:cubicBezTo>
                <a:cubicBezTo>
                  <a:pt x="393304" y="622650"/>
                  <a:pt x="402074" y="629022"/>
                  <a:pt x="405465" y="633279"/>
                </a:cubicBezTo>
                <a:lnTo>
                  <a:pt x="405465" y="309810"/>
                </a:lnTo>
                <a:close/>
                <a:moveTo>
                  <a:pt x="1935080" y="250603"/>
                </a:moveTo>
                <a:lnTo>
                  <a:pt x="1937890" y="252220"/>
                </a:lnTo>
                <a:cubicBezTo>
                  <a:pt x="1945064" y="257040"/>
                  <a:pt x="1952432" y="262664"/>
                  <a:pt x="1959992" y="269091"/>
                </a:cubicBezTo>
                <a:lnTo>
                  <a:pt x="1959992" y="250603"/>
                </a:lnTo>
                <a:close/>
                <a:moveTo>
                  <a:pt x="0" y="232329"/>
                </a:moveTo>
                <a:lnTo>
                  <a:pt x="534395" y="232329"/>
                </a:lnTo>
                <a:lnTo>
                  <a:pt x="584316" y="232329"/>
                </a:lnTo>
                <a:lnTo>
                  <a:pt x="1231977" y="232329"/>
                </a:lnTo>
                <a:lnTo>
                  <a:pt x="1293319" y="232329"/>
                </a:lnTo>
                <a:lnTo>
                  <a:pt x="1726582" y="232329"/>
                </a:lnTo>
                <a:lnTo>
                  <a:pt x="1704194" y="308010"/>
                </a:lnTo>
                <a:lnTo>
                  <a:pt x="1640471" y="308010"/>
                </a:lnTo>
                <a:lnTo>
                  <a:pt x="1640471" y="697973"/>
                </a:lnTo>
                <a:lnTo>
                  <a:pt x="1639385" y="716447"/>
                </a:lnTo>
                <a:cubicBezTo>
                  <a:pt x="1638309" y="727506"/>
                  <a:pt x="1641986" y="737343"/>
                  <a:pt x="1650415" y="745958"/>
                </a:cubicBezTo>
                <a:lnTo>
                  <a:pt x="1673638" y="755323"/>
                </a:lnTo>
                <a:lnTo>
                  <a:pt x="1676176" y="756523"/>
                </a:lnTo>
                <a:lnTo>
                  <a:pt x="1676398" y="756435"/>
                </a:lnTo>
                <a:lnTo>
                  <a:pt x="1682462" y="758881"/>
                </a:lnTo>
                <a:cubicBezTo>
                  <a:pt x="1687453" y="758881"/>
                  <a:pt x="1692109" y="757338"/>
                  <a:pt x="1696428" y="754252"/>
                </a:cubicBezTo>
                <a:cubicBezTo>
                  <a:pt x="1700748" y="751166"/>
                  <a:pt x="1702908" y="747379"/>
                  <a:pt x="1702908" y="742893"/>
                </a:cubicBezTo>
                <a:lnTo>
                  <a:pt x="1698879" y="736747"/>
                </a:lnTo>
                <a:lnTo>
                  <a:pt x="1693535" y="749623"/>
                </a:lnTo>
                <a:lnTo>
                  <a:pt x="1676398" y="756435"/>
                </a:lnTo>
                <a:lnTo>
                  <a:pt x="1673638" y="755323"/>
                </a:lnTo>
                <a:lnTo>
                  <a:pt x="1660431" y="749073"/>
                </a:lnTo>
                <a:cubicBezTo>
                  <a:pt x="1656459" y="744105"/>
                  <a:pt x="1654473" y="738755"/>
                  <a:pt x="1654473" y="733021"/>
                </a:cubicBezTo>
                <a:cubicBezTo>
                  <a:pt x="1654473" y="724753"/>
                  <a:pt x="1657635" y="717876"/>
                  <a:pt x="1663960" y="712389"/>
                </a:cubicBezTo>
                <a:cubicBezTo>
                  <a:pt x="1670285" y="706903"/>
                  <a:pt x="1677943" y="704160"/>
                  <a:pt x="1686934" y="704160"/>
                </a:cubicBezTo>
                <a:cubicBezTo>
                  <a:pt x="1697307" y="704160"/>
                  <a:pt x="1707406" y="707748"/>
                  <a:pt x="1717231" y="714925"/>
                </a:cubicBezTo>
                <a:cubicBezTo>
                  <a:pt x="1727056" y="722102"/>
                  <a:pt x="1731968" y="731425"/>
                  <a:pt x="1731968" y="742893"/>
                </a:cubicBezTo>
                <a:cubicBezTo>
                  <a:pt x="1731968" y="755942"/>
                  <a:pt x="1726806" y="766708"/>
                  <a:pt x="1716481" y="775190"/>
                </a:cubicBezTo>
                <a:cubicBezTo>
                  <a:pt x="1706156" y="783672"/>
                  <a:pt x="1694816" y="787913"/>
                  <a:pt x="1682462" y="787913"/>
                </a:cubicBezTo>
                <a:cubicBezTo>
                  <a:pt x="1669194" y="787913"/>
                  <a:pt x="1656714" y="785639"/>
                  <a:pt x="1645022" y="781091"/>
                </a:cubicBezTo>
                <a:cubicBezTo>
                  <a:pt x="1633330" y="776543"/>
                  <a:pt x="1622755" y="770359"/>
                  <a:pt x="1613296" y="762538"/>
                </a:cubicBezTo>
                <a:cubicBezTo>
                  <a:pt x="1603838" y="754718"/>
                  <a:pt x="1595854" y="745436"/>
                  <a:pt x="1589344" y="734692"/>
                </a:cubicBezTo>
                <a:lnTo>
                  <a:pt x="1582250" y="716672"/>
                </a:lnTo>
                <a:lnTo>
                  <a:pt x="1574035" y="732713"/>
                </a:lnTo>
                <a:cubicBezTo>
                  <a:pt x="1566176" y="742957"/>
                  <a:pt x="1556523" y="749989"/>
                  <a:pt x="1545074" y="753809"/>
                </a:cubicBezTo>
                <a:cubicBezTo>
                  <a:pt x="1542616" y="754418"/>
                  <a:pt x="1540911" y="754723"/>
                  <a:pt x="1539959" y="754723"/>
                </a:cubicBezTo>
                <a:cubicBezTo>
                  <a:pt x="1539006" y="754723"/>
                  <a:pt x="1534120" y="755023"/>
                  <a:pt x="1525300" y="755623"/>
                </a:cubicBezTo>
                <a:cubicBezTo>
                  <a:pt x="1532891" y="739802"/>
                  <a:pt x="1538528" y="729053"/>
                  <a:pt x="1542209" y="723376"/>
                </a:cubicBezTo>
                <a:cubicBezTo>
                  <a:pt x="1545891" y="717700"/>
                  <a:pt x="1547441" y="712032"/>
                  <a:pt x="1546860" y="706374"/>
                </a:cubicBezTo>
                <a:lnTo>
                  <a:pt x="1546231" y="694387"/>
                </a:lnTo>
                <a:lnTo>
                  <a:pt x="1522499" y="682971"/>
                </a:lnTo>
                <a:cubicBezTo>
                  <a:pt x="1485209" y="668874"/>
                  <a:pt x="1451800" y="654670"/>
                  <a:pt x="1422273" y="640359"/>
                </a:cubicBezTo>
                <a:cubicBezTo>
                  <a:pt x="1392745" y="626048"/>
                  <a:pt x="1367121" y="611396"/>
                  <a:pt x="1345399" y="596403"/>
                </a:cubicBezTo>
                <a:cubicBezTo>
                  <a:pt x="1323677" y="581411"/>
                  <a:pt x="1306370" y="566019"/>
                  <a:pt x="1293478" y="550226"/>
                </a:cubicBezTo>
                <a:cubicBezTo>
                  <a:pt x="1280586" y="534434"/>
                  <a:pt x="1274140" y="517922"/>
                  <a:pt x="1274140" y="500691"/>
                </a:cubicBezTo>
                <a:cubicBezTo>
                  <a:pt x="1274140" y="480270"/>
                  <a:pt x="1279822" y="459801"/>
                  <a:pt x="1291185" y="439284"/>
                </a:cubicBezTo>
                <a:cubicBezTo>
                  <a:pt x="1302548" y="418767"/>
                  <a:pt x="1319643" y="400224"/>
                  <a:pt x="1342470" y="383655"/>
                </a:cubicBezTo>
                <a:cubicBezTo>
                  <a:pt x="1365297" y="367087"/>
                  <a:pt x="1393788" y="353571"/>
                  <a:pt x="1427945" y="343107"/>
                </a:cubicBezTo>
                <a:cubicBezTo>
                  <a:pt x="1462102" y="332644"/>
                  <a:pt x="1499339" y="327413"/>
                  <a:pt x="1539659" y="327413"/>
                </a:cubicBezTo>
                <a:lnTo>
                  <a:pt x="1539659" y="308010"/>
                </a:lnTo>
                <a:lnTo>
                  <a:pt x="1273930" y="308010"/>
                </a:lnTo>
                <a:lnTo>
                  <a:pt x="1245236" y="308010"/>
                </a:lnTo>
                <a:lnTo>
                  <a:pt x="905541" y="308010"/>
                </a:lnTo>
                <a:lnTo>
                  <a:pt x="926787" y="313498"/>
                </a:lnTo>
                <a:cubicBezTo>
                  <a:pt x="933851" y="315788"/>
                  <a:pt x="940592" y="318459"/>
                  <a:pt x="947011" y="321512"/>
                </a:cubicBezTo>
                <a:cubicBezTo>
                  <a:pt x="972686" y="333723"/>
                  <a:pt x="993514" y="347351"/>
                  <a:pt x="1009497" y="362396"/>
                </a:cubicBezTo>
                <a:cubicBezTo>
                  <a:pt x="1025480" y="377440"/>
                  <a:pt x="1037182" y="391761"/>
                  <a:pt x="1044602" y="405358"/>
                </a:cubicBezTo>
                <a:cubicBezTo>
                  <a:pt x="1052022" y="418955"/>
                  <a:pt x="1056522" y="428120"/>
                  <a:pt x="1058103" y="432854"/>
                </a:cubicBezTo>
                <a:lnTo>
                  <a:pt x="1058032" y="438627"/>
                </a:lnTo>
                <a:cubicBezTo>
                  <a:pt x="1066138" y="428759"/>
                  <a:pt x="1077120" y="420762"/>
                  <a:pt x="1090979" y="414638"/>
                </a:cubicBezTo>
                <a:cubicBezTo>
                  <a:pt x="1104838" y="408513"/>
                  <a:pt x="1121992" y="405451"/>
                  <a:pt x="1142442" y="405451"/>
                </a:cubicBezTo>
                <a:cubicBezTo>
                  <a:pt x="1156311" y="405451"/>
                  <a:pt x="1169579" y="408451"/>
                  <a:pt x="1182247" y="414452"/>
                </a:cubicBezTo>
                <a:cubicBezTo>
                  <a:pt x="1194916" y="420453"/>
                  <a:pt x="1205736" y="428101"/>
                  <a:pt x="1214709" y="437398"/>
                </a:cubicBezTo>
                <a:cubicBezTo>
                  <a:pt x="1223681" y="446694"/>
                  <a:pt x="1230803" y="457598"/>
                  <a:pt x="1236076" y="470109"/>
                </a:cubicBezTo>
                <a:cubicBezTo>
                  <a:pt x="1241348" y="482620"/>
                  <a:pt x="1243984" y="494910"/>
                  <a:pt x="1243984" y="506978"/>
                </a:cubicBezTo>
                <a:cubicBezTo>
                  <a:pt x="1243984" y="522628"/>
                  <a:pt x="1241181" y="536720"/>
                  <a:pt x="1235576" y="549255"/>
                </a:cubicBezTo>
                <a:cubicBezTo>
                  <a:pt x="1229970" y="561790"/>
                  <a:pt x="1222593" y="572470"/>
                  <a:pt x="1213444" y="581294"/>
                </a:cubicBezTo>
                <a:cubicBezTo>
                  <a:pt x="1204295" y="590119"/>
                  <a:pt x="1193930" y="597011"/>
                  <a:pt x="1182347" y="601968"/>
                </a:cubicBezTo>
                <a:cubicBezTo>
                  <a:pt x="1170765" y="606926"/>
                  <a:pt x="1158959" y="609405"/>
                  <a:pt x="1146929" y="609405"/>
                </a:cubicBezTo>
                <a:cubicBezTo>
                  <a:pt x="1136623" y="609405"/>
                  <a:pt x="1126464" y="607402"/>
                  <a:pt x="1116453" y="603397"/>
                </a:cubicBezTo>
                <a:cubicBezTo>
                  <a:pt x="1106443" y="599392"/>
                  <a:pt x="1097322" y="593770"/>
                  <a:pt x="1089093" y="586531"/>
                </a:cubicBezTo>
                <a:lnTo>
                  <a:pt x="1085628" y="582713"/>
                </a:lnTo>
                <a:lnTo>
                  <a:pt x="1087839" y="591390"/>
                </a:lnTo>
                <a:cubicBezTo>
                  <a:pt x="1089675" y="602910"/>
                  <a:pt x="1090593" y="615139"/>
                  <a:pt x="1090593" y="628079"/>
                </a:cubicBezTo>
                <a:cubicBezTo>
                  <a:pt x="1090593" y="707127"/>
                  <a:pt x="1044487" y="746651"/>
                  <a:pt x="952276" y="746651"/>
                </a:cubicBezTo>
                <a:cubicBezTo>
                  <a:pt x="924453" y="746651"/>
                  <a:pt x="894595" y="742357"/>
                  <a:pt x="862700" y="733771"/>
                </a:cubicBezTo>
                <a:cubicBezTo>
                  <a:pt x="830806" y="725184"/>
                  <a:pt x="800304" y="711608"/>
                  <a:pt x="771196" y="693044"/>
                </a:cubicBezTo>
                <a:lnTo>
                  <a:pt x="749393" y="677342"/>
                </a:lnTo>
                <a:cubicBezTo>
                  <a:pt x="733239" y="664417"/>
                  <a:pt x="719754" y="652389"/>
                  <a:pt x="708938" y="641259"/>
                </a:cubicBezTo>
                <a:cubicBezTo>
                  <a:pt x="698123" y="630129"/>
                  <a:pt x="688890" y="618756"/>
                  <a:pt x="681242" y="607140"/>
                </a:cubicBezTo>
                <a:cubicBezTo>
                  <a:pt x="673593" y="595525"/>
                  <a:pt x="667085" y="583402"/>
                  <a:pt x="661718" y="570772"/>
                </a:cubicBezTo>
                <a:cubicBezTo>
                  <a:pt x="656351" y="558142"/>
                  <a:pt x="651876" y="544359"/>
                  <a:pt x="648295" y="529424"/>
                </a:cubicBezTo>
                <a:cubicBezTo>
                  <a:pt x="646314" y="522813"/>
                  <a:pt x="645323" y="515331"/>
                  <a:pt x="645323" y="506978"/>
                </a:cubicBezTo>
                <a:lnTo>
                  <a:pt x="645323" y="494419"/>
                </a:lnTo>
                <a:cubicBezTo>
                  <a:pt x="645323" y="490914"/>
                  <a:pt x="645473" y="487661"/>
                  <a:pt x="645773" y="484661"/>
                </a:cubicBezTo>
                <a:cubicBezTo>
                  <a:pt x="646073" y="481661"/>
                  <a:pt x="646557" y="478465"/>
                  <a:pt x="647223" y="475074"/>
                </a:cubicBezTo>
                <a:lnTo>
                  <a:pt x="651881" y="457372"/>
                </a:lnTo>
                <a:cubicBezTo>
                  <a:pt x="654653" y="446989"/>
                  <a:pt x="656944" y="438948"/>
                  <a:pt x="658753" y="433247"/>
                </a:cubicBezTo>
                <a:cubicBezTo>
                  <a:pt x="660563" y="427547"/>
                  <a:pt x="661168" y="422901"/>
                  <a:pt x="660568" y="419310"/>
                </a:cubicBezTo>
                <a:cubicBezTo>
                  <a:pt x="660568" y="411557"/>
                  <a:pt x="657844" y="405720"/>
                  <a:pt x="652396" y="401801"/>
                </a:cubicBezTo>
                <a:cubicBezTo>
                  <a:pt x="646947" y="397881"/>
                  <a:pt x="642256" y="395921"/>
                  <a:pt x="638322" y="395921"/>
                </a:cubicBezTo>
                <a:cubicBezTo>
                  <a:pt x="635779" y="395921"/>
                  <a:pt x="632288" y="396659"/>
                  <a:pt x="627850" y="398136"/>
                </a:cubicBezTo>
                <a:cubicBezTo>
                  <a:pt x="623411" y="399612"/>
                  <a:pt x="619151" y="401881"/>
                  <a:pt x="615069" y="404944"/>
                </a:cubicBezTo>
                <a:lnTo>
                  <a:pt x="613442" y="406591"/>
                </a:lnTo>
                <a:lnTo>
                  <a:pt x="618750" y="404010"/>
                </a:lnTo>
                <a:cubicBezTo>
                  <a:pt x="621497" y="403180"/>
                  <a:pt x="624430" y="402765"/>
                  <a:pt x="627550" y="402765"/>
                </a:cubicBezTo>
                <a:cubicBezTo>
                  <a:pt x="643218" y="402765"/>
                  <a:pt x="651052" y="412985"/>
                  <a:pt x="651052" y="433426"/>
                </a:cubicBezTo>
                <a:cubicBezTo>
                  <a:pt x="651052" y="453867"/>
                  <a:pt x="639332" y="464087"/>
                  <a:pt x="615891" y="464087"/>
                </a:cubicBezTo>
                <a:cubicBezTo>
                  <a:pt x="609776" y="464087"/>
                  <a:pt x="603261" y="462706"/>
                  <a:pt x="596346" y="459944"/>
                </a:cubicBezTo>
                <a:cubicBezTo>
                  <a:pt x="589431" y="457181"/>
                  <a:pt x="582861" y="453207"/>
                  <a:pt x="576636" y="448021"/>
                </a:cubicBezTo>
                <a:cubicBezTo>
                  <a:pt x="570411" y="442834"/>
                  <a:pt x="565204" y="436398"/>
                  <a:pt x="561013" y="428711"/>
                </a:cubicBezTo>
                <a:cubicBezTo>
                  <a:pt x="556822" y="421024"/>
                  <a:pt x="554726" y="412128"/>
                  <a:pt x="554726" y="402022"/>
                </a:cubicBezTo>
                <a:cubicBezTo>
                  <a:pt x="554726" y="389097"/>
                  <a:pt x="558689" y="376869"/>
                  <a:pt x="566613" y="365339"/>
                </a:cubicBezTo>
                <a:cubicBezTo>
                  <a:pt x="574538" y="353809"/>
                  <a:pt x="587673" y="348044"/>
                  <a:pt x="606018" y="348044"/>
                </a:cubicBezTo>
                <a:cubicBezTo>
                  <a:pt x="613848" y="348044"/>
                  <a:pt x="622606" y="350049"/>
                  <a:pt x="632293" y="354059"/>
                </a:cubicBezTo>
                <a:cubicBezTo>
                  <a:pt x="641980" y="358069"/>
                  <a:pt x="651433" y="364022"/>
                  <a:pt x="660654" y="371918"/>
                </a:cubicBezTo>
                <a:cubicBezTo>
                  <a:pt x="669874" y="379814"/>
                  <a:pt x="677856" y="389544"/>
                  <a:pt x="684600" y="401108"/>
                </a:cubicBezTo>
                <a:cubicBezTo>
                  <a:pt x="691343" y="412671"/>
                  <a:pt x="695339" y="425925"/>
                  <a:pt x="696587" y="440870"/>
                </a:cubicBezTo>
                <a:lnTo>
                  <a:pt x="709874" y="498534"/>
                </a:lnTo>
                <a:cubicBezTo>
                  <a:pt x="717304" y="519099"/>
                  <a:pt x="728165" y="539444"/>
                  <a:pt x="742457" y="559570"/>
                </a:cubicBezTo>
                <a:cubicBezTo>
                  <a:pt x="756749" y="579697"/>
                  <a:pt x="773849" y="597842"/>
                  <a:pt x="793756" y="614006"/>
                </a:cubicBezTo>
                <a:cubicBezTo>
                  <a:pt x="813663" y="630170"/>
                  <a:pt x="836333" y="643107"/>
                  <a:pt x="861764" y="652818"/>
                </a:cubicBezTo>
                <a:cubicBezTo>
                  <a:pt x="887196" y="662528"/>
                  <a:pt x="915571" y="667384"/>
                  <a:pt x="946889" y="667384"/>
                </a:cubicBezTo>
                <a:cubicBezTo>
                  <a:pt x="954138" y="667384"/>
                  <a:pt x="961332" y="666619"/>
                  <a:pt x="968471" y="665091"/>
                </a:cubicBezTo>
                <a:cubicBezTo>
                  <a:pt x="975610" y="663562"/>
                  <a:pt x="982037" y="660438"/>
                  <a:pt x="987752" y="655718"/>
                </a:cubicBezTo>
                <a:cubicBezTo>
                  <a:pt x="993467" y="650998"/>
                  <a:pt x="998222" y="644031"/>
                  <a:pt x="1002018" y="634815"/>
                </a:cubicBezTo>
                <a:cubicBezTo>
                  <a:pt x="1005813" y="625600"/>
                  <a:pt x="1007711" y="613487"/>
                  <a:pt x="1007711" y="598475"/>
                </a:cubicBezTo>
                <a:cubicBezTo>
                  <a:pt x="1007711" y="590198"/>
                  <a:pt x="1006190" y="581213"/>
                  <a:pt x="1003147" y="571522"/>
                </a:cubicBezTo>
                <a:cubicBezTo>
                  <a:pt x="1000103" y="561830"/>
                  <a:pt x="998953" y="556222"/>
                  <a:pt x="999696" y="554698"/>
                </a:cubicBezTo>
                <a:cubicBezTo>
                  <a:pt x="995210" y="560670"/>
                  <a:pt x="985085" y="563656"/>
                  <a:pt x="969321" y="563656"/>
                </a:cubicBezTo>
                <a:cubicBezTo>
                  <a:pt x="965187" y="563656"/>
                  <a:pt x="959362" y="562723"/>
                  <a:pt x="951847" y="560856"/>
                </a:cubicBezTo>
                <a:lnTo>
                  <a:pt x="910842" y="490476"/>
                </a:lnTo>
                <a:cubicBezTo>
                  <a:pt x="916167" y="478198"/>
                  <a:pt x="924125" y="468883"/>
                  <a:pt x="934717" y="462530"/>
                </a:cubicBezTo>
                <a:cubicBezTo>
                  <a:pt x="945308" y="456176"/>
                  <a:pt x="953495" y="453000"/>
                  <a:pt x="959277" y="453000"/>
                </a:cubicBezTo>
                <a:cubicBezTo>
                  <a:pt x="959277" y="451381"/>
                  <a:pt x="959010" y="447894"/>
                  <a:pt x="958477" y="442541"/>
                </a:cubicBezTo>
                <a:cubicBezTo>
                  <a:pt x="957943" y="437188"/>
                  <a:pt x="956195" y="432045"/>
                  <a:pt x="953233" y="427111"/>
                </a:cubicBezTo>
                <a:cubicBezTo>
                  <a:pt x="950271" y="422177"/>
                  <a:pt x="944854" y="416198"/>
                  <a:pt x="936981" y="409173"/>
                </a:cubicBezTo>
                <a:cubicBezTo>
                  <a:pt x="929109" y="402148"/>
                  <a:pt x="917400" y="393254"/>
                  <a:pt x="901855" y="382491"/>
                </a:cubicBezTo>
                <a:cubicBezTo>
                  <a:pt x="897502" y="378605"/>
                  <a:pt x="890630" y="375835"/>
                  <a:pt x="881238" y="374183"/>
                </a:cubicBezTo>
                <a:lnTo>
                  <a:pt x="871011" y="372996"/>
                </a:lnTo>
                <a:lnTo>
                  <a:pt x="877700" y="374799"/>
                </a:lnTo>
                <a:cubicBezTo>
                  <a:pt x="885410" y="377681"/>
                  <a:pt x="892497" y="382005"/>
                  <a:pt x="898962" y="387770"/>
                </a:cubicBezTo>
                <a:cubicBezTo>
                  <a:pt x="911892" y="399300"/>
                  <a:pt x="918357" y="412423"/>
                  <a:pt x="918357" y="427139"/>
                </a:cubicBezTo>
                <a:cubicBezTo>
                  <a:pt x="918357" y="438074"/>
                  <a:pt x="915421" y="447397"/>
                  <a:pt x="909549" y="455107"/>
                </a:cubicBezTo>
                <a:cubicBezTo>
                  <a:pt x="903677" y="462818"/>
                  <a:pt x="896493" y="468883"/>
                  <a:pt x="887996" y="473302"/>
                </a:cubicBezTo>
                <a:cubicBezTo>
                  <a:pt x="879500" y="477722"/>
                  <a:pt x="870706" y="481029"/>
                  <a:pt x="861614" y="483225"/>
                </a:cubicBezTo>
                <a:cubicBezTo>
                  <a:pt x="852523" y="485421"/>
                  <a:pt x="843872" y="486518"/>
                  <a:pt x="835661" y="486518"/>
                </a:cubicBezTo>
                <a:cubicBezTo>
                  <a:pt x="821783" y="486518"/>
                  <a:pt x="808694" y="484089"/>
                  <a:pt x="796392" y="479232"/>
                </a:cubicBezTo>
                <a:cubicBezTo>
                  <a:pt x="784091" y="474374"/>
                  <a:pt x="773151" y="467821"/>
                  <a:pt x="763574" y="459572"/>
                </a:cubicBezTo>
                <a:cubicBezTo>
                  <a:pt x="753996" y="451323"/>
                  <a:pt x="746395" y="441570"/>
                  <a:pt x="740771" y="430311"/>
                </a:cubicBezTo>
                <a:cubicBezTo>
                  <a:pt x="735146" y="419053"/>
                  <a:pt x="732334" y="406632"/>
                  <a:pt x="732334" y="393049"/>
                </a:cubicBezTo>
                <a:cubicBezTo>
                  <a:pt x="732334" y="361503"/>
                  <a:pt x="743707" y="338640"/>
                  <a:pt x="766453" y="324462"/>
                </a:cubicBezTo>
                <a:cubicBezTo>
                  <a:pt x="777826" y="317373"/>
                  <a:pt x="790850" y="312057"/>
                  <a:pt x="805525" y="308512"/>
                </a:cubicBezTo>
                <a:lnTo>
                  <a:pt x="808452" y="308010"/>
                </a:lnTo>
                <a:lnTo>
                  <a:pt x="557069" y="308010"/>
                </a:lnTo>
                <a:lnTo>
                  <a:pt x="514350" y="308010"/>
                </a:lnTo>
                <a:lnTo>
                  <a:pt x="511649" y="308010"/>
                </a:lnTo>
                <a:lnTo>
                  <a:pt x="511649" y="691458"/>
                </a:lnTo>
                <a:lnTo>
                  <a:pt x="513450" y="716490"/>
                </a:lnTo>
                <a:cubicBezTo>
                  <a:pt x="513450" y="727539"/>
                  <a:pt x="517262" y="737366"/>
                  <a:pt x="524887" y="745972"/>
                </a:cubicBezTo>
                <a:cubicBezTo>
                  <a:pt x="532511" y="754578"/>
                  <a:pt x="543591" y="758881"/>
                  <a:pt x="558127" y="758881"/>
                </a:cubicBezTo>
                <a:cubicBezTo>
                  <a:pt x="564042" y="758881"/>
                  <a:pt x="569080" y="757595"/>
                  <a:pt x="573243" y="755023"/>
                </a:cubicBezTo>
                <a:cubicBezTo>
                  <a:pt x="577405" y="752451"/>
                  <a:pt x="579486" y="748408"/>
                  <a:pt x="579486" y="742893"/>
                </a:cubicBezTo>
                <a:lnTo>
                  <a:pt x="575410" y="736537"/>
                </a:lnTo>
                <a:lnTo>
                  <a:pt x="568914" y="749930"/>
                </a:lnTo>
                <a:cubicBezTo>
                  <a:pt x="564027" y="754326"/>
                  <a:pt x="558636" y="756523"/>
                  <a:pt x="552740" y="756523"/>
                </a:cubicBezTo>
                <a:cubicBezTo>
                  <a:pt x="545625" y="756523"/>
                  <a:pt x="540081" y="754040"/>
                  <a:pt x="536110" y="749073"/>
                </a:cubicBezTo>
                <a:cubicBezTo>
                  <a:pt x="532138" y="744105"/>
                  <a:pt x="530152" y="738755"/>
                  <a:pt x="530152" y="733021"/>
                </a:cubicBezTo>
                <a:cubicBezTo>
                  <a:pt x="530152" y="723867"/>
                  <a:pt x="533509" y="716768"/>
                  <a:pt x="540224" y="711725"/>
                </a:cubicBezTo>
                <a:cubicBezTo>
                  <a:pt x="546939" y="706682"/>
                  <a:pt x="554402" y="704160"/>
                  <a:pt x="562613" y="704160"/>
                </a:cubicBezTo>
                <a:cubicBezTo>
                  <a:pt x="574881" y="704160"/>
                  <a:pt x="585751" y="707948"/>
                  <a:pt x="595224" y="715525"/>
                </a:cubicBezTo>
                <a:cubicBezTo>
                  <a:pt x="604697" y="723103"/>
                  <a:pt x="609433" y="732225"/>
                  <a:pt x="609433" y="742893"/>
                </a:cubicBezTo>
                <a:cubicBezTo>
                  <a:pt x="609433" y="755257"/>
                  <a:pt x="604282" y="765851"/>
                  <a:pt x="593981" y="774676"/>
                </a:cubicBezTo>
                <a:cubicBezTo>
                  <a:pt x="588830" y="779088"/>
                  <a:pt x="583267" y="782398"/>
                  <a:pt x="577291" y="784604"/>
                </a:cubicBezTo>
                <a:lnTo>
                  <a:pt x="561504" y="787330"/>
                </a:lnTo>
                <a:lnTo>
                  <a:pt x="562410" y="787630"/>
                </a:lnTo>
                <a:cubicBezTo>
                  <a:pt x="571988" y="792073"/>
                  <a:pt x="580010" y="797871"/>
                  <a:pt x="586478" y="805025"/>
                </a:cubicBezTo>
                <a:cubicBezTo>
                  <a:pt x="592945" y="812178"/>
                  <a:pt x="597860" y="819953"/>
                  <a:pt x="601222" y="828349"/>
                </a:cubicBezTo>
                <a:cubicBezTo>
                  <a:pt x="604585" y="836745"/>
                  <a:pt x="606266" y="844925"/>
                  <a:pt x="606266" y="852888"/>
                </a:cubicBezTo>
                <a:cubicBezTo>
                  <a:pt x="606266" y="872757"/>
                  <a:pt x="599220" y="889564"/>
                  <a:pt x="585128" y="903308"/>
                </a:cubicBezTo>
                <a:cubicBezTo>
                  <a:pt x="571035" y="917053"/>
                  <a:pt x="553507" y="923925"/>
                  <a:pt x="532542" y="923925"/>
                </a:cubicBezTo>
                <a:cubicBezTo>
                  <a:pt x="513197" y="923925"/>
                  <a:pt x="495669" y="918527"/>
                  <a:pt x="479957" y="907730"/>
                </a:cubicBezTo>
                <a:cubicBezTo>
                  <a:pt x="464246" y="896934"/>
                  <a:pt x="452466" y="883977"/>
                  <a:pt x="444617" y="868861"/>
                </a:cubicBezTo>
                <a:lnTo>
                  <a:pt x="430301" y="833328"/>
                </a:lnTo>
                <a:cubicBezTo>
                  <a:pt x="431806" y="837300"/>
                  <a:pt x="429268" y="842910"/>
                  <a:pt x="422686" y="850159"/>
                </a:cubicBezTo>
                <a:cubicBezTo>
                  <a:pt x="414199" y="862284"/>
                  <a:pt x="403714" y="873274"/>
                  <a:pt x="391232" y="883127"/>
                </a:cubicBezTo>
                <a:cubicBezTo>
                  <a:pt x="378749" y="892981"/>
                  <a:pt x="365155" y="897908"/>
                  <a:pt x="350448" y="897908"/>
                </a:cubicBezTo>
                <a:cubicBezTo>
                  <a:pt x="342152" y="897908"/>
                  <a:pt x="332217" y="894603"/>
                  <a:pt x="320645" y="887992"/>
                </a:cubicBezTo>
                <a:cubicBezTo>
                  <a:pt x="309072" y="881382"/>
                  <a:pt x="298239" y="873031"/>
                  <a:pt x="288148" y="862939"/>
                </a:cubicBezTo>
                <a:cubicBezTo>
                  <a:pt x="278056" y="852847"/>
                  <a:pt x="269290" y="841010"/>
                  <a:pt x="261851" y="827428"/>
                </a:cubicBezTo>
                <a:cubicBezTo>
                  <a:pt x="254412" y="813845"/>
                  <a:pt x="250693" y="799305"/>
                  <a:pt x="250693" y="783808"/>
                </a:cubicBezTo>
                <a:cubicBezTo>
                  <a:pt x="250693" y="771416"/>
                  <a:pt x="253979" y="760898"/>
                  <a:pt x="260551" y="752254"/>
                </a:cubicBezTo>
                <a:cubicBezTo>
                  <a:pt x="267124" y="743610"/>
                  <a:pt x="275034" y="736476"/>
                  <a:pt x="284283" y="730851"/>
                </a:cubicBezTo>
                <a:cubicBezTo>
                  <a:pt x="293532" y="725227"/>
                  <a:pt x="303440" y="721260"/>
                  <a:pt x="314008" y="718950"/>
                </a:cubicBezTo>
                <a:cubicBezTo>
                  <a:pt x="324576" y="716640"/>
                  <a:pt x="334032" y="715485"/>
                  <a:pt x="342376" y="715485"/>
                </a:cubicBezTo>
                <a:cubicBezTo>
                  <a:pt x="346252" y="715485"/>
                  <a:pt x="351072" y="715678"/>
                  <a:pt x="356835" y="716064"/>
                </a:cubicBezTo>
                <a:cubicBezTo>
                  <a:pt x="362597" y="716449"/>
                  <a:pt x="368358" y="717826"/>
                  <a:pt x="374115" y="720193"/>
                </a:cubicBezTo>
                <a:cubicBezTo>
                  <a:pt x="379873" y="722560"/>
                  <a:pt x="386176" y="726027"/>
                  <a:pt x="393025" y="730594"/>
                </a:cubicBezTo>
                <a:lnTo>
                  <a:pt x="402203" y="741465"/>
                </a:lnTo>
                <a:lnTo>
                  <a:pt x="405768" y="735844"/>
                </a:lnTo>
                <a:cubicBezTo>
                  <a:pt x="409100" y="730602"/>
                  <a:pt x="411770" y="726410"/>
                  <a:pt x="413780" y="723269"/>
                </a:cubicBezTo>
                <a:cubicBezTo>
                  <a:pt x="417799" y="716988"/>
                  <a:pt x="419809" y="711256"/>
                  <a:pt x="419809" y="706074"/>
                </a:cubicBezTo>
                <a:lnTo>
                  <a:pt x="419023" y="697545"/>
                </a:lnTo>
                <a:lnTo>
                  <a:pt x="418023" y="693487"/>
                </a:lnTo>
                <a:lnTo>
                  <a:pt x="418023" y="696259"/>
                </a:lnTo>
                <a:lnTo>
                  <a:pt x="404565" y="688372"/>
                </a:lnTo>
                <a:cubicBezTo>
                  <a:pt x="360854" y="672361"/>
                  <a:pt x="317858" y="652727"/>
                  <a:pt x="275577" y="629472"/>
                </a:cubicBezTo>
                <a:cubicBezTo>
                  <a:pt x="233295" y="606217"/>
                  <a:pt x="193852" y="579387"/>
                  <a:pt x="157248" y="548983"/>
                </a:cubicBezTo>
                <a:cubicBezTo>
                  <a:pt x="148009" y="533800"/>
                  <a:pt x="141320" y="520001"/>
                  <a:pt x="137181" y="507585"/>
                </a:cubicBezTo>
                <a:cubicBezTo>
                  <a:pt x="133042" y="495169"/>
                  <a:pt x="130973" y="485994"/>
                  <a:pt x="130973" y="480060"/>
                </a:cubicBezTo>
                <a:cubicBezTo>
                  <a:pt x="130973" y="472202"/>
                  <a:pt x="137662" y="464596"/>
                  <a:pt x="151040" y="457243"/>
                </a:cubicBezTo>
                <a:cubicBezTo>
                  <a:pt x="164418" y="449890"/>
                  <a:pt x="179927" y="442189"/>
                  <a:pt x="197567" y="434140"/>
                </a:cubicBezTo>
                <a:cubicBezTo>
                  <a:pt x="213093" y="428006"/>
                  <a:pt x="232071" y="420391"/>
                  <a:pt x="254503" y="411295"/>
                </a:cubicBezTo>
                <a:cubicBezTo>
                  <a:pt x="260056" y="409913"/>
                  <a:pt x="262832" y="410113"/>
                  <a:pt x="262832" y="411895"/>
                </a:cubicBezTo>
                <a:cubicBezTo>
                  <a:pt x="262832" y="410466"/>
                  <a:pt x="258175" y="406649"/>
                  <a:pt x="248859" y="400443"/>
                </a:cubicBezTo>
                <a:cubicBezTo>
                  <a:pt x="239544" y="394238"/>
                  <a:pt x="227442" y="387844"/>
                  <a:pt x="212555" y="381262"/>
                </a:cubicBezTo>
                <a:cubicBezTo>
                  <a:pt x="197667" y="374680"/>
                  <a:pt x="181079" y="368589"/>
                  <a:pt x="162791" y="362989"/>
                </a:cubicBezTo>
                <a:cubicBezTo>
                  <a:pt x="144503" y="357388"/>
                  <a:pt x="128606" y="353416"/>
                  <a:pt x="115100" y="351073"/>
                </a:cubicBezTo>
                <a:cubicBezTo>
                  <a:pt x="100622" y="353835"/>
                  <a:pt x="89837" y="358050"/>
                  <a:pt x="82746" y="363717"/>
                </a:cubicBezTo>
                <a:cubicBezTo>
                  <a:pt x="75654" y="369385"/>
                  <a:pt x="72109" y="374976"/>
                  <a:pt x="72109" y="380491"/>
                </a:cubicBezTo>
                <a:cubicBezTo>
                  <a:pt x="72109" y="387263"/>
                  <a:pt x="74649" y="392968"/>
                  <a:pt x="79731" y="397607"/>
                </a:cubicBezTo>
                <a:cubicBezTo>
                  <a:pt x="84813" y="402246"/>
                  <a:pt x="91482" y="404565"/>
                  <a:pt x="99741" y="404565"/>
                </a:cubicBezTo>
                <a:cubicBezTo>
                  <a:pt x="103803" y="404565"/>
                  <a:pt x="107499" y="404268"/>
                  <a:pt x="110829" y="403672"/>
                </a:cubicBezTo>
                <a:lnTo>
                  <a:pt x="112311" y="403226"/>
                </a:lnTo>
                <a:lnTo>
                  <a:pt x="108463" y="401422"/>
                </a:lnTo>
                <a:cubicBezTo>
                  <a:pt x="102534" y="397317"/>
                  <a:pt x="99569" y="391240"/>
                  <a:pt x="99569" y="383191"/>
                </a:cubicBezTo>
                <a:cubicBezTo>
                  <a:pt x="99569" y="368132"/>
                  <a:pt x="110394" y="360603"/>
                  <a:pt x="132045" y="360603"/>
                </a:cubicBezTo>
                <a:cubicBezTo>
                  <a:pt x="140160" y="360603"/>
                  <a:pt x="147599" y="363141"/>
                  <a:pt x="154362" y="368218"/>
                </a:cubicBezTo>
                <a:cubicBezTo>
                  <a:pt x="161124" y="373295"/>
                  <a:pt x="164506" y="380076"/>
                  <a:pt x="164506" y="388563"/>
                </a:cubicBezTo>
                <a:cubicBezTo>
                  <a:pt x="164506" y="400460"/>
                  <a:pt x="157891" y="410342"/>
                  <a:pt x="144660" y="418210"/>
                </a:cubicBezTo>
                <a:cubicBezTo>
                  <a:pt x="131430" y="426077"/>
                  <a:pt x="116457" y="430011"/>
                  <a:pt x="99741" y="430011"/>
                </a:cubicBezTo>
                <a:cubicBezTo>
                  <a:pt x="83186" y="430011"/>
                  <a:pt x="69003" y="425537"/>
                  <a:pt x="57193" y="416588"/>
                </a:cubicBezTo>
                <a:cubicBezTo>
                  <a:pt x="45382" y="407639"/>
                  <a:pt x="39476" y="395907"/>
                  <a:pt x="39476" y="381391"/>
                </a:cubicBezTo>
                <a:cubicBezTo>
                  <a:pt x="39476" y="360426"/>
                  <a:pt x="45877" y="342393"/>
                  <a:pt x="58678" y="327291"/>
                </a:cubicBezTo>
                <a:cubicBezTo>
                  <a:pt x="65079" y="319740"/>
                  <a:pt x="72211" y="314429"/>
                  <a:pt x="80074" y="311359"/>
                </a:cubicBezTo>
                <a:lnTo>
                  <a:pt x="91256" y="308708"/>
                </a:lnTo>
                <a:lnTo>
                  <a:pt x="14216" y="307867"/>
                </a:lnTo>
                <a:close/>
                <a:moveTo>
                  <a:pt x="2053304" y="0"/>
                </a:moveTo>
                <a:cubicBezTo>
                  <a:pt x="2065953" y="0"/>
                  <a:pt x="2076804" y="2958"/>
                  <a:pt x="2085858" y="8873"/>
                </a:cubicBezTo>
                <a:cubicBezTo>
                  <a:pt x="2094911" y="14788"/>
                  <a:pt x="2102355" y="21636"/>
                  <a:pt x="2108189" y="29418"/>
                </a:cubicBezTo>
                <a:cubicBezTo>
                  <a:pt x="2114023" y="37200"/>
                  <a:pt x="2118745" y="45854"/>
                  <a:pt x="2122355" y="55379"/>
                </a:cubicBezTo>
                <a:cubicBezTo>
                  <a:pt x="2125965" y="64904"/>
                  <a:pt x="2128247" y="72509"/>
                  <a:pt x="2129199" y="78196"/>
                </a:cubicBezTo>
                <a:cubicBezTo>
                  <a:pt x="2130494" y="79510"/>
                  <a:pt x="2131354" y="82896"/>
                  <a:pt x="2131778" y="88354"/>
                </a:cubicBezTo>
                <a:cubicBezTo>
                  <a:pt x="2132202" y="93812"/>
                  <a:pt x="2132414" y="97903"/>
                  <a:pt x="2132414" y="100627"/>
                </a:cubicBezTo>
                <a:lnTo>
                  <a:pt x="2132414" y="103313"/>
                </a:lnTo>
                <a:cubicBezTo>
                  <a:pt x="2132414" y="111409"/>
                  <a:pt x="2129023" y="124504"/>
                  <a:pt x="2122241" y="142597"/>
                </a:cubicBezTo>
                <a:cubicBezTo>
                  <a:pt x="2115459" y="160689"/>
                  <a:pt x="2103548" y="177942"/>
                  <a:pt x="2086508" y="194353"/>
                </a:cubicBezTo>
                <a:cubicBezTo>
                  <a:pt x="2079145" y="201406"/>
                  <a:pt x="2071544" y="207952"/>
                  <a:pt x="2063703" y="213990"/>
                </a:cubicBezTo>
                <a:lnTo>
                  <a:pt x="2055473" y="219623"/>
                </a:lnTo>
                <a:lnTo>
                  <a:pt x="2055433" y="221242"/>
                </a:lnTo>
                <a:lnTo>
                  <a:pt x="2056318" y="237487"/>
                </a:lnTo>
                <a:lnTo>
                  <a:pt x="2056318" y="232329"/>
                </a:lnTo>
                <a:lnTo>
                  <a:pt x="2138843" y="232329"/>
                </a:lnTo>
                <a:lnTo>
                  <a:pt x="2103767" y="308010"/>
                </a:lnTo>
                <a:lnTo>
                  <a:pt x="2056304" y="308010"/>
                </a:lnTo>
                <a:lnTo>
                  <a:pt x="2055433" y="699016"/>
                </a:lnTo>
                <a:cubicBezTo>
                  <a:pt x="2055433" y="715380"/>
                  <a:pt x="2061281" y="729151"/>
                  <a:pt x="2072978" y="740329"/>
                </a:cubicBezTo>
                <a:cubicBezTo>
                  <a:pt x="2084675" y="751506"/>
                  <a:pt x="2098800" y="757095"/>
                  <a:pt x="2115354" y="757095"/>
                </a:cubicBezTo>
                <a:cubicBezTo>
                  <a:pt x="2123155" y="757095"/>
                  <a:pt x="2129711" y="754883"/>
                  <a:pt x="2135021" y="750458"/>
                </a:cubicBezTo>
                <a:cubicBezTo>
                  <a:pt x="2140331" y="746034"/>
                  <a:pt x="2142986" y="740822"/>
                  <a:pt x="2142986" y="734821"/>
                </a:cubicBezTo>
                <a:cubicBezTo>
                  <a:pt x="2142986" y="731011"/>
                  <a:pt x="2140920" y="727246"/>
                  <a:pt x="2136786" y="723526"/>
                </a:cubicBezTo>
                <a:lnTo>
                  <a:pt x="2134932" y="721755"/>
                </a:lnTo>
                <a:lnTo>
                  <a:pt x="2135257" y="724062"/>
                </a:lnTo>
                <a:cubicBezTo>
                  <a:pt x="2135257" y="730377"/>
                  <a:pt x="2132550" y="736021"/>
                  <a:pt x="2127134" y="740993"/>
                </a:cubicBezTo>
                <a:cubicBezTo>
                  <a:pt x="2121719" y="745965"/>
                  <a:pt x="2115997" y="748451"/>
                  <a:pt x="2109968" y="748451"/>
                </a:cubicBezTo>
                <a:cubicBezTo>
                  <a:pt x="2094309" y="748451"/>
                  <a:pt x="2086479" y="739421"/>
                  <a:pt x="2086479" y="721362"/>
                </a:cubicBezTo>
                <a:cubicBezTo>
                  <a:pt x="2086479" y="699131"/>
                  <a:pt x="2098495" y="688015"/>
                  <a:pt x="2122527" y="688015"/>
                </a:cubicBezTo>
                <a:cubicBezTo>
                  <a:pt x="2136319" y="688015"/>
                  <a:pt x="2148168" y="692604"/>
                  <a:pt x="2158074" y="701781"/>
                </a:cubicBezTo>
                <a:cubicBezTo>
                  <a:pt x="2167980" y="710958"/>
                  <a:pt x="2172933" y="721971"/>
                  <a:pt x="2172933" y="734821"/>
                </a:cubicBezTo>
                <a:cubicBezTo>
                  <a:pt x="2172933" y="749384"/>
                  <a:pt x="2167218" y="762024"/>
                  <a:pt x="2155788" y="772740"/>
                </a:cubicBezTo>
                <a:cubicBezTo>
                  <a:pt x="2144358" y="783455"/>
                  <a:pt x="2130880" y="788813"/>
                  <a:pt x="2115354" y="788813"/>
                </a:cubicBezTo>
                <a:cubicBezTo>
                  <a:pt x="2100057" y="788813"/>
                  <a:pt x="2085791" y="785746"/>
                  <a:pt x="2072556" y="779612"/>
                </a:cubicBezTo>
                <a:cubicBezTo>
                  <a:pt x="2059321" y="773478"/>
                  <a:pt x="2047517" y="765856"/>
                  <a:pt x="2037145" y="756745"/>
                </a:cubicBezTo>
                <a:cubicBezTo>
                  <a:pt x="2026772" y="747634"/>
                  <a:pt x="2017587" y="737323"/>
                  <a:pt x="2009591" y="725812"/>
                </a:cubicBezTo>
                <a:cubicBezTo>
                  <a:pt x="2001595" y="714302"/>
                  <a:pt x="1997749" y="704803"/>
                  <a:pt x="1998054" y="697316"/>
                </a:cubicBezTo>
                <a:cubicBezTo>
                  <a:pt x="1983348" y="730206"/>
                  <a:pt x="1961392" y="746651"/>
                  <a:pt x="1932189" y="746651"/>
                </a:cubicBezTo>
                <a:cubicBezTo>
                  <a:pt x="1951325" y="722591"/>
                  <a:pt x="1960892" y="702250"/>
                  <a:pt x="1960892" y="685629"/>
                </a:cubicBezTo>
                <a:lnTo>
                  <a:pt x="1960006" y="386992"/>
                </a:lnTo>
                <a:lnTo>
                  <a:pt x="1952348" y="378648"/>
                </a:lnTo>
                <a:cubicBezTo>
                  <a:pt x="1940309" y="366608"/>
                  <a:pt x="1929753" y="357185"/>
                  <a:pt x="1920680" y="350380"/>
                </a:cubicBezTo>
                <a:cubicBezTo>
                  <a:pt x="1911608" y="343574"/>
                  <a:pt x="1902773" y="338369"/>
                  <a:pt x="1894177" y="334764"/>
                </a:cubicBezTo>
                <a:cubicBezTo>
                  <a:pt x="1885581" y="331158"/>
                  <a:pt x="1876749" y="328789"/>
                  <a:pt x="1867681" y="327656"/>
                </a:cubicBezTo>
                <a:lnTo>
                  <a:pt x="1849886" y="326660"/>
                </a:lnTo>
                <a:lnTo>
                  <a:pt x="1854929" y="328847"/>
                </a:lnTo>
                <a:cubicBezTo>
                  <a:pt x="1864411" y="334584"/>
                  <a:pt x="1873005" y="343191"/>
                  <a:pt x="1880711" y="354666"/>
                </a:cubicBezTo>
                <a:cubicBezTo>
                  <a:pt x="1896122" y="377617"/>
                  <a:pt x="1903828" y="405661"/>
                  <a:pt x="1903828" y="438798"/>
                </a:cubicBezTo>
                <a:cubicBezTo>
                  <a:pt x="1903828" y="478508"/>
                  <a:pt x="1894044" y="510590"/>
                  <a:pt x="1874474" y="535046"/>
                </a:cubicBezTo>
                <a:cubicBezTo>
                  <a:pt x="1854905" y="559501"/>
                  <a:pt x="1829347" y="571729"/>
                  <a:pt x="1797801" y="571729"/>
                </a:cubicBezTo>
                <a:cubicBezTo>
                  <a:pt x="1780522" y="571729"/>
                  <a:pt x="1764746" y="567838"/>
                  <a:pt x="1750473" y="560056"/>
                </a:cubicBezTo>
                <a:cubicBezTo>
                  <a:pt x="1736200" y="552274"/>
                  <a:pt x="1723706" y="541401"/>
                  <a:pt x="1712990" y="527438"/>
                </a:cubicBezTo>
                <a:cubicBezTo>
                  <a:pt x="1702274" y="513474"/>
                  <a:pt x="1694116" y="497627"/>
                  <a:pt x="1688515" y="479896"/>
                </a:cubicBezTo>
                <a:cubicBezTo>
                  <a:pt x="1682915" y="462165"/>
                  <a:pt x="1680114" y="442784"/>
                  <a:pt x="1680114" y="421753"/>
                </a:cubicBezTo>
                <a:cubicBezTo>
                  <a:pt x="1680114" y="396197"/>
                  <a:pt x="1685110" y="371871"/>
                  <a:pt x="1695102" y="348772"/>
                </a:cubicBezTo>
                <a:cubicBezTo>
                  <a:pt x="1705094" y="325674"/>
                  <a:pt x="1718810" y="305403"/>
                  <a:pt x="1736250" y="287958"/>
                </a:cubicBezTo>
                <a:cubicBezTo>
                  <a:pt x="1753690" y="270513"/>
                  <a:pt x="1774571" y="256580"/>
                  <a:pt x="1798894" y="246160"/>
                </a:cubicBezTo>
                <a:cubicBezTo>
                  <a:pt x="1823216" y="235739"/>
                  <a:pt x="1849764" y="230529"/>
                  <a:pt x="1878539" y="230529"/>
                </a:cubicBezTo>
                <a:cubicBezTo>
                  <a:pt x="1890569" y="230529"/>
                  <a:pt x="1903372" y="233743"/>
                  <a:pt x="1916948" y="240170"/>
                </a:cubicBezTo>
                <a:lnTo>
                  <a:pt x="1925797" y="245262"/>
                </a:lnTo>
                <a:lnTo>
                  <a:pt x="1885383" y="188324"/>
                </a:lnTo>
                <a:cubicBezTo>
                  <a:pt x="1900471" y="184971"/>
                  <a:pt x="1912272" y="182687"/>
                  <a:pt x="1920787" y="181473"/>
                </a:cubicBezTo>
                <a:cubicBezTo>
                  <a:pt x="1929303" y="180259"/>
                  <a:pt x="1937563" y="178273"/>
                  <a:pt x="1945569" y="175515"/>
                </a:cubicBezTo>
                <a:cubicBezTo>
                  <a:pt x="1953575" y="172758"/>
                  <a:pt x="1962845" y="168745"/>
                  <a:pt x="1973380" y="163478"/>
                </a:cubicBezTo>
                <a:cubicBezTo>
                  <a:pt x="1983914" y="158211"/>
                  <a:pt x="1996625" y="150429"/>
                  <a:pt x="2011513" y="140132"/>
                </a:cubicBezTo>
                <a:lnTo>
                  <a:pt x="2046603" y="110286"/>
                </a:lnTo>
                <a:cubicBezTo>
                  <a:pt x="2056528" y="99265"/>
                  <a:pt x="2063984" y="88495"/>
                  <a:pt x="2068970" y="77974"/>
                </a:cubicBezTo>
                <a:cubicBezTo>
                  <a:pt x="2073956" y="67454"/>
                  <a:pt x="2076449" y="58560"/>
                  <a:pt x="2076449" y="51292"/>
                </a:cubicBezTo>
                <a:cubicBezTo>
                  <a:pt x="2076449" y="43568"/>
                  <a:pt x="2073825" y="37629"/>
                  <a:pt x="2068577" y="33476"/>
                </a:cubicBezTo>
                <a:cubicBezTo>
                  <a:pt x="2063329" y="29323"/>
                  <a:pt x="2057342" y="27247"/>
                  <a:pt x="2050618" y="27247"/>
                </a:cubicBezTo>
                <a:lnTo>
                  <a:pt x="2049675" y="27247"/>
                </a:lnTo>
                <a:cubicBezTo>
                  <a:pt x="2039455" y="28266"/>
                  <a:pt x="2030656" y="31511"/>
                  <a:pt x="2023279" y="36983"/>
                </a:cubicBezTo>
                <a:cubicBezTo>
                  <a:pt x="2015901" y="42456"/>
                  <a:pt x="2012213" y="48716"/>
                  <a:pt x="2012213" y="55764"/>
                </a:cubicBezTo>
                <a:lnTo>
                  <a:pt x="2012107" y="56681"/>
                </a:lnTo>
                <a:lnTo>
                  <a:pt x="2019035" y="49757"/>
                </a:lnTo>
                <a:cubicBezTo>
                  <a:pt x="2025060" y="45885"/>
                  <a:pt x="2031101" y="43949"/>
                  <a:pt x="2037159" y="43949"/>
                </a:cubicBezTo>
                <a:cubicBezTo>
                  <a:pt x="2052818" y="43949"/>
                  <a:pt x="2060647" y="50959"/>
                  <a:pt x="2060647" y="64980"/>
                </a:cubicBezTo>
                <a:lnTo>
                  <a:pt x="2059476" y="69723"/>
                </a:lnTo>
                <a:cubicBezTo>
                  <a:pt x="2057704" y="76791"/>
                  <a:pt x="2053271" y="82689"/>
                  <a:pt x="2046174" y="87418"/>
                </a:cubicBezTo>
                <a:cubicBezTo>
                  <a:pt x="2039078" y="92148"/>
                  <a:pt x="2031287" y="94512"/>
                  <a:pt x="2022800" y="94512"/>
                </a:cubicBezTo>
                <a:lnTo>
                  <a:pt x="2021014" y="94512"/>
                </a:lnTo>
                <a:cubicBezTo>
                  <a:pt x="2009956" y="94512"/>
                  <a:pt x="2001181" y="91064"/>
                  <a:pt x="1994689" y="84168"/>
                </a:cubicBezTo>
                <a:cubicBezTo>
                  <a:pt x="1988198" y="77272"/>
                  <a:pt x="1984952" y="68704"/>
                  <a:pt x="1984952" y="58465"/>
                </a:cubicBezTo>
                <a:cubicBezTo>
                  <a:pt x="1984952" y="44225"/>
                  <a:pt x="1991284" y="31290"/>
                  <a:pt x="2003947" y="19660"/>
                </a:cubicBezTo>
                <a:cubicBezTo>
                  <a:pt x="2016611" y="8030"/>
                  <a:pt x="2032049" y="1500"/>
                  <a:pt x="2050261" y="72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72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4A9C6-2805-4A58-8F64-4219F56843D5}"/>
              </a:ext>
            </a:extLst>
          </p:cNvPr>
          <p:cNvSpPr txBox="1"/>
          <p:nvPr/>
        </p:nvSpPr>
        <p:spPr>
          <a:xfrm>
            <a:off x="7417217" y="632039"/>
            <a:ext cx="71302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হ্ব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AD235-0580-4CDA-87D5-7B2D071C28FB}"/>
              </a:ext>
            </a:extLst>
          </p:cNvPr>
          <p:cNvSpPr txBox="1"/>
          <p:nvPr/>
        </p:nvSpPr>
        <p:spPr>
          <a:xfrm>
            <a:off x="8549965" y="615774"/>
            <a:ext cx="71302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9A9A41-F10E-4B25-9E95-360517BB1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8" y="2914731"/>
            <a:ext cx="3431695" cy="320054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7E331CF-2321-49B8-B8BA-1BD174DCC0DC}"/>
              </a:ext>
            </a:extLst>
          </p:cNvPr>
          <p:cNvSpPr txBox="1"/>
          <p:nvPr/>
        </p:nvSpPr>
        <p:spPr>
          <a:xfrm>
            <a:off x="9625261" y="635415"/>
            <a:ext cx="71302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4CDA38D-5707-444B-ADA6-D4A6A63E7BCE}"/>
              </a:ext>
            </a:extLst>
          </p:cNvPr>
          <p:cNvSpPr txBox="1"/>
          <p:nvPr/>
        </p:nvSpPr>
        <p:spPr>
          <a:xfrm>
            <a:off x="6880587" y="1455891"/>
            <a:ext cx="397305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ECE-EA59-4EB4-BE2B-1D4ECAA91DE2}"/>
              </a:ext>
            </a:extLst>
          </p:cNvPr>
          <p:cNvSpPr/>
          <p:nvPr/>
        </p:nvSpPr>
        <p:spPr>
          <a:xfrm>
            <a:off x="6799760" y="458231"/>
            <a:ext cx="4187785" cy="21313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FFAC5C-D753-41CF-8F5E-B2E2D49B9D17}"/>
              </a:ext>
            </a:extLst>
          </p:cNvPr>
          <p:cNvSpPr txBox="1"/>
          <p:nvPr/>
        </p:nvSpPr>
        <p:spPr>
          <a:xfrm>
            <a:off x="7424812" y="4276056"/>
            <a:ext cx="71302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CB29CF-6656-4991-9B80-E33A4E7E1106}"/>
              </a:ext>
            </a:extLst>
          </p:cNvPr>
          <p:cNvSpPr txBox="1"/>
          <p:nvPr/>
        </p:nvSpPr>
        <p:spPr>
          <a:xfrm>
            <a:off x="8557560" y="4259791"/>
            <a:ext cx="71302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CCCEBF-D53B-4558-9651-D7F2B5591BDD}"/>
              </a:ext>
            </a:extLst>
          </p:cNvPr>
          <p:cNvSpPr txBox="1"/>
          <p:nvPr/>
        </p:nvSpPr>
        <p:spPr>
          <a:xfrm>
            <a:off x="9632856" y="4279432"/>
            <a:ext cx="71302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E3BAA4-78C6-4881-8AE9-3A352B552145}"/>
              </a:ext>
            </a:extLst>
          </p:cNvPr>
          <p:cNvSpPr txBox="1"/>
          <p:nvPr/>
        </p:nvSpPr>
        <p:spPr>
          <a:xfrm>
            <a:off x="6888182" y="5099908"/>
            <a:ext cx="397305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93B7C3-D6B3-4213-952E-482FBEF34C85}"/>
              </a:ext>
            </a:extLst>
          </p:cNvPr>
          <p:cNvSpPr/>
          <p:nvPr/>
        </p:nvSpPr>
        <p:spPr>
          <a:xfrm>
            <a:off x="6807355" y="4102248"/>
            <a:ext cx="4187785" cy="21313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2146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9" grpId="0" animBg="1"/>
      <p:bldP spid="72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7CFEDB0-8B7A-4820-9E25-A549AD5EE269}"/>
              </a:ext>
            </a:extLst>
          </p:cNvPr>
          <p:cNvSpPr txBox="1"/>
          <p:nvPr/>
        </p:nvSpPr>
        <p:spPr>
          <a:xfrm>
            <a:off x="1105989" y="2189815"/>
            <a:ext cx="4058145" cy="1650825"/>
          </a:xfrm>
          <a:custGeom>
            <a:avLst/>
            <a:gdLst/>
            <a:ahLst/>
            <a:cxnLst/>
            <a:rect l="l" t="t" r="r" b="b"/>
            <a:pathLst>
              <a:path w="4058145" h="1650825">
                <a:moveTo>
                  <a:pt x="3207087" y="1606905"/>
                </a:moveTo>
                <a:cubicBezTo>
                  <a:pt x="3212808" y="1606905"/>
                  <a:pt x="3217688" y="1609093"/>
                  <a:pt x="3221726" y="1613468"/>
                </a:cubicBezTo>
                <a:cubicBezTo>
                  <a:pt x="3225765" y="1617843"/>
                  <a:pt x="3227785" y="1623060"/>
                  <a:pt x="3227785" y="1629118"/>
                </a:cubicBezTo>
                <a:cubicBezTo>
                  <a:pt x="3227785" y="1635176"/>
                  <a:pt x="3225765" y="1640308"/>
                  <a:pt x="3221726" y="1644515"/>
                </a:cubicBezTo>
                <a:cubicBezTo>
                  <a:pt x="3217688" y="1648722"/>
                  <a:pt x="3212808" y="1650825"/>
                  <a:pt x="3207087" y="1650825"/>
                </a:cubicBezTo>
                <a:cubicBezTo>
                  <a:pt x="3201365" y="1650825"/>
                  <a:pt x="3196485" y="1648722"/>
                  <a:pt x="3192447" y="1644515"/>
                </a:cubicBezTo>
                <a:cubicBezTo>
                  <a:pt x="3188408" y="1640308"/>
                  <a:pt x="3186389" y="1635176"/>
                  <a:pt x="3186389" y="1629118"/>
                </a:cubicBezTo>
                <a:cubicBezTo>
                  <a:pt x="3186389" y="1623060"/>
                  <a:pt x="3188408" y="1617843"/>
                  <a:pt x="3192447" y="1613468"/>
                </a:cubicBezTo>
                <a:cubicBezTo>
                  <a:pt x="3196485" y="1609093"/>
                  <a:pt x="3201365" y="1606905"/>
                  <a:pt x="3207087" y="1606905"/>
                </a:cubicBezTo>
                <a:close/>
                <a:moveTo>
                  <a:pt x="1569130" y="1569548"/>
                </a:moveTo>
                <a:cubicBezTo>
                  <a:pt x="1574514" y="1569548"/>
                  <a:pt x="1579058" y="1571568"/>
                  <a:pt x="1582760" y="1575606"/>
                </a:cubicBezTo>
                <a:cubicBezTo>
                  <a:pt x="1586462" y="1579645"/>
                  <a:pt x="1588313" y="1584525"/>
                  <a:pt x="1588313" y="1590246"/>
                </a:cubicBezTo>
                <a:cubicBezTo>
                  <a:pt x="1588313" y="1595967"/>
                  <a:pt x="1586462" y="1600763"/>
                  <a:pt x="1582760" y="1604634"/>
                </a:cubicBezTo>
                <a:cubicBezTo>
                  <a:pt x="1579058" y="1608504"/>
                  <a:pt x="1574514" y="1610439"/>
                  <a:pt x="1569130" y="1610439"/>
                </a:cubicBezTo>
                <a:cubicBezTo>
                  <a:pt x="1563408" y="1610439"/>
                  <a:pt x="1558697" y="1608504"/>
                  <a:pt x="1554994" y="1604634"/>
                </a:cubicBezTo>
                <a:cubicBezTo>
                  <a:pt x="1551292" y="1600763"/>
                  <a:pt x="1549441" y="1595967"/>
                  <a:pt x="1549441" y="1590246"/>
                </a:cubicBezTo>
                <a:cubicBezTo>
                  <a:pt x="1549441" y="1584525"/>
                  <a:pt x="1551292" y="1579645"/>
                  <a:pt x="1554994" y="1575606"/>
                </a:cubicBezTo>
                <a:cubicBezTo>
                  <a:pt x="1558697" y="1571568"/>
                  <a:pt x="1563408" y="1569548"/>
                  <a:pt x="1569130" y="1569548"/>
                </a:cubicBezTo>
                <a:close/>
                <a:moveTo>
                  <a:pt x="1203846" y="1523104"/>
                </a:moveTo>
                <a:cubicBezTo>
                  <a:pt x="1194759" y="1523104"/>
                  <a:pt x="1187523" y="1526218"/>
                  <a:pt x="1182139" y="1532444"/>
                </a:cubicBezTo>
                <a:cubicBezTo>
                  <a:pt x="1176754" y="1538670"/>
                  <a:pt x="1174061" y="1545822"/>
                  <a:pt x="1174061" y="1553899"/>
                </a:cubicBezTo>
                <a:cubicBezTo>
                  <a:pt x="1174061" y="1558610"/>
                  <a:pt x="1174987" y="1563238"/>
                  <a:pt x="1176838" y="1567781"/>
                </a:cubicBezTo>
                <a:cubicBezTo>
                  <a:pt x="1178689" y="1572325"/>
                  <a:pt x="1181213" y="1576363"/>
                  <a:pt x="1184410" y="1579897"/>
                </a:cubicBezTo>
                <a:cubicBezTo>
                  <a:pt x="1187607" y="1583431"/>
                  <a:pt x="1191225" y="1586292"/>
                  <a:pt x="1195264" y="1588479"/>
                </a:cubicBezTo>
                <a:cubicBezTo>
                  <a:pt x="1199302" y="1590667"/>
                  <a:pt x="1203509" y="1591761"/>
                  <a:pt x="1207884" y="1591761"/>
                </a:cubicBezTo>
                <a:cubicBezTo>
                  <a:pt x="1214952" y="1591761"/>
                  <a:pt x="1220842" y="1588984"/>
                  <a:pt x="1225553" y="1583431"/>
                </a:cubicBezTo>
                <a:cubicBezTo>
                  <a:pt x="1230265" y="1577878"/>
                  <a:pt x="1232621" y="1572072"/>
                  <a:pt x="1232621" y="1566015"/>
                </a:cubicBezTo>
                <a:cubicBezTo>
                  <a:pt x="1232621" y="1563995"/>
                  <a:pt x="1232453" y="1562649"/>
                  <a:pt x="1232116" y="1561976"/>
                </a:cubicBezTo>
                <a:lnTo>
                  <a:pt x="1228077" y="1555918"/>
                </a:lnTo>
                <a:cubicBezTo>
                  <a:pt x="1228077" y="1553899"/>
                  <a:pt x="1226311" y="1552384"/>
                  <a:pt x="1222777" y="1551375"/>
                </a:cubicBezTo>
                <a:cubicBezTo>
                  <a:pt x="1219243" y="1550365"/>
                  <a:pt x="1216803" y="1549860"/>
                  <a:pt x="1215457" y="1549860"/>
                </a:cubicBezTo>
                <a:cubicBezTo>
                  <a:pt x="1212764" y="1549860"/>
                  <a:pt x="1210156" y="1550954"/>
                  <a:pt x="1207632" y="1553141"/>
                </a:cubicBezTo>
                <a:cubicBezTo>
                  <a:pt x="1205108" y="1555329"/>
                  <a:pt x="1203846" y="1557769"/>
                  <a:pt x="1203846" y="1560462"/>
                </a:cubicBezTo>
                <a:cubicBezTo>
                  <a:pt x="1204856" y="1559452"/>
                  <a:pt x="1206202" y="1558947"/>
                  <a:pt x="1207884" y="1558947"/>
                </a:cubicBezTo>
                <a:lnTo>
                  <a:pt x="1209399" y="1560462"/>
                </a:lnTo>
                <a:cubicBezTo>
                  <a:pt x="1210745" y="1561808"/>
                  <a:pt x="1211418" y="1563659"/>
                  <a:pt x="1211418" y="1566015"/>
                </a:cubicBezTo>
                <a:cubicBezTo>
                  <a:pt x="1211418" y="1568370"/>
                  <a:pt x="1210914" y="1570221"/>
                  <a:pt x="1209904" y="1571568"/>
                </a:cubicBezTo>
                <a:cubicBezTo>
                  <a:pt x="1208894" y="1572914"/>
                  <a:pt x="1208221" y="1573587"/>
                  <a:pt x="1207884" y="1573587"/>
                </a:cubicBezTo>
                <a:cubicBezTo>
                  <a:pt x="1203846" y="1573587"/>
                  <a:pt x="1200649" y="1572493"/>
                  <a:pt x="1198293" y="1570306"/>
                </a:cubicBezTo>
                <a:cubicBezTo>
                  <a:pt x="1195937" y="1568118"/>
                  <a:pt x="1194759" y="1565510"/>
                  <a:pt x="1194759" y="1562481"/>
                </a:cubicBezTo>
                <a:cubicBezTo>
                  <a:pt x="1194759" y="1557769"/>
                  <a:pt x="1196694" y="1553310"/>
                  <a:pt x="1200565" y="1549103"/>
                </a:cubicBezTo>
                <a:cubicBezTo>
                  <a:pt x="1204435" y="1544896"/>
                  <a:pt x="1209399" y="1542793"/>
                  <a:pt x="1215457" y="1542793"/>
                </a:cubicBezTo>
                <a:cubicBezTo>
                  <a:pt x="1218149" y="1542793"/>
                  <a:pt x="1221515" y="1543634"/>
                  <a:pt x="1225553" y="1545317"/>
                </a:cubicBezTo>
                <a:lnTo>
                  <a:pt x="1225553" y="1539259"/>
                </a:lnTo>
                <a:cubicBezTo>
                  <a:pt x="1224880" y="1533537"/>
                  <a:pt x="1222272" y="1529415"/>
                  <a:pt x="1217729" y="1526891"/>
                </a:cubicBezTo>
                <a:cubicBezTo>
                  <a:pt x="1213185" y="1524366"/>
                  <a:pt x="1208558" y="1523104"/>
                  <a:pt x="1203846" y="1523104"/>
                </a:cubicBezTo>
                <a:close/>
                <a:moveTo>
                  <a:pt x="663045" y="1430721"/>
                </a:moveTo>
                <a:lnTo>
                  <a:pt x="663462" y="1432390"/>
                </a:lnTo>
                <a:lnTo>
                  <a:pt x="662620" y="1431173"/>
                </a:lnTo>
                <a:close/>
                <a:moveTo>
                  <a:pt x="659512" y="1426683"/>
                </a:moveTo>
                <a:lnTo>
                  <a:pt x="662620" y="1431173"/>
                </a:lnTo>
                <a:lnTo>
                  <a:pt x="654968" y="1439304"/>
                </a:lnTo>
                <a:cubicBezTo>
                  <a:pt x="652275" y="1438630"/>
                  <a:pt x="650761" y="1436948"/>
                  <a:pt x="650424" y="1434255"/>
                </a:cubicBezTo>
                <a:lnTo>
                  <a:pt x="650930" y="1432236"/>
                </a:lnTo>
                <a:cubicBezTo>
                  <a:pt x="651266" y="1430890"/>
                  <a:pt x="652107" y="1429628"/>
                  <a:pt x="653453" y="1428450"/>
                </a:cubicBezTo>
                <a:cubicBezTo>
                  <a:pt x="654800" y="1427272"/>
                  <a:pt x="656819" y="1426683"/>
                  <a:pt x="659512" y="1426683"/>
                </a:cubicBezTo>
                <a:close/>
                <a:moveTo>
                  <a:pt x="1613554" y="1414062"/>
                </a:moveTo>
                <a:cubicBezTo>
                  <a:pt x="1604804" y="1414062"/>
                  <a:pt x="1596306" y="1415997"/>
                  <a:pt x="1588061" y="1419868"/>
                </a:cubicBezTo>
                <a:cubicBezTo>
                  <a:pt x="1579815" y="1423738"/>
                  <a:pt x="1572495" y="1428870"/>
                  <a:pt x="1566101" y="1435265"/>
                </a:cubicBezTo>
                <a:cubicBezTo>
                  <a:pt x="1559706" y="1441659"/>
                  <a:pt x="1554490" y="1448811"/>
                  <a:pt x="1550451" y="1456720"/>
                </a:cubicBezTo>
                <a:cubicBezTo>
                  <a:pt x="1546412" y="1464629"/>
                  <a:pt x="1544393" y="1472790"/>
                  <a:pt x="1544393" y="1481204"/>
                </a:cubicBezTo>
                <a:cubicBezTo>
                  <a:pt x="1544393" y="1489954"/>
                  <a:pt x="1548852" y="1498789"/>
                  <a:pt x="1557771" y="1507707"/>
                </a:cubicBezTo>
                <a:cubicBezTo>
                  <a:pt x="1566690" y="1516626"/>
                  <a:pt x="1576870" y="1525460"/>
                  <a:pt x="1588313" y="1534211"/>
                </a:cubicBezTo>
                <a:cubicBezTo>
                  <a:pt x="1604804" y="1546663"/>
                  <a:pt x="1624155" y="1557264"/>
                  <a:pt x="1646368" y="1566015"/>
                </a:cubicBezTo>
                <a:lnTo>
                  <a:pt x="1646873" y="1442837"/>
                </a:lnTo>
                <a:cubicBezTo>
                  <a:pt x="1645527" y="1447549"/>
                  <a:pt x="1643255" y="1451924"/>
                  <a:pt x="1640057" y="1455963"/>
                </a:cubicBezTo>
                <a:cubicBezTo>
                  <a:pt x="1636860" y="1460001"/>
                  <a:pt x="1633074" y="1463535"/>
                  <a:pt x="1628699" y="1466564"/>
                </a:cubicBezTo>
                <a:cubicBezTo>
                  <a:pt x="1624324" y="1469593"/>
                  <a:pt x="1619444" y="1472033"/>
                  <a:pt x="1614059" y="1473884"/>
                </a:cubicBezTo>
                <a:cubicBezTo>
                  <a:pt x="1608674" y="1475735"/>
                  <a:pt x="1603290" y="1476661"/>
                  <a:pt x="1597905" y="1476661"/>
                </a:cubicBezTo>
                <a:cubicBezTo>
                  <a:pt x="1589827" y="1476661"/>
                  <a:pt x="1583180" y="1474641"/>
                  <a:pt x="1577964" y="1470603"/>
                </a:cubicBezTo>
                <a:cubicBezTo>
                  <a:pt x="1572748" y="1466564"/>
                  <a:pt x="1570139" y="1461684"/>
                  <a:pt x="1570139" y="1455963"/>
                </a:cubicBezTo>
                <a:cubicBezTo>
                  <a:pt x="1570139" y="1450241"/>
                  <a:pt x="1572411" y="1445614"/>
                  <a:pt x="1576954" y="1442080"/>
                </a:cubicBezTo>
                <a:cubicBezTo>
                  <a:pt x="1581498" y="1438546"/>
                  <a:pt x="1586967" y="1436779"/>
                  <a:pt x="1593361" y="1436779"/>
                </a:cubicBezTo>
                <a:cubicBezTo>
                  <a:pt x="1597063" y="1436779"/>
                  <a:pt x="1600092" y="1437873"/>
                  <a:pt x="1602448" y="1440061"/>
                </a:cubicBezTo>
                <a:cubicBezTo>
                  <a:pt x="1604804" y="1442248"/>
                  <a:pt x="1605982" y="1444688"/>
                  <a:pt x="1605982" y="1447381"/>
                </a:cubicBezTo>
                <a:cubicBezTo>
                  <a:pt x="1605982" y="1450410"/>
                  <a:pt x="1605056" y="1452681"/>
                  <a:pt x="1603205" y="1454196"/>
                </a:cubicBezTo>
                <a:cubicBezTo>
                  <a:pt x="1601354" y="1455710"/>
                  <a:pt x="1599082" y="1456468"/>
                  <a:pt x="1596390" y="1456468"/>
                </a:cubicBezTo>
                <a:cubicBezTo>
                  <a:pt x="1592688" y="1456468"/>
                  <a:pt x="1589996" y="1455626"/>
                  <a:pt x="1588313" y="1453943"/>
                </a:cubicBezTo>
                <a:cubicBezTo>
                  <a:pt x="1586630" y="1452261"/>
                  <a:pt x="1585789" y="1450241"/>
                  <a:pt x="1585789" y="1447886"/>
                </a:cubicBezTo>
                <a:cubicBezTo>
                  <a:pt x="1585789" y="1447212"/>
                  <a:pt x="1586125" y="1445866"/>
                  <a:pt x="1586798" y="1443847"/>
                </a:cubicBezTo>
                <a:cubicBezTo>
                  <a:pt x="1584779" y="1443847"/>
                  <a:pt x="1582760" y="1444941"/>
                  <a:pt x="1580741" y="1447128"/>
                </a:cubicBezTo>
                <a:cubicBezTo>
                  <a:pt x="1578721" y="1449316"/>
                  <a:pt x="1577711" y="1452261"/>
                  <a:pt x="1577711" y="1455963"/>
                </a:cubicBezTo>
                <a:cubicBezTo>
                  <a:pt x="1577711" y="1459328"/>
                  <a:pt x="1579647" y="1462525"/>
                  <a:pt x="1583517" y="1465554"/>
                </a:cubicBezTo>
                <a:cubicBezTo>
                  <a:pt x="1587387" y="1468583"/>
                  <a:pt x="1592183" y="1470098"/>
                  <a:pt x="1597905" y="1470098"/>
                </a:cubicBezTo>
                <a:cubicBezTo>
                  <a:pt x="1603626" y="1470098"/>
                  <a:pt x="1609095" y="1469172"/>
                  <a:pt x="1614311" y="1467321"/>
                </a:cubicBezTo>
                <a:cubicBezTo>
                  <a:pt x="1619528" y="1465470"/>
                  <a:pt x="1624071" y="1462862"/>
                  <a:pt x="1627942" y="1459496"/>
                </a:cubicBezTo>
                <a:cubicBezTo>
                  <a:pt x="1631812" y="1456131"/>
                  <a:pt x="1634925" y="1452345"/>
                  <a:pt x="1637281" y="1448138"/>
                </a:cubicBezTo>
                <a:cubicBezTo>
                  <a:pt x="1639637" y="1443931"/>
                  <a:pt x="1640815" y="1439304"/>
                  <a:pt x="1640815" y="1434255"/>
                </a:cubicBezTo>
                <a:cubicBezTo>
                  <a:pt x="1640815" y="1428870"/>
                  <a:pt x="1638038" y="1424159"/>
                  <a:pt x="1632485" y="1420120"/>
                </a:cubicBezTo>
                <a:cubicBezTo>
                  <a:pt x="1626932" y="1416082"/>
                  <a:pt x="1620622" y="1414062"/>
                  <a:pt x="1613554" y="1414062"/>
                </a:cubicBezTo>
                <a:close/>
                <a:moveTo>
                  <a:pt x="2873245" y="1384782"/>
                </a:moveTo>
                <a:cubicBezTo>
                  <a:pt x="2859110" y="1384782"/>
                  <a:pt x="2847331" y="1387559"/>
                  <a:pt x="2837907" y="1393112"/>
                </a:cubicBezTo>
                <a:cubicBezTo>
                  <a:pt x="2828484" y="1398665"/>
                  <a:pt x="2819902" y="1406995"/>
                  <a:pt x="2812161" y="1418101"/>
                </a:cubicBezTo>
                <a:cubicBezTo>
                  <a:pt x="2823267" y="1418101"/>
                  <a:pt x="2833196" y="1422560"/>
                  <a:pt x="2841946" y="1431479"/>
                </a:cubicBezTo>
                <a:cubicBezTo>
                  <a:pt x="2850696" y="1440397"/>
                  <a:pt x="2856754" y="1450914"/>
                  <a:pt x="2860120" y="1463030"/>
                </a:cubicBezTo>
                <a:cubicBezTo>
                  <a:pt x="2862475" y="1461684"/>
                  <a:pt x="2894448" y="1453607"/>
                  <a:pt x="2956036" y="1438799"/>
                </a:cubicBezTo>
                <a:cubicBezTo>
                  <a:pt x="2944257" y="1427356"/>
                  <a:pt x="2934497" y="1418017"/>
                  <a:pt x="2926757" y="1410781"/>
                </a:cubicBezTo>
                <a:cubicBezTo>
                  <a:pt x="2919016" y="1403545"/>
                  <a:pt x="2912116" y="1398076"/>
                  <a:pt x="2906059" y="1394374"/>
                </a:cubicBezTo>
                <a:cubicBezTo>
                  <a:pt x="2900000" y="1390672"/>
                  <a:pt x="2894448" y="1388148"/>
                  <a:pt x="2889399" y="1386802"/>
                </a:cubicBezTo>
                <a:cubicBezTo>
                  <a:pt x="2884351" y="1385455"/>
                  <a:pt x="2878967" y="1384782"/>
                  <a:pt x="2873245" y="1384782"/>
                </a:cubicBezTo>
                <a:close/>
                <a:moveTo>
                  <a:pt x="802377" y="1379734"/>
                </a:moveTo>
                <a:cubicBezTo>
                  <a:pt x="803386" y="1380407"/>
                  <a:pt x="804648" y="1381333"/>
                  <a:pt x="806163" y="1382511"/>
                </a:cubicBezTo>
                <a:cubicBezTo>
                  <a:pt x="807677" y="1383689"/>
                  <a:pt x="809445" y="1384951"/>
                  <a:pt x="811464" y="1386297"/>
                </a:cubicBezTo>
                <a:cubicBezTo>
                  <a:pt x="824925" y="1388989"/>
                  <a:pt x="837126" y="1393617"/>
                  <a:pt x="848064" y="1400180"/>
                </a:cubicBezTo>
                <a:cubicBezTo>
                  <a:pt x="859001" y="1406742"/>
                  <a:pt x="868425" y="1414904"/>
                  <a:pt x="876334" y="1424664"/>
                </a:cubicBezTo>
                <a:cubicBezTo>
                  <a:pt x="884243" y="1434424"/>
                  <a:pt x="890385" y="1445361"/>
                  <a:pt x="894760" y="1457477"/>
                </a:cubicBezTo>
                <a:cubicBezTo>
                  <a:pt x="899135" y="1469593"/>
                  <a:pt x="901491" y="1482550"/>
                  <a:pt x="901827" y="1496349"/>
                </a:cubicBezTo>
                <a:cubicBezTo>
                  <a:pt x="908222" y="1504089"/>
                  <a:pt x="915290" y="1513176"/>
                  <a:pt x="923030" y="1523609"/>
                </a:cubicBezTo>
                <a:lnTo>
                  <a:pt x="923030" y="1379734"/>
                </a:lnTo>
                <a:close/>
                <a:moveTo>
                  <a:pt x="1925593" y="1379229"/>
                </a:moveTo>
                <a:cubicBezTo>
                  <a:pt x="1935690" y="1386970"/>
                  <a:pt x="1946460" y="1397319"/>
                  <a:pt x="1957902" y="1410276"/>
                </a:cubicBezTo>
                <a:cubicBezTo>
                  <a:pt x="1969345" y="1423233"/>
                  <a:pt x="1978937" y="1438294"/>
                  <a:pt x="1986677" y="1455458"/>
                </a:cubicBezTo>
                <a:cubicBezTo>
                  <a:pt x="1997447" y="1445698"/>
                  <a:pt x="2009563" y="1440818"/>
                  <a:pt x="2023025" y="1440818"/>
                </a:cubicBezTo>
                <a:cubicBezTo>
                  <a:pt x="2029756" y="1440818"/>
                  <a:pt x="2036402" y="1443679"/>
                  <a:pt x="2042965" y="1449400"/>
                </a:cubicBezTo>
                <a:cubicBezTo>
                  <a:pt x="2049528" y="1455121"/>
                  <a:pt x="2055333" y="1460843"/>
                  <a:pt x="2060382" y="1466564"/>
                </a:cubicBezTo>
                <a:lnTo>
                  <a:pt x="2060382" y="1379229"/>
                </a:lnTo>
                <a:close/>
                <a:moveTo>
                  <a:pt x="1169518" y="1379229"/>
                </a:moveTo>
                <a:cubicBezTo>
                  <a:pt x="1162114" y="1382595"/>
                  <a:pt x="1158243" y="1387475"/>
                  <a:pt x="1157907" y="1393869"/>
                </a:cubicBezTo>
                <a:cubicBezTo>
                  <a:pt x="1157907" y="1399591"/>
                  <a:pt x="1161777" y="1404807"/>
                  <a:pt x="1169518" y="1409519"/>
                </a:cubicBezTo>
                <a:lnTo>
                  <a:pt x="1197283" y="1420120"/>
                </a:lnTo>
                <a:cubicBezTo>
                  <a:pt x="1205360" y="1422813"/>
                  <a:pt x="1213101" y="1426599"/>
                  <a:pt x="1220505" y="1431479"/>
                </a:cubicBezTo>
                <a:cubicBezTo>
                  <a:pt x="1227909" y="1436359"/>
                  <a:pt x="1234724" y="1442080"/>
                  <a:pt x="1240950" y="1448643"/>
                </a:cubicBezTo>
                <a:cubicBezTo>
                  <a:pt x="1247177" y="1455205"/>
                  <a:pt x="1252393" y="1462441"/>
                  <a:pt x="1256600" y="1470350"/>
                </a:cubicBezTo>
                <a:cubicBezTo>
                  <a:pt x="1260807" y="1478259"/>
                  <a:pt x="1263584" y="1486589"/>
                  <a:pt x="1264930" y="1495339"/>
                </a:cubicBezTo>
                <a:cubicBezTo>
                  <a:pt x="1265266" y="1497695"/>
                  <a:pt x="1265518" y="1499883"/>
                  <a:pt x="1265687" y="1501902"/>
                </a:cubicBezTo>
                <a:cubicBezTo>
                  <a:pt x="1265855" y="1503921"/>
                  <a:pt x="1265939" y="1506109"/>
                  <a:pt x="1265939" y="1508465"/>
                </a:cubicBezTo>
                <a:cubicBezTo>
                  <a:pt x="1265939" y="1510820"/>
                  <a:pt x="1265939" y="1513008"/>
                  <a:pt x="1265939" y="1515027"/>
                </a:cubicBezTo>
                <a:cubicBezTo>
                  <a:pt x="1265939" y="1517047"/>
                  <a:pt x="1265771" y="1519234"/>
                  <a:pt x="1265434" y="1521590"/>
                </a:cubicBezTo>
                <a:lnTo>
                  <a:pt x="1273512" y="1526133"/>
                </a:lnTo>
                <a:cubicBezTo>
                  <a:pt x="1274858" y="1527480"/>
                  <a:pt x="1276036" y="1528321"/>
                  <a:pt x="1277046" y="1528657"/>
                </a:cubicBezTo>
                <a:cubicBezTo>
                  <a:pt x="1287142" y="1535725"/>
                  <a:pt x="1296734" y="1544139"/>
                  <a:pt x="1305820" y="1553899"/>
                </a:cubicBezTo>
                <a:lnTo>
                  <a:pt x="1305820" y="1379229"/>
                </a:lnTo>
                <a:close/>
                <a:moveTo>
                  <a:pt x="3342970" y="1371657"/>
                </a:moveTo>
                <a:cubicBezTo>
                  <a:pt x="3348018" y="1371657"/>
                  <a:pt x="3353824" y="1372835"/>
                  <a:pt x="3360387" y="1375191"/>
                </a:cubicBezTo>
                <a:cubicBezTo>
                  <a:pt x="3366949" y="1377547"/>
                  <a:pt x="3373176" y="1380491"/>
                  <a:pt x="3379065" y="1384025"/>
                </a:cubicBezTo>
                <a:cubicBezTo>
                  <a:pt x="3384955" y="1387559"/>
                  <a:pt x="3389919" y="1391513"/>
                  <a:pt x="3393958" y="1395889"/>
                </a:cubicBezTo>
                <a:cubicBezTo>
                  <a:pt x="3397996" y="1400264"/>
                  <a:pt x="3400016" y="1404302"/>
                  <a:pt x="3400016" y="1408004"/>
                </a:cubicBezTo>
                <a:lnTo>
                  <a:pt x="3400016" y="1593275"/>
                </a:lnTo>
                <a:cubicBezTo>
                  <a:pt x="3400016" y="1598997"/>
                  <a:pt x="3401446" y="1604213"/>
                  <a:pt x="3404307" y="1608925"/>
                </a:cubicBezTo>
                <a:cubicBezTo>
                  <a:pt x="3407167" y="1613636"/>
                  <a:pt x="3411122" y="1617170"/>
                  <a:pt x="3416170" y="1619526"/>
                </a:cubicBezTo>
                <a:lnTo>
                  <a:pt x="3416170" y="1623565"/>
                </a:lnTo>
                <a:cubicBezTo>
                  <a:pt x="3410112" y="1623565"/>
                  <a:pt x="3403717" y="1622303"/>
                  <a:pt x="3396986" y="1619778"/>
                </a:cubicBezTo>
                <a:cubicBezTo>
                  <a:pt x="3390255" y="1617254"/>
                  <a:pt x="3384113" y="1613973"/>
                  <a:pt x="3378561" y="1609934"/>
                </a:cubicBezTo>
                <a:cubicBezTo>
                  <a:pt x="3373007" y="1605896"/>
                  <a:pt x="3368380" y="1601521"/>
                  <a:pt x="3364678" y="1596809"/>
                </a:cubicBezTo>
                <a:cubicBezTo>
                  <a:pt x="3360976" y="1592097"/>
                  <a:pt x="3359125" y="1587385"/>
                  <a:pt x="3359125" y="1582674"/>
                </a:cubicBezTo>
                <a:lnTo>
                  <a:pt x="3359125" y="1395889"/>
                </a:lnTo>
                <a:cubicBezTo>
                  <a:pt x="3359125" y="1392186"/>
                  <a:pt x="3357694" y="1388232"/>
                  <a:pt x="3354834" y="1384025"/>
                </a:cubicBezTo>
                <a:cubicBezTo>
                  <a:pt x="3351973" y="1379818"/>
                  <a:pt x="3348018" y="1376369"/>
                  <a:pt x="3342970" y="1373676"/>
                </a:cubicBezTo>
                <a:close/>
                <a:moveTo>
                  <a:pt x="3019644" y="1295933"/>
                </a:moveTo>
                <a:lnTo>
                  <a:pt x="3009043" y="1308049"/>
                </a:lnTo>
                <a:cubicBezTo>
                  <a:pt x="3005005" y="1314443"/>
                  <a:pt x="3002649" y="1323194"/>
                  <a:pt x="3001976" y="1334300"/>
                </a:cubicBezTo>
                <a:lnTo>
                  <a:pt x="3002480" y="1346416"/>
                </a:lnTo>
                <a:lnTo>
                  <a:pt x="3021816" y="1346416"/>
                </a:lnTo>
                <a:lnTo>
                  <a:pt x="3055487" y="1346416"/>
                </a:lnTo>
                <a:lnTo>
                  <a:pt x="3329759" y="1346416"/>
                </a:lnTo>
                <a:lnTo>
                  <a:pt x="3319663" y="1379229"/>
                </a:lnTo>
                <a:lnTo>
                  <a:pt x="3206077" y="1379229"/>
                </a:lnTo>
                <a:cubicBezTo>
                  <a:pt x="3196654" y="1389999"/>
                  <a:pt x="3189334" y="1399422"/>
                  <a:pt x="3184117" y="1407499"/>
                </a:cubicBezTo>
                <a:cubicBezTo>
                  <a:pt x="3178901" y="1415577"/>
                  <a:pt x="3174946" y="1422644"/>
                  <a:pt x="3172254" y="1428702"/>
                </a:cubicBezTo>
                <a:cubicBezTo>
                  <a:pt x="3169561" y="1434760"/>
                  <a:pt x="3167879" y="1440061"/>
                  <a:pt x="3167205" y="1444604"/>
                </a:cubicBezTo>
                <a:cubicBezTo>
                  <a:pt x="3166532" y="1449148"/>
                  <a:pt x="3166196" y="1453270"/>
                  <a:pt x="3166196" y="1456972"/>
                </a:cubicBezTo>
                <a:cubicBezTo>
                  <a:pt x="3166196" y="1460001"/>
                  <a:pt x="3166953" y="1462946"/>
                  <a:pt x="3168468" y="1465807"/>
                </a:cubicBezTo>
                <a:cubicBezTo>
                  <a:pt x="3169982" y="1468667"/>
                  <a:pt x="3174946" y="1470098"/>
                  <a:pt x="3183360" y="1470098"/>
                </a:cubicBezTo>
                <a:cubicBezTo>
                  <a:pt x="3187735" y="1470098"/>
                  <a:pt x="3192363" y="1468920"/>
                  <a:pt x="3197243" y="1466564"/>
                </a:cubicBezTo>
                <a:cubicBezTo>
                  <a:pt x="3202122" y="1464208"/>
                  <a:pt x="3206582" y="1461011"/>
                  <a:pt x="3210620" y="1456972"/>
                </a:cubicBezTo>
                <a:cubicBezTo>
                  <a:pt x="3214659" y="1452934"/>
                  <a:pt x="3218109" y="1448390"/>
                  <a:pt x="3220969" y="1443342"/>
                </a:cubicBezTo>
                <a:cubicBezTo>
                  <a:pt x="3223830" y="1438294"/>
                  <a:pt x="3225597" y="1433246"/>
                  <a:pt x="3226270" y="1428197"/>
                </a:cubicBezTo>
                <a:cubicBezTo>
                  <a:pt x="3229299" y="1428870"/>
                  <a:pt x="3232580" y="1429796"/>
                  <a:pt x="3236114" y="1430974"/>
                </a:cubicBezTo>
                <a:cubicBezTo>
                  <a:pt x="3239648" y="1432152"/>
                  <a:pt x="3243266" y="1433750"/>
                  <a:pt x="3246968" y="1435770"/>
                </a:cubicBezTo>
                <a:cubicBezTo>
                  <a:pt x="3281969" y="1456636"/>
                  <a:pt x="3299469" y="1486589"/>
                  <a:pt x="3299469" y="1525629"/>
                </a:cubicBezTo>
                <a:cubicBezTo>
                  <a:pt x="3299469" y="1550533"/>
                  <a:pt x="3291897" y="1569632"/>
                  <a:pt x="3276752" y="1582926"/>
                </a:cubicBezTo>
                <a:cubicBezTo>
                  <a:pt x="3261608" y="1596220"/>
                  <a:pt x="3241247" y="1602867"/>
                  <a:pt x="3215669" y="1602867"/>
                </a:cubicBezTo>
                <a:cubicBezTo>
                  <a:pt x="3204562" y="1602867"/>
                  <a:pt x="3193204" y="1601184"/>
                  <a:pt x="3181593" y="1597819"/>
                </a:cubicBezTo>
                <a:cubicBezTo>
                  <a:pt x="3169982" y="1594453"/>
                  <a:pt x="3158960" y="1589994"/>
                  <a:pt x="3148527" y="1584441"/>
                </a:cubicBezTo>
                <a:cubicBezTo>
                  <a:pt x="3138094" y="1578888"/>
                  <a:pt x="3128755" y="1572830"/>
                  <a:pt x="3120509" y="1566267"/>
                </a:cubicBezTo>
                <a:cubicBezTo>
                  <a:pt x="3112264" y="1559704"/>
                  <a:pt x="3105953" y="1553057"/>
                  <a:pt x="3101578" y="1546326"/>
                </a:cubicBezTo>
                <a:cubicBezTo>
                  <a:pt x="3093837" y="1534884"/>
                  <a:pt x="3088873" y="1525040"/>
                  <a:pt x="3086686" y="1516794"/>
                </a:cubicBezTo>
                <a:cubicBezTo>
                  <a:pt x="3084498" y="1508549"/>
                  <a:pt x="3083404" y="1500387"/>
                  <a:pt x="3083404" y="1492310"/>
                </a:cubicBezTo>
                <a:cubicBezTo>
                  <a:pt x="3082732" y="1487935"/>
                  <a:pt x="3083068" y="1483392"/>
                  <a:pt x="3084414" y="1478680"/>
                </a:cubicBezTo>
                <a:cubicBezTo>
                  <a:pt x="3085761" y="1473968"/>
                  <a:pt x="3087107" y="1468583"/>
                  <a:pt x="3088453" y="1462525"/>
                </a:cubicBezTo>
                <a:lnTo>
                  <a:pt x="3090472" y="1453439"/>
                </a:lnTo>
                <a:cubicBezTo>
                  <a:pt x="3095520" y="1443006"/>
                  <a:pt x="3098045" y="1435265"/>
                  <a:pt x="3098045" y="1430217"/>
                </a:cubicBezTo>
                <a:cubicBezTo>
                  <a:pt x="3098045" y="1424495"/>
                  <a:pt x="3096109" y="1420120"/>
                  <a:pt x="3092239" y="1417091"/>
                </a:cubicBezTo>
                <a:cubicBezTo>
                  <a:pt x="3088369" y="1414062"/>
                  <a:pt x="3084246" y="1412548"/>
                  <a:pt x="3079871" y="1412548"/>
                </a:cubicBezTo>
                <a:cubicBezTo>
                  <a:pt x="3077178" y="1412548"/>
                  <a:pt x="3074317" y="1413053"/>
                  <a:pt x="3071289" y="1414062"/>
                </a:cubicBezTo>
                <a:cubicBezTo>
                  <a:pt x="3068260" y="1415072"/>
                  <a:pt x="3065399" y="1416502"/>
                  <a:pt x="3062707" y="1418353"/>
                </a:cubicBezTo>
                <a:cubicBezTo>
                  <a:pt x="3060015" y="1420204"/>
                  <a:pt x="3057827" y="1422308"/>
                  <a:pt x="3056144" y="1424664"/>
                </a:cubicBezTo>
                <a:cubicBezTo>
                  <a:pt x="3054461" y="1427019"/>
                  <a:pt x="3053620" y="1429712"/>
                  <a:pt x="3053620" y="1432741"/>
                </a:cubicBezTo>
                <a:cubicBezTo>
                  <a:pt x="3053620" y="1436779"/>
                  <a:pt x="3055218" y="1439892"/>
                  <a:pt x="3058416" y="1442080"/>
                </a:cubicBezTo>
                <a:cubicBezTo>
                  <a:pt x="3061613" y="1444268"/>
                  <a:pt x="3064894" y="1445361"/>
                  <a:pt x="3068260" y="1445361"/>
                </a:cubicBezTo>
                <a:cubicBezTo>
                  <a:pt x="3071289" y="1445361"/>
                  <a:pt x="3073729" y="1444352"/>
                  <a:pt x="3075580" y="1442332"/>
                </a:cubicBezTo>
                <a:cubicBezTo>
                  <a:pt x="3077431" y="1440313"/>
                  <a:pt x="3078356" y="1437789"/>
                  <a:pt x="3078356" y="1434760"/>
                </a:cubicBezTo>
                <a:cubicBezTo>
                  <a:pt x="3078356" y="1432404"/>
                  <a:pt x="3077683" y="1430553"/>
                  <a:pt x="3076337" y="1429207"/>
                </a:cubicBezTo>
                <a:lnTo>
                  <a:pt x="3076842" y="1430721"/>
                </a:lnTo>
                <a:cubicBezTo>
                  <a:pt x="3076842" y="1431395"/>
                  <a:pt x="3076169" y="1432573"/>
                  <a:pt x="3074822" y="1434255"/>
                </a:cubicBezTo>
                <a:cubicBezTo>
                  <a:pt x="3073476" y="1435938"/>
                  <a:pt x="3071457" y="1436779"/>
                  <a:pt x="3068765" y="1436779"/>
                </a:cubicBezTo>
                <a:cubicBezTo>
                  <a:pt x="3065736" y="1436443"/>
                  <a:pt x="3064221" y="1434760"/>
                  <a:pt x="3064221" y="1431731"/>
                </a:cubicBezTo>
                <a:cubicBezTo>
                  <a:pt x="3064221" y="1431058"/>
                  <a:pt x="3064894" y="1429712"/>
                  <a:pt x="3066241" y="1427693"/>
                </a:cubicBezTo>
                <a:cubicBezTo>
                  <a:pt x="3067587" y="1425673"/>
                  <a:pt x="3069774" y="1424664"/>
                  <a:pt x="3072803" y="1424664"/>
                </a:cubicBezTo>
                <a:cubicBezTo>
                  <a:pt x="3078861" y="1424664"/>
                  <a:pt x="3081890" y="1428366"/>
                  <a:pt x="3081890" y="1435770"/>
                </a:cubicBezTo>
                <a:lnTo>
                  <a:pt x="3081890" y="1438294"/>
                </a:lnTo>
                <a:cubicBezTo>
                  <a:pt x="3080544" y="1445698"/>
                  <a:pt x="3076000" y="1449400"/>
                  <a:pt x="3068260" y="1449400"/>
                </a:cubicBezTo>
                <a:cubicBezTo>
                  <a:pt x="3065231" y="1449400"/>
                  <a:pt x="3062034" y="1448643"/>
                  <a:pt x="3058668" y="1447128"/>
                </a:cubicBezTo>
                <a:cubicBezTo>
                  <a:pt x="3055303" y="1445614"/>
                  <a:pt x="3052105" y="1443595"/>
                  <a:pt x="3049076" y="1441070"/>
                </a:cubicBezTo>
                <a:cubicBezTo>
                  <a:pt x="3046047" y="1438546"/>
                  <a:pt x="3043523" y="1435433"/>
                  <a:pt x="3041504" y="1431731"/>
                </a:cubicBezTo>
                <a:cubicBezTo>
                  <a:pt x="3039485" y="1428029"/>
                  <a:pt x="3038475" y="1423822"/>
                  <a:pt x="3038475" y="1419111"/>
                </a:cubicBezTo>
                <a:cubicBezTo>
                  <a:pt x="3038475" y="1412379"/>
                  <a:pt x="3040410" y="1406322"/>
                  <a:pt x="3044281" y="1400937"/>
                </a:cubicBezTo>
                <a:cubicBezTo>
                  <a:pt x="3048151" y="1395552"/>
                  <a:pt x="3053620" y="1392860"/>
                  <a:pt x="3060688" y="1392860"/>
                </a:cubicBezTo>
                <a:cubicBezTo>
                  <a:pt x="3064726" y="1392860"/>
                  <a:pt x="3069438" y="1394038"/>
                  <a:pt x="3074822" y="1396393"/>
                </a:cubicBezTo>
                <a:cubicBezTo>
                  <a:pt x="3080207" y="1398749"/>
                  <a:pt x="3085340" y="1402199"/>
                  <a:pt x="3090220" y="1406742"/>
                </a:cubicBezTo>
                <a:cubicBezTo>
                  <a:pt x="3095100" y="1411286"/>
                  <a:pt x="3099138" y="1416755"/>
                  <a:pt x="3102336" y="1423149"/>
                </a:cubicBezTo>
                <a:cubicBezTo>
                  <a:pt x="3105533" y="1429543"/>
                  <a:pt x="3107131" y="1436948"/>
                  <a:pt x="3107131" y="1445361"/>
                </a:cubicBezTo>
                <a:lnTo>
                  <a:pt x="3110160" y="1478680"/>
                </a:lnTo>
                <a:cubicBezTo>
                  <a:pt x="3110497" y="1488776"/>
                  <a:pt x="3113105" y="1498536"/>
                  <a:pt x="3117985" y="1507960"/>
                </a:cubicBezTo>
                <a:cubicBezTo>
                  <a:pt x="3122865" y="1517383"/>
                  <a:pt x="3129091" y="1525797"/>
                  <a:pt x="3136663" y="1533201"/>
                </a:cubicBezTo>
                <a:cubicBezTo>
                  <a:pt x="3144236" y="1540605"/>
                  <a:pt x="3152734" y="1546831"/>
                  <a:pt x="3162157" y="1551879"/>
                </a:cubicBezTo>
                <a:cubicBezTo>
                  <a:pt x="3171581" y="1556928"/>
                  <a:pt x="3181004" y="1560125"/>
                  <a:pt x="3190427" y="1561471"/>
                </a:cubicBezTo>
                <a:lnTo>
                  <a:pt x="3199514" y="1561976"/>
                </a:lnTo>
                <a:cubicBezTo>
                  <a:pt x="3209611" y="1560966"/>
                  <a:pt x="3218782" y="1558779"/>
                  <a:pt x="3227027" y="1555413"/>
                </a:cubicBezTo>
                <a:cubicBezTo>
                  <a:pt x="3235273" y="1552048"/>
                  <a:pt x="3242340" y="1547673"/>
                  <a:pt x="3248230" y="1542288"/>
                </a:cubicBezTo>
                <a:cubicBezTo>
                  <a:pt x="3254120" y="1536903"/>
                  <a:pt x="3258663" y="1530845"/>
                  <a:pt x="3261860" y="1524114"/>
                </a:cubicBezTo>
                <a:cubicBezTo>
                  <a:pt x="3265057" y="1517383"/>
                  <a:pt x="3266656" y="1510147"/>
                  <a:pt x="3266656" y="1502407"/>
                </a:cubicBezTo>
                <a:cubicBezTo>
                  <a:pt x="3266656" y="1491974"/>
                  <a:pt x="3263459" y="1483055"/>
                  <a:pt x="3257064" y="1475651"/>
                </a:cubicBezTo>
                <a:cubicBezTo>
                  <a:pt x="3239227" y="1499883"/>
                  <a:pt x="3219539" y="1511998"/>
                  <a:pt x="3198000" y="1511998"/>
                </a:cubicBezTo>
                <a:lnTo>
                  <a:pt x="3191942" y="1511998"/>
                </a:lnTo>
                <a:cubicBezTo>
                  <a:pt x="3189586" y="1511998"/>
                  <a:pt x="3184874" y="1508969"/>
                  <a:pt x="3177807" y="1502911"/>
                </a:cubicBezTo>
                <a:cubicBezTo>
                  <a:pt x="3170739" y="1496853"/>
                  <a:pt x="3163503" y="1489870"/>
                  <a:pt x="3156099" y="1481961"/>
                </a:cubicBezTo>
                <a:cubicBezTo>
                  <a:pt x="3148695" y="1474052"/>
                  <a:pt x="3142048" y="1466396"/>
                  <a:pt x="3136159" y="1458992"/>
                </a:cubicBezTo>
                <a:cubicBezTo>
                  <a:pt x="3130269" y="1451587"/>
                  <a:pt x="3127156" y="1446539"/>
                  <a:pt x="3126819" y="1443847"/>
                </a:cubicBezTo>
                <a:cubicBezTo>
                  <a:pt x="3126483" y="1442164"/>
                  <a:pt x="3126231" y="1440481"/>
                  <a:pt x="3126062" y="1438799"/>
                </a:cubicBezTo>
                <a:cubicBezTo>
                  <a:pt x="3125894" y="1437116"/>
                  <a:pt x="3125810" y="1435433"/>
                  <a:pt x="3125810" y="1433750"/>
                </a:cubicBezTo>
                <a:cubicBezTo>
                  <a:pt x="3125810" y="1418269"/>
                  <a:pt x="3128839" y="1400095"/>
                  <a:pt x="3134897" y="1379229"/>
                </a:cubicBezTo>
                <a:lnTo>
                  <a:pt x="3040847" y="1379229"/>
                </a:lnTo>
                <a:lnTo>
                  <a:pt x="3008690" y="1379229"/>
                </a:lnTo>
                <a:lnTo>
                  <a:pt x="3004500" y="1379229"/>
                </a:lnTo>
                <a:lnTo>
                  <a:pt x="3003994" y="1604381"/>
                </a:lnTo>
                <a:cubicBezTo>
                  <a:pt x="3003994" y="1614478"/>
                  <a:pt x="3007781" y="1623144"/>
                  <a:pt x="3015353" y="1630380"/>
                </a:cubicBezTo>
                <a:cubicBezTo>
                  <a:pt x="3022926" y="1637616"/>
                  <a:pt x="3031928" y="1641233"/>
                  <a:pt x="3042362" y="1641233"/>
                </a:cubicBezTo>
                <a:cubicBezTo>
                  <a:pt x="3048083" y="1641233"/>
                  <a:pt x="3052963" y="1639635"/>
                  <a:pt x="3057001" y="1636438"/>
                </a:cubicBezTo>
                <a:cubicBezTo>
                  <a:pt x="3061040" y="1633240"/>
                  <a:pt x="3063059" y="1629118"/>
                  <a:pt x="3063059" y="1624069"/>
                </a:cubicBezTo>
                <a:cubicBezTo>
                  <a:pt x="3063059" y="1620367"/>
                  <a:pt x="3061377" y="1617086"/>
                  <a:pt x="3058011" y="1614225"/>
                </a:cubicBezTo>
                <a:cubicBezTo>
                  <a:pt x="3054646" y="1611365"/>
                  <a:pt x="3050775" y="1609934"/>
                  <a:pt x="3046400" y="1609934"/>
                </a:cubicBezTo>
                <a:cubicBezTo>
                  <a:pt x="3047746" y="1612290"/>
                  <a:pt x="3048419" y="1614983"/>
                  <a:pt x="3048419" y="1618011"/>
                </a:cubicBezTo>
                <a:cubicBezTo>
                  <a:pt x="3048419" y="1620367"/>
                  <a:pt x="3047410" y="1622471"/>
                  <a:pt x="3045390" y="1624322"/>
                </a:cubicBezTo>
                <a:cubicBezTo>
                  <a:pt x="3043371" y="1626173"/>
                  <a:pt x="3041352" y="1627098"/>
                  <a:pt x="3039333" y="1627098"/>
                </a:cubicBezTo>
                <a:cubicBezTo>
                  <a:pt x="3034284" y="1627098"/>
                  <a:pt x="3031760" y="1623733"/>
                  <a:pt x="3031760" y="1617002"/>
                </a:cubicBezTo>
                <a:cubicBezTo>
                  <a:pt x="3031760" y="1607242"/>
                  <a:pt x="3036640" y="1602362"/>
                  <a:pt x="3046400" y="1602362"/>
                </a:cubicBezTo>
                <a:cubicBezTo>
                  <a:pt x="3052795" y="1602362"/>
                  <a:pt x="3058263" y="1604550"/>
                  <a:pt x="3062807" y="1608925"/>
                </a:cubicBezTo>
                <a:cubicBezTo>
                  <a:pt x="3067350" y="1613300"/>
                  <a:pt x="3069622" y="1618348"/>
                  <a:pt x="3069622" y="1624069"/>
                </a:cubicBezTo>
                <a:cubicBezTo>
                  <a:pt x="3069622" y="1631137"/>
                  <a:pt x="3066930" y="1637195"/>
                  <a:pt x="3061545" y="1642243"/>
                </a:cubicBezTo>
                <a:cubicBezTo>
                  <a:pt x="3056160" y="1647291"/>
                  <a:pt x="3049766" y="1649816"/>
                  <a:pt x="3042362" y="1649816"/>
                </a:cubicBezTo>
                <a:cubicBezTo>
                  <a:pt x="3035294" y="1649816"/>
                  <a:pt x="3028394" y="1648217"/>
                  <a:pt x="3021663" y="1645020"/>
                </a:cubicBezTo>
                <a:cubicBezTo>
                  <a:pt x="3014933" y="1641822"/>
                  <a:pt x="3008622" y="1637784"/>
                  <a:pt x="3002733" y="1632904"/>
                </a:cubicBezTo>
                <a:cubicBezTo>
                  <a:pt x="2996843" y="1628024"/>
                  <a:pt x="2991795" y="1622555"/>
                  <a:pt x="2987588" y="1616497"/>
                </a:cubicBezTo>
                <a:cubicBezTo>
                  <a:pt x="2983381" y="1610439"/>
                  <a:pt x="2980268" y="1604381"/>
                  <a:pt x="2978249" y="1598323"/>
                </a:cubicBezTo>
                <a:cubicBezTo>
                  <a:pt x="2967143" y="1616834"/>
                  <a:pt x="2956204" y="1626089"/>
                  <a:pt x="2945435" y="1626089"/>
                </a:cubicBezTo>
                <a:cubicBezTo>
                  <a:pt x="2955868" y="1617675"/>
                  <a:pt x="2961085" y="1607747"/>
                  <a:pt x="2961085" y="1596304"/>
                </a:cubicBezTo>
                <a:lnTo>
                  <a:pt x="2961085" y="1473127"/>
                </a:lnTo>
                <a:cubicBezTo>
                  <a:pt x="2937526" y="1477165"/>
                  <a:pt x="2908583" y="1482718"/>
                  <a:pt x="2874255" y="1489786"/>
                </a:cubicBezTo>
                <a:cubicBezTo>
                  <a:pt x="2851033" y="1494498"/>
                  <a:pt x="2839422" y="1502575"/>
                  <a:pt x="2839422" y="1514018"/>
                </a:cubicBezTo>
                <a:cubicBezTo>
                  <a:pt x="2839422" y="1520075"/>
                  <a:pt x="2842114" y="1525544"/>
                  <a:pt x="2847499" y="1530424"/>
                </a:cubicBezTo>
                <a:cubicBezTo>
                  <a:pt x="2852884" y="1535304"/>
                  <a:pt x="2860120" y="1537744"/>
                  <a:pt x="2869206" y="1537744"/>
                </a:cubicBezTo>
                <a:cubicBezTo>
                  <a:pt x="2876274" y="1537744"/>
                  <a:pt x="2881659" y="1535473"/>
                  <a:pt x="2885361" y="1530929"/>
                </a:cubicBezTo>
                <a:cubicBezTo>
                  <a:pt x="2889063" y="1526386"/>
                  <a:pt x="2890914" y="1521422"/>
                  <a:pt x="2890914" y="1516037"/>
                </a:cubicBezTo>
                <a:cubicBezTo>
                  <a:pt x="2890914" y="1510316"/>
                  <a:pt x="2887885" y="1505940"/>
                  <a:pt x="2881827" y="1502911"/>
                </a:cubicBezTo>
                <a:cubicBezTo>
                  <a:pt x="2882500" y="1504931"/>
                  <a:pt x="2882837" y="1506613"/>
                  <a:pt x="2882837" y="1507960"/>
                </a:cubicBezTo>
                <a:cubicBezTo>
                  <a:pt x="2882837" y="1510316"/>
                  <a:pt x="2881995" y="1511998"/>
                  <a:pt x="2880312" y="1513008"/>
                </a:cubicBezTo>
                <a:cubicBezTo>
                  <a:pt x="2878630" y="1514018"/>
                  <a:pt x="2876611" y="1514522"/>
                  <a:pt x="2874255" y="1514522"/>
                </a:cubicBezTo>
                <a:cubicBezTo>
                  <a:pt x="2872572" y="1514522"/>
                  <a:pt x="2870805" y="1513765"/>
                  <a:pt x="2868954" y="1512251"/>
                </a:cubicBezTo>
                <a:cubicBezTo>
                  <a:pt x="2867103" y="1510736"/>
                  <a:pt x="2866178" y="1508633"/>
                  <a:pt x="2866178" y="1505940"/>
                </a:cubicBezTo>
                <a:cubicBezTo>
                  <a:pt x="2866178" y="1503248"/>
                  <a:pt x="2867608" y="1501144"/>
                  <a:pt x="2870469" y="1499630"/>
                </a:cubicBezTo>
                <a:cubicBezTo>
                  <a:pt x="2873329" y="1498116"/>
                  <a:pt x="2875769" y="1497358"/>
                  <a:pt x="2877788" y="1497358"/>
                </a:cubicBezTo>
                <a:cubicBezTo>
                  <a:pt x="2884183" y="1497358"/>
                  <a:pt x="2889063" y="1499798"/>
                  <a:pt x="2892429" y="1504678"/>
                </a:cubicBezTo>
                <a:cubicBezTo>
                  <a:pt x="2895794" y="1509558"/>
                  <a:pt x="2897477" y="1514354"/>
                  <a:pt x="2897477" y="1519066"/>
                </a:cubicBezTo>
                <a:cubicBezTo>
                  <a:pt x="2897477" y="1526806"/>
                  <a:pt x="2894700" y="1532949"/>
                  <a:pt x="2889147" y="1537492"/>
                </a:cubicBezTo>
                <a:cubicBezTo>
                  <a:pt x="2883594" y="1542035"/>
                  <a:pt x="2876442" y="1544307"/>
                  <a:pt x="2867692" y="1544307"/>
                </a:cubicBezTo>
                <a:cubicBezTo>
                  <a:pt x="2855912" y="1544307"/>
                  <a:pt x="2846573" y="1540689"/>
                  <a:pt x="2839674" y="1533453"/>
                </a:cubicBezTo>
                <a:cubicBezTo>
                  <a:pt x="2832775" y="1526218"/>
                  <a:pt x="2829325" y="1517888"/>
                  <a:pt x="2829325" y="1508465"/>
                </a:cubicBezTo>
                <a:cubicBezTo>
                  <a:pt x="2829325" y="1498031"/>
                  <a:pt x="2834037" y="1487430"/>
                  <a:pt x="2843460" y="1476661"/>
                </a:cubicBezTo>
                <a:cubicBezTo>
                  <a:pt x="2843460" y="1473632"/>
                  <a:pt x="2841694" y="1470182"/>
                  <a:pt x="2838160" y="1466312"/>
                </a:cubicBezTo>
                <a:cubicBezTo>
                  <a:pt x="2834626" y="1462441"/>
                  <a:pt x="2829494" y="1460506"/>
                  <a:pt x="2822763" y="1460506"/>
                </a:cubicBezTo>
                <a:cubicBezTo>
                  <a:pt x="2815359" y="1460506"/>
                  <a:pt x="2809132" y="1464881"/>
                  <a:pt x="2804084" y="1473632"/>
                </a:cubicBezTo>
                <a:lnTo>
                  <a:pt x="2774299" y="1454448"/>
                </a:lnTo>
                <a:cubicBezTo>
                  <a:pt x="2772953" y="1448054"/>
                  <a:pt x="2772280" y="1441323"/>
                  <a:pt x="2772280" y="1434255"/>
                </a:cubicBezTo>
                <a:cubicBezTo>
                  <a:pt x="2772280" y="1422139"/>
                  <a:pt x="2774299" y="1410781"/>
                  <a:pt x="2778338" y="1400180"/>
                </a:cubicBezTo>
                <a:cubicBezTo>
                  <a:pt x="2782377" y="1389578"/>
                  <a:pt x="2788182" y="1380239"/>
                  <a:pt x="2795754" y="1372162"/>
                </a:cubicBezTo>
                <a:cubicBezTo>
                  <a:pt x="2803327" y="1364085"/>
                  <a:pt x="2812330" y="1357690"/>
                  <a:pt x="2822763" y="1352978"/>
                </a:cubicBezTo>
                <a:cubicBezTo>
                  <a:pt x="2833196" y="1348267"/>
                  <a:pt x="2844807" y="1345911"/>
                  <a:pt x="2857595" y="1345911"/>
                </a:cubicBezTo>
                <a:cubicBezTo>
                  <a:pt x="2870721" y="1345911"/>
                  <a:pt x="2885866" y="1350875"/>
                  <a:pt x="2903030" y="1360803"/>
                </a:cubicBezTo>
                <a:cubicBezTo>
                  <a:pt x="2920194" y="1370731"/>
                  <a:pt x="2939377" y="1383773"/>
                  <a:pt x="2960580" y="1399927"/>
                </a:cubicBezTo>
                <a:lnTo>
                  <a:pt x="2960580" y="1337834"/>
                </a:lnTo>
                <a:cubicBezTo>
                  <a:pt x="2960580" y="1325381"/>
                  <a:pt x="2964787" y="1316463"/>
                  <a:pt x="2973200" y="1311078"/>
                </a:cubicBezTo>
                <a:cubicBezTo>
                  <a:pt x="2975219" y="1309732"/>
                  <a:pt x="2990701" y="1304684"/>
                  <a:pt x="3019644" y="1295933"/>
                </a:cubicBezTo>
                <a:close/>
                <a:moveTo>
                  <a:pt x="2237089" y="1295933"/>
                </a:moveTo>
                <a:cubicBezTo>
                  <a:pt x="2233387" y="1299635"/>
                  <a:pt x="2230358" y="1302917"/>
                  <a:pt x="2228003" y="1305777"/>
                </a:cubicBezTo>
                <a:cubicBezTo>
                  <a:pt x="2225646" y="1308638"/>
                  <a:pt x="2223796" y="1311330"/>
                  <a:pt x="2222449" y="1313854"/>
                </a:cubicBezTo>
                <a:cubicBezTo>
                  <a:pt x="2221103" y="1316379"/>
                  <a:pt x="2220177" y="1318987"/>
                  <a:pt x="2219673" y="1321679"/>
                </a:cubicBezTo>
                <a:cubicBezTo>
                  <a:pt x="2219168" y="1324372"/>
                  <a:pt x="2218916" y="1327737"/>
                  <a:pt x="2218916" y="1331776"/>
                </a:cubicBezTo>
                <a:lnTo>
                  <a:pt x="2218916" y="1336319"/>
                </a:lnTo>
                <a:cubicBezTo>
                  <a:pt x="2218916" y="1338002"/>
                  <a:pt x="2219000" y="1339685"/>
                  <a:pt x="2219168" y="1341367"/>
                </a:cubicBezTo>
                <a:cubicBezTo>
                  <a:pt x="2219336" y="1343050"/>
                  <a:pt x="2219589" y="1344733"/>
                  <a:pt x="2219925" y="1346416"/>
                </a:cubicBezTo>
                <a:lnTo>
                  <a:pt x="2221145" y="1346416"/>
                </a:lnTo>
                <a:lnTo>
                  <a:pt x="2264855" y="1346416"/>
                </a:lnTo>
                <a:lnTo>
                  <a:pt x="2384708" y="1346416"/>
                </a:lnTo>
                <a:lnTo>
                  <a:pt x="2371078" y="1379229"/>
                </a:lnTo>
                <a:lnTo>
                  <a:pt x="2335740" y="1379229"/>
                </a:lnTo>
                <a:cubicBezTo>
                  <a:pt x="2335066" y="1380576"/>
                  <a:pt x="2333636" y="1383436"/>
                  <a:pt x="2331449" y="1387811"/>
                </a:cubicBezTo>
                <a:cubicBezTo>
                  <a:pt x="2329261" y="1392186"/>
                  <a:pt x="2326737" y="1398329"/>
                  <a:pt x="2323876" y="1406238"/>
                </a:cubicBezTo>
                <a:cubicBezTo>
                  <a:pt x="2321016" y="1414146"/>
                  <a:pt x="2318071" y="1423906"/>
                  <a:pt x="2315042" y="1435517"/>
                </a:cubicBezTo>
                <a:cubicBezTo>
                  <a:pt x="2312013" y="1447128"/>
                  <a:pt x="2309321" y="1460674"/>
                  <a:pt x="2306965" y="1476156"/>
                </a:cubicBezTo>
                <a:cubicBezTo>
                  <a:pt x="2306292" y="1482550"/>
                  <a:pt x="2305703" y="1488608"/>
                  <a:pt x="2305198" y="1494329"/>
                </a:cubicBezTo>
                <a:cubicBezTo>
                  <a:pt x="2304693" y="1500051"/>
                  <a:pt x="2304440" y="1505604"/>
                  <a:pt x="2304440" y="1510989"/>
                </a:cubicBezTo>
                <a:cubicBezTo>
                  <a:pt x="2304440" y="1522768"/>
                  <a:pt x="2305282" y="1533958"/>
                  <a:pt x="2306965" y="1544559"/>
                </a:cubicBezTo>
                <a:cubicBezTo>
                  <a:pt x="2308648" y="1555161"/>
                  <a:pt x="2310582" y="1564584"/>
                  <a:pt x="2312770" y="1572830"/>
                </a:cubicBezTo>
                <a:cubicBezTo>
                  <a:pt x="2314958" y="1581075"/>
                  <a:pt x="2317313" y="1587890"/>
                  <a:pt x="2319838" y="1593275"/>
                </a:cubicBezTo>
                <a:cubicBezTo>
                  <a:pt x="2322362" y="1598660"/>
                  <a:pt x="2324466" y="1602194"/>
                  <a:pt x="2326148" y="1603876"/>
                </a:cubicBezTo>
                <a:cubicBezTo>
                  <a:pt x="2330860" y="1608588"/>
                  <a:pt x="2335571" y="1611870"/>
                  <a:pt x="2340283" y="1613720"/>
                </a:cubicBezTo>
                <a:cubicBezTo>
                  <a:pt x="2344995" y="1615572"/>
                  <a:pt x="2349202" y="1616497"/>
                  <a:pt x="2352904" y="1616497"/>
                </a:cubicBezTo>
                <a:cubicBezTo>
                  <a:pt x="2355260" y="1616497"/>
                  <a:pt x="2357868" y="1615656"/>
                  <a:pt x="2360728" y="1613973"/>
                </a:cubicBezTo>
                <a:cubicBezTo>
                  <a:pt x="2363589" y="1612290"/>
                  <a:pt x="2366113" y="1610019"/>
                  <a:pt x="2368301" y="1607158"/>
                </a:cubicBezTo>
                <a:cubicBezTo>
                  <a:pt x="2370488" y="1604297"/>
                  <a:pt x="2372340" y="1601016"/>
                  <a:pt x="2373854" y="1597314"/>
                </a:cubicBezTo>
                <a:cubicBezTo>
                  <a:pt x="2375369" y="1593612"/>
                  <a:pt x="2376125" y="1589910"/>
                  <a:pt x="2376125" y="1586208"/>
                </a:cubicBezTo>
                <a:cubicBezTo>
                  <a:pt x="2376125" y="1579477"/>
                  <a:pt x="2374107" y="1574008"/>
                  <a:pt x="2370068" y="1569801"/>
                </a:cubicBezTo>
                <a:cubicBezTo>
                  <a:pt x="2366029" y="1565594"/>
                  <a:pt x="2361149" y="1563490"/>
                  <a:pt x="2355428" y="1563490"/>
                </a:cubicBezTo>
                <a:cubicBezTo>
                  <a:pt x="2350716" y="1563490"/>
                  <a:pt x="2347098" y="1565005"/>
                  <a:pt x="2344574" y="1568034"/>
                </a:cubicBezTo>
                <a:cubicBezTo>
                  <a:pt x="2342050" y="1571063"/>
                  <a:pt x="2340620" y="1573923"/>
                  <a:pt x="2340283" y="1576616"/>
                </a:cubicBezTo>
                <a:cubicBezTo>
                  <a:pt x="2340620" y="1575943"/>
                  <a:pt x="2341797" y="1574933"/>
                  <a:pt x="2343817" y="1573587"/>
                </a:cubicBezTo>
                <a:cubicBezTo>
                  <a:pt x="2347519" y="1573587"/>
                  <a:pt x="2351137" y="1574344"/>
                  <a:pt x="2354670" y="1575859"/>
                </a:cubicBezTo>
                <a:cubicBezTo>
                  <a:pt x="2358204" y="1577373"/>
                  <a:pt x="2359971" y="1580150"/>
                  <a:pt x="2359971" y="1584188"/>
                </a:cubicBezTo>
                <a:cubicBezTo>
                  <a:pt x="2359971" y="1589237"/>
                  <a:pt x="2356438" y="1591761"/>
                  <a:pt x="2349370" y="1591761"/>
                </a:cubicBezTo>
                <a:cubicBezTo>
                  <a:pt x="2345668" y="1591761"/>
                  <a:pt x="2342219" y="1590414"/>
                  <a:pt x="2339021" y="1587722"/>
                </a:cubicBezTo>
                <a:cubicBezTo>
                  <a:pt x="2335824" y="1585030"/>
                  <a:pt x="2334225" y="1581664"/>
                  <a:pt x="2334225" y="1577626"/>
                </a:cubicBezTo>
                <a:cubicBezTo>
                  <a:pt x="2334225" y="1572241"/>
                  <a:pt x="2336160" y="1567361"/>
                  <a:pt x="2340031" y="1562986"/>
                </a:cubicBezTo>
                <a:cubicBezTo>
                  <a:pt x="2343901" y="1558610"/>
                  <a:pt x="2349202" y="1556423"/>
                  <a:pt x="2355933" y="1556423"/>
                </a:cubicBezTo>
                <a:cubicBezTo>
                  <a:pt x="2364347" y="1556423"/>
                  <a:pt x="2371582" y="1560630"/>
                  <a:pt x="2377640" y="1569044"/>
                </a:cubicBezTo>
                <a:cubicBezTo>
                  <a:pt x="2383698" y="1577457"/>
                  <a:pt x="2386727" y="1588059"/>
                  <a:pt x="2386727" y="1600847"/>
                </a:cubicBezTo>
                <a:cubicBezTo>
                  <a:pt x="2386727" y="1615319"/>
                  <a:pt x="2382688" y="1627098"/>
                  <a:pt x="2374611" y="1636185"/>
                </a:cubicBezTo>
                <a:cubicBezTo>
                  <a:pt x="2366534" y="1645272"/>
                  <a:pt x="2356101" y="1649816"/>
                  <a:pt x="2343312" y="1649816"/>
                </a:cubicBezTo>
                <a:cubicBezTo>
                  <a:pt x="2333552" y="1649816"/>
                  <a:pt x="2323708" y="1645104"/>
                  <a:pt x="2313780" y="1635680"/>
                </a:cubicBezTo>
                <a:cubicBezTo>
                  <a:pt x="2303851" y="1626257"/>
                  <a:pt x="2295017" y="1614057"/>
                  <a:pt x="2287277" y="1599081"/>
                </a:cubicBezTo>
                <a:cubicBezTo>
                  <a:pt x="2279536" y="1584104"/>
                  <a:pt x="2273225" y="1567361"/>
                  <a:pt x="2268346" y="1548850"/>
                </a:cubicBezTo>
                <a:cubicBezTo>
                  <a:pt x="2263466" y="1530340"/>
                  <a:pt x="2261026" y="1511830"/>
                  <a:pt x="2261026" y="1493320"/>
                </a:cubicBezTo>
                <a:cubicBezTo>
                  <a:pt x="2261026" y="1485579"/>
                  <a:pt x="2261783" y="1476661"/>
                  <a:pt x="2263297" y="1466564"/>
                </a:cubicBezTo>
                <a:cubicBezTo>
                  <a:pt x="2264812" y="1456468"/>
                  <a:pt x="2266747" y="1446119"/>
                  <a:pt x="2269103" y="1435517"/>
                </a:cubicBezTo>
                <a:cubicBezTo>
                  <a:pt x="2271459" y="1424916"/>
                  <a:pt x="2274151" y="1414651"/>
                  <a:pt x="2277180" y="1404723"/>
                </a:cubicBezTo>
                <a:cubicBezTo>
                  <a:pt x="2280209" y="1394795"/>
                  <a:pt x="2283238" y="1386297"/>
                  <a:pt x="2286267" y="1379229"/>
                </a:cubicBezTo>
                <a:lnTo>
                  <a:pt x="2252234" y="1379229"/>
                </a:lnTo>
                <a:lnTo>
                  <a:pt x="2227707" y="1379229"/>
                </a:lnTo>
                <a:lnTo>
                  <a:pt x="2220935" y="1379229"/>
                </a:lnTo>
                <a:lnTo>
                  <a:pt x="2220935" y="1598828"/>
                </a:lnTo>
                <a:lnTo>
                  <a:pt x="2221945" y="1612963"/>
                </a:lnTo>
                <a:cubicBezTo>
                  <a:pt x="2221945" y="1620367"/>
                  <a:pt x="2224637" y="1627098"/>
                  <a:pt x="2230022" y="1633156"/>
                </a:cubicBezTo>
                <a:cubicBezTo>
                  <a:pt x="2235406" y="1639214"/>
                  <a:pt x="2242979" y="1642243"/>
                  <a:pt x="2252739" y="1642243"/>
                </a:cubicBezTo>
                <a:cubicBezTo>
                  <a:pt x="2257114" y="1642243"/>
                  <a:pt x="2261153" y="1641065"/>
                  <a:pt x="2264855" y="1638709"/>
                </a:cubicBezTo>
                <a:cubicBezTo>
                  <a:pt x="2268557" y="1636354"/>
                  <a:pt x="2270408" y="1632988"/>
                  <a:pt x="2270408" y="1628613"/>
                </a:cubicBezTo>
                <a:cubicBezTo>
                  <a:pt x="2270408" y="1625584"/>
                  <a:pt x="2268978" y="1622976"/>
                  <a:pt x="2266117" y="1620788"/>
                </a:cubicBezTo>
                <a:cubicBezTo>
                  <a:pt x="2263256" y="1618601"/>
                  <a:pt x="2259806" y="1617507"/>
                  <a:pt x="2255768" y="1617507"/>
                </a:cubicBezTo>
                <a:cubicBezTo>
                  <a:pt x="2257114" y="1619863"/>
                  <a:pt x="2257787" y="1622050"/>
                  <a:pt x="2257787" y="1624069"/>
                </a:cubicBezTo>
                <a:cubicBezTo>
                  <a:pt x="2257787" y="1625752"/>
                  <a:pt x="2256946" y="1627351"/>
                  <a:pt x="2255263" y="1628865"/>
                </a:cubicBezTo>
                <a:cubicBezTo>
                  <a:pt x="2253580" y="1630380"/>
                  <a:pt x="2251729" y="1631137"/>
                  <a:pt x="2249710" y="1631137"/>
                </a:cubicBezTo>
                <a:cubicBezTo>
                  <a:pt x="2247354" y="1631137"/>
                  <a:pt x="2245419" y="1630296"/>
                  <a:pt x="2243904" y="1628613"/>
                </a:cubicBezTo>
                <a:cubicBezTo>
                  <a:pt x="2242390" y="1626930"/>
                  <a:pt x="2241633" y="1625079"/>
                  <a:pt x="2241633" y="1623060"/>
                </a:cubicBezTo>
                <a:cubicBezTo>
                  <a:pt x="2241633" y="1619694"/>
                  <a:pt x="2243147" y="1616918"/>
                  <a:pt x="2246176" y="1614730"/>
                </a:cubicBezTo>
                <a:cubicBezTo>
                  <a:pt x="2249205" y="1612543"/>
                  <a:pt x="2252402" y="1611449"/>
                  <a:pt x="2255768" y="1611449"/>
                </a:cubicBezTo>
                <a:cubicBezTo>
                  <a:pt x="2261489" y="1611449"/>
                  <a:pt x="2266453" y="1613132"/>
                  <a:pt x="2270660" y="1616497"/>
                </a:cubicBezTo>
                <a:cubicBezTo>
                  <a:pt x="2274867" y="1619863"/>
                  <a:pt x="2276970" y="1623901"/>
                  <a:pt x="2276970" y="1628613"/>
                </a:cubicBezTo>
                <a:cubicBezTo>
                  <a:pt x="2276970" y="1634334"/>
                  <a:pt x="2274615" y="1639130"/>
                  <a:pt x="2269903" y="1643000"/>
                </a:cubicBezTo>
                <a:cubicBezTo>
                  <a:pt x="2265191" y="1646871"/>
                  <a:pt x="2259470" y="1648806"/>
                  <a:pt x="2252739" y="1648806"/>
                </a:cubicBezTo>
                <a:cubicBezTo>
                  <a:pt x="2238267" y="1648806"/>
                  <a:pt x="2225731" y="1644347"/>
                  <a:pt x="2215129" y="1635428"/>
                </a:cubicBezTo>
                <a:cubicBezTo>
                  <a:pt x="2204528" y="1626509"/>
                  <a:pt x="2197881" y="1615824"/>
                  <a:pt x="2195189" y="1603372"/>
                </a:cubicBezTo>
                <a:lnTo>
                  <a:pt x="2194684" y="1600847"/>
                </a:lnTo>
                <a:lnTo>
                  <a:pt x="2193674" y="1602867"/>
                </a:lnTo>
                <a:cubicBezTo>
                  <a:pt x="2190982" y="1610271"/>
                  <a:pt x="2187196" y="1616665"/>
                  <a:pt x="2182316" y="1622050"/>
                </a:cubicBezTo>
                <a:cubicBezTo>
                  <a:pt x="2177436" y="1627435"/>
                  <a:pt x="2171294" y="1630127"/>
                  <a:pt x="2163890" y="1630127"/>
                </a:cubicBezTo>
                <a:cubicBezTo>
                  <a:pt x="2168265" y="1627435"/>
                  <a:pt x="2171799" y="1624154"/>
                  <a:pt x="2174491" y="1620283"/>
                </a:cubicBezTo>
                <a:cubicBezTo>
                  <a:pt x="2177184" y="1616413"/>
                  <a:pt x="2178529" y="1612122"/>
                  <a:pt x="2178529" y="1607410"/>
                </a:cubicBezTo>
                <a:lnTo>
                  <a:pt x="2178529" y="1412548"/>
                </a:lnTo>
                <a:cubicBezTo>
                  <a:pt x="2173818" y="1401105"/>
                  <a:pt x="2167592" y="1392691"/>
                  <a:pt x="2159851" y="1387307"/>
                </a:cubicBezTo>
                <a:cubicBezTo>
                  <a:pt x="2152110" y="1381922"/>
                  <a:pt x="2145380" y="1379229"/>
                  <a:pt x="2139658" y="1379229"/>
                </a:cubicBezTo>
                <a:lnTo>
                  <a:pt x="2136610" y="1379229"/>
                </a:lnTo>
                <a:lnTo>
                  <a:pt x="2103797" y="1379229"/>
                </a:lnTo>
                <a:lnTo>
                  <a:pt x="2103797" y="1598323"/>
                </a:lnTo>
                <a:cubicBezTo>
                  <a:pt x="2104133" y="1616160"/>
                  <a:pt x="2107330" y="1628024"/>
                  <a:pt x="2113388" y="1633914"/>
                </a:cubicBezTo>
                <a:cubicBezTo>
                  <a:pt x="2119446" y="1639803"/>
                  <a:pt x="2126850" y="1642748"/>
                  <a:pt x="2135601" y="1642748"/>
                </a:cubicBezTo>
                <a:cubicBezTo>
                  <a:pt x="2140312" y="1642748"/>
                  <a:pt x="2144519" y="1641486"/>
                  <a:pt x="2148221" y="1638962"/>
                </a:cubicBezTo>
                <a:cubicBezTo>
                  <a:pt x="2151923" y="1636438"/>
                  <a:pt x="2153774" y="1632988"/>
                  <a:pt x="2153774" y="1628613"/>
                </a:cubicBezTo>
                <a:cubicBezTo>
                  <a:pt x="2153774" y="1625247"/>
                  <a:pt x="2152260" y="1622555"/>
                  <a:pt x="2149231" y="1620536"/>
                </a:cubicBezTo>
                <a:cubicBezTo>
                  <a:pt x="2146202" y="1618516"/>
                  <a:pt x="2142836" y="1617507"/>
                  <a:pt x="2139134" y="1617507"/>
                </a:cubicBezTo>
                <a:cubicBezTo>
                  <a:pt x="2140480" y="1619863"/>
                  <a:pt x="2141153" y="1622050"/>
                  <a:pt x="2141153" y="1624069"/>
                </a:cubicBezTo>
                <a:cubicBezTo>
                  <a:pt x="2141153" y="1625416"/>
                  <a:pt x="2140312" y="1626930"/>
                  <a:pt x="2138629" y="1628613"/>
                </a:cubicBezTo>
                <a:cubicBezTo>
                  <a:pt x="2136947" y="1630296"/>
                  <a:pt x="2134928" y="1631137"/>
                  <a:pt x="2132572" y="1631137"/>
                </a:cubicBezTo>
                <a:cubicBezTo>
                  <a:pt x="2130216" y="1631137"/>
                  <a:pt x="2128364" y="1630296"/>
                  <a:pt x="2127019" y="1628613"/>
                </a:cubicBezTo>
                <a:cubicBezTo>
                  <a:pt x="2125672" y="1626930"/>
                  <a:pt x="2124999" y="1625079"/>
                  <a:pt x="2124999" y="1623060"/>
                </a:cubicBezTo>
                <a:cubicBezTo>
                  <a:pt x="2124999" y="1619358"/>
                  <a:pt x="2126429" y="1616497"/>
                  <a:pt x="2129290" y="1614478"/>
                </a:cubicBezTo>
                <a:cubicBezTo>
                  <a:pt x="2132151" y="1612458"/>
                  <a:pt x="2135432" y="1611449"/>
                  <a:pt x="2139134" y="1611449"/>
                </a:cubicBezTo>
                <a:cubicBezTo>
                  <a:pt x="2144856" y="1611449"/>
                  <a:pt x="2149820" y="1613132"/>
                  <a:pt x="2154026" y="1616497"/>
                </a:cubicBezTo>
                <a:cubicBezTo>
                  <a:pt x="2158234" y="1619863"/>
                  <a:pt x="2160337" y="1623901"/>
                  <a:pt x="2160337" y="1628613"/>
                </a:cubicBezTo>
                <a:cubicBezTo>
                  <a:pt x="2160337" y="1634334"/>
                  <a:pt x="2157897" y="1639214"/>
                  <a:pt x="2153017" y="1643253"/>
                </a:cubicBezTo>
                <a:cubicBezTo>
                  <a:pt x="2148137" y="1647291"/>
                  <a:pt x="2142332" y="1649311"/>
                  <a:pt x="2135601" y="1649311"/>
                </a:cubicBezTo>
                <a:cubicBezTo>
                  <a:pt x="2128870" y="1649311"/>
                  <a:pt x="2122307" y="1648133"/>
                  <a:pt x="2115912" y="1645777"/>
                </a:cubicBezTo>
                <a:cubicBezTo>
                  <a:pt x="2109518" y="1643421"/>
                  <a:pt x="2103712" y="1640140"/>
                  <a:pt x="2098496" y="1635933"/>
                </a:cubicBezTo>
                <a:cubicBezTo>
                  <a:pt x="2093279" y="1631726"/>
                  <a:pt x="2088820" y="1626762"/>
                  <a:pt x="2085118" y="1621041"/>
                </a:cubicBezTo>
                <a:cubicBezTo>
                  <a:pt x="2081416" y="1615319"/>
                  <a:pt x="2078892" y="1609261"/>
                  <a:pt x="2077545" y="1602867"/>
                </a:cubicBezTo>
                <a:lnTo>
                  <a:pt x="2077041" y="1600343"/>
                </a:lnTo>
                <a:lnTo>
                  <a:pt x="2075526" y="1602362"/>
                </a:lnTo>
                <a:cubicBezTo>
                  <a:pt x="2073507" y="1610103"/>
                  <a:pt x="2069721" y="1616665"/>
                  <a:pt x="2064168" y="1622050"/>
                </a:cubicBezTo>
                <a:cubicBezTo>
                  <a:pt x="2058614" y="1627435"/>
                  <a:pt x="2052472" y="1630127"/>
                  <a:pt x="2045742" y="1630127"/>
                </a:cubicBezTo>
                <a:cubicBezTo>
                  <a:pt x="2049780" y="1627435"/>
                  <a:pt x="2053314" y="1624069"/>
                  <a:pt x="2056343" y="1620031"/>
                </a:cubicBezTo>
                <a:cubicBezTo>
                  <a:pt x="2059372" y="1615992"/>
                  <a:pt x="2060886" y="1611617"/>
                  <a:pt x="2060886" y="1606905"/>
                </a:cubicBezTo>
                <a:lnTo>
                  <a:pt x="2060886" y="1497863"/>
                </a:lnTo>
                <a:cubicBezTo>
                  <a:pt x="2057184" y="1495507"/>
                  <a:pt x="2053230" y="1492478"/>
                  <a:pt x="2049023" y="1488776"/>
                </a:cubicBezTo>
                <a:cubicBezTo>
                  <a:pt x="2044816" y="1485074"/>
                  <a:pt x="2041367" y="1483223"/>
                  <a:pt x="2038674" y="1483223"/>
                </a:cubicBezTo>
                <a:cubicBezTo>
                  <a:pt x="2033962" y="1483223"/>
                  <a:pt x="2028914" y="1485158"/>
                  <a:pt x="2023529" y="1489029"/>
                </a:cubicBezTo>
                <a:cubicBezTo>
                  <a:pt x="2018144" y="1492899"/>
                  <a:pt x="2012592" y="1497863"/>
                  <a:pt x="2006870" y="1503921"/>
                </a:cubicBezTo>
                <a:cubicBezTo>
                  <a:pt x="2001149" y="1509979"/>
                  <a:pt x="1995175" y="1516373"/>
                  <a:pt x="1988949" y="1523104"/>
                </a:cubicBezTo>
                <a:cubicBezTo>
                  <a:pt x="1982723" y="1529835"/>
                  <a:pt x="1976581" y="1536230"/>
                  <a:pt x="1970522" y="1542288"/>
                </a:cubicBezTo>
                <a:cubicBezTo>
                  <a:pt x="1964465" y="1548346"/>
                  <a:pt x="1958407" y="1553310"/>
                  <a:pt x="1952349" y="1557180"/>
                </a:cubicBezTo>
                <a:cubicBezTo>
                  <a:pt x="1946291" y="1561050"/>
                  <a:pt x="1940402" y="1562986"/>
                  <a:pt x="1934680" y="1562986"/>
                </a:cubicBezTo>
                <a:cubicBezTo>
                  <a:pt x="1926266" y="1562986"/>
                  <a:pt x="1917264" y="1559704"/>
                  <a:pt x="1907672" y="1553141"/>
                </a:cubicBezTo>
                <a:cubicBezTo>
                  <a:pt x="1898080" y="1546579"/>
                  <a:pt x="1889162" y="1538249"/>
                  <a:pt x="1880916" y="1528153"/>
                </a:cubicBezTo>
                <a:cubicBezTo>
                  <a:pt x="1872671" y="1518056"/>
                  <a:pt x="1865772" y="1507202"/>
                  <a:pt x="1860218" y="1495591"/>
                </a:cubicBezTo>
                <a:cubicBezTo>
                  <a:pt x="1854665" y="1483980"/>
                  <a:pt x="1851889" y="1473127"/>
                  <a:pt x="1851889" y="1463030"/>
                </a:cubicBezTo>
                <a:cubicBezTo>
                  <a:pt x="1851889" y="1452261"/>
                  <a:pt x="1854665" y="1443595"/>
                  <a:pt x="1860218" y="1437032"/>
                </a:cubicBezTo>
                <a:cubicBezTo>
                  <a:pt x="1865772" y="1430469"/>
                  <a:pt x="1872587" y="1427188"/>
                  <a:pt x="1880664" y="1427188"/>
                </a:cubicBezTo>
                <a:cubicBezTo>
                  <a:pt x="1884029" y="1427188"/>
                  <a:pt x="1887900" y="1428366"/>
                  <a:pt x="1892275" y="1430721"/>
                </a:cubicBezTo>
                <a:cubicBezTo>
                  <a:pt x="1896650" y="1433077"/>
                  <a:pt x="1900689" y="1436359"/>
                  <a:pt x="1904390" y="1440565"/>
                </a:cubicBezTo>
                <a:cubicBezTo>
                  <a:pt x="1908093" y="1444773"/>
                  <a:pt x="1911206" y="1449821"/>
                  <a:pt x="1913730" y="1455710"/>
                </a:cubicBezTo>
                <a:cubicBezTo>
                  <a:pt x="1916254" y="1461600"/>
                  <a:pt x="1917516" y="1468078"/>
                  <a:pt x="1917516" y="1475146"/>
                </a:cubicBezTo>
                <a:cubicBezTo>
                  <a:pt x="1917516" y="1481540"/>
                  <a:pt x="1915833" y="1487346"/>
                  <a:pt x="1912468" y="1492562"/>
                </a:cubicBezTo>
                <a:cubicBezTo>
                  <a:pt x="1909102" y="1497779"/>
                  <a:pt x="1904390" y="1500387"/>
                  <a:pt x="1898333" y="1500387"/>
                </a:cubicBezTo>
                <a:cubicBezTo>
                  <a:pt x="1894294" y="1500387"/>
                  <a:pt x="1890676" y="1498705"/>
                  <a:pt x="1887479" y="1495339"/>
                </a:cubicBezTo>
                <a:cubicBezTo>
                  <a:pt x="1884282" y="1491974"/>
                  <a:pt x="1882683" y="1487767"/>
                  <a:pt x="1882683" y="1482718"/>
                </a:cubicBezTo>
                <a:lnTo>
                  <a:pt x="1882683" y="1481204"/>
                </a:lnTo>
                <a:cubicBezTo>
                  <a:pt x="1884029" y="1477839"/>
                  <a:pt x="1886048" y="1476156"/>
                  <a:pt x="1888741" y="1476156"/>
                </a:cubicBezTo>
                <a:cubicBezTo>
                  <a:pt x="1892779" y="1476156"/>
                  <a:pt x="1894799" y="1478175"/>
                  <a:pt x="1894799" y="1482214"/>
                </a:cubicBezTo>
                <a:cubicBezTo>
                  <a:pt x="1894799" y="1483223"/>
                  <a:pt x="1894546" y="1484317"/>
                  <a:pt x="1894042" y="1485495"/>
                </a:cubicBezTo>
                <a:cubicBezTo>
                  <a:pt x="1893537" y="1486673"/>
                  <a:pt x="1892611" y="1487430"/>
                  <a:pt x="1891265" y="1487767"/>
                </a:cubicBezTo>
                <a:cubicBezTo>
                  <a:pt x="1890929" y="1487767"/>
                  <a:pt x="1890255" y="1487683"/>
                  <a:pt x="1889246" y="1487514"/>
                </a:cubicBezTo>
                <a:cubicBezTo>
                  <a:pt x="1888236" y="1487346"/>
                  <a:pt x="1887563" y="1487094"/>
                  <a:pt x="1887227" y="1486757"/>
                </a:cubicBezTo>
                <a:cubicBezTo>
                  <a:pt x="1889919" y="1492815"/>
                  <a:pt x="1893621" y="1495844"/>
                  <a:pt x="1898333" y="1495844"/>
                </a:cubicBezTo>
                <a:cubicBezTo>
                  <a:pt x="1901698" y="1495844"/>
                  <a:pt x="1904222" y="1494329"/>
                  <a:pt x="1905905" y="1491300"/>
                </a:cubicBezTo>
                <a:cubicBezTo>
                  <a:pt x="1907588" y="1488271"/>
                  <a:pt x="1908429" y="1484738"/>
                  <a:pt x="1908429" y="1480699"/>
                </a:cubicBezTo>
                <a:cubicBezTo>
                  <a:pt x="1908429" y="1475987"/>
                  <a:pt x="1906999" y="1471360"/>
                  <a:pt x="1904138" y="1466817"/>
                </a:cubicBezTo>
                <a:cubicBezTo>
                  <a:pt x="1901277" y="1462273"/>
                  <a:pt x="1896482" y="1460001"/>
                  <a:pt x="1889751" y="1460001"/>
                </a:cubicBezTo>
                <a:cubicBezTo>
                  <a:pt x="1884702" y="1460001"/>
                  <a:pt x="1879822" y="1461936"/>
                  <a:pt x="1875111" y="1465807"/>
                </a:cubicBezTo>
                <a:cubicBezTo>
                  <a:pt x="1870399" y="1469677"/>
                  <a:pt x="1868043" y="1473968"/>
                  <a:pt x="1868043" y="1478680"/>
                </a:cubicBezTo>
                <a:cubicBezTo>
                  <a:pt x="1868043" y="1480026"/>
                  <a:pt x="1868296" y="1481709"/>
                  <a:pt x="1868801" y="1483728"/>
                </a:cubicBezTo>
                <a:cubicBezTo>
                  <a:pt x="1869305" y="1485747"/>
                  <a:pt x="1870062" y="1487598"/>
                  <a:pt x="1871072" y="1489281"/>
                </a:cubicBezTo>
                <a:cubicBezTo>
                  <a:pt x="1877467" y="1499378"/>
                  <a:pt x="1883524" y="1507960"/>
                  <a:pt x="1889246" y="1515027"/>
                </a:cubicBezTo>
                <a:cubicBezTo>
                  <a:pt x="1894967" y="1522095"/>
                  <a:pt x="1901025" y="1525629"/>
                  <a:pt x="1907420" y="1525629"/>
                </a:cubicBezTo>
                <a:cubicBezTo>
                  <a:pt x="1912468" y="1525629"/>
                  <a:pt x="1917937" y="1523525"/>
                  <a:pt x="1923826" y="1519318"/>
                </a:cubicBezTo>
                <a:cubicBezTo>
                  <a:pt x="1929716" y="1515111"/>
                  <a:pt x="1935438" y="1510063"/>
                  <a:pt x="1940991" y="1504174"/>
                </a:cubicBezTo>
                <a:cubicBezTo>
                  <a:pt x="1946544" y="1498284"/>
                  <a:pt x="1951844" y="1492310"/>
                  <a:pt x="1956892" y="1486252"/>
                </a:cubicBezTo>
                <a:cubicBezTo>
                  <a:pt x="1961940" y="1480194"/>
                  <a:pt x="1966316" y="1475314"/>
                  <a:pt x="1970018" y="1471612"/>
                </a:cubicBezTo>
                <a:cubicBezTo>
                  <a:pt x="1968335" y="1466227"/>
                  <a:pt x="1964969" y="1460254"/>
                  <a:pt x="1959921" y="1453691"/>
                </a:cubicBezTo>
                <a:cubicBezTo>
                  <a:pt x="1954873" y="1447128"/>
                  <a:pt x="1948478" y="1440481"/>
                  <a:pt x="1940738" y="1433750"/>
                </a:cubicBezTo>
                <a:cubicBezTo>
                  <a:pt x="1935690" y="1429375"/>
                  <a:pt x="1930052" y="1425673"/>
                  <a:pt x="1923826" y="1422644"/>
                </a:cubicBezTo>
                <a:cubicBezTo>
                  <a:pt x="1917600" y="1419615"/>
                  <a:pt x="1911037" y="1417007"/>
                  <a:pt x="1904138" y="1414820"/>
                </a:cubicBezTo>
                <a:cubicBezTo>
                  <a:pt x="1897239" y="1412632"/>
                  <a:pt x="1890340" y="1410697"/>
                  <a:pt x="1883440" y="1409014"/>
                </a:cubicBezTo>
                <a:cubicBezTo>
                  <a:pt x="1876541" y="1407331"/>
                  <a:pt x="1869894" y="1405648"/>
                  <a:pt x="1863500" y="1403966"/>
                </a:cubicBezTo>
                <a:cubicBezTo>
                  <a:pt x="1862154" y="1403629"/>
                  <a:pt x="1861480" y="1401778"/>
                  <a:pt x="1861480" y="1398413"/>
                </a:cubicBezTo>
                <a:cubicBezTo>
                  <a:pt x="1861480" y="1397740"/>
                  <a:pt x="1861480" y="1396898"/>
                  <a:pt x="1861480" y="1395889"/>
                </a:cubicBezTo>
                <a:cubicBezTo>
                  <a:pt x="1861480" y="1394879"/>
                  <a:pt x="1861649" y="1393533"/>
                  <a:pt x="1861985" y="1391850"/>
                </a:cubicBezTo>
                <a:lnTo>
                  <a:pt x="1864004" y="1379229"/>
                </a:lnTo>
                <a:lnTo>
                  <a:pt x="1824123" y="1379229"/>
                </a:lnTo>
                <a:lnTo>
                  <a:pt x="1837249" y="1346416"/>
                </a:lnTo>
                <a:lnTo>
                  <a:pt x="2109369" y="1346416"/>
                </a:lnTo>
                <a:lnTo>
                  <a:pt x="2143192" y="1346416"/>
                </a:lnTo>
                <a:lnTo>
                  <a:pt x="2144687" y="1346416"/>
                </a:lnTo>
                <a:lnTo>
                  <a:pt x="2144613" y="1346717"/>
                </a:lnTo>
                <a:lnTo>
                  <a:pt x="2153920" y="1348687"/>
                </a:lnTo>
                <a:cubicBezTo>
                  <a:pt x="2157201" y="1350202"/>
                  <a:pt x="2160188" y="1352474"/>
                  <a:pt x="2162880" y="1355503"/>
                </a:cubicBezTo>
                <a:cubicBezTo>
                  <a:pt x="2168265" y="1361560"/>
                  <a:pt x="2173481" y="1368460"/>
                  <a:pt x="2178529" y="1376200"/>
                </a:cubicBezTo>
                <a:lnTo>
                  <a:pt x="2177015" y="1335310"/>
                </a:lnTo>
                <a:cubicBezTo>
                  <a:pt x="2176679" y="1328579"/>
                  <a:pt x="2178614" y="1322352"/>
                  <a:pt x="2182821" y="1316631"/>
                </a:cubicBezTo>
                <a:cubicBezTo>
                  <a:pt x="2187028" y="1310910"/>
                  <a:pt x="2192160" y="1307544"/>
                  <a:pt x="2198218" y="1306535"/>
                </a:cubicBezTo>
                <a:close/>
                <a:moveTo>
                  <a:pt x="2645845" y="1295428"/>
                </a:moveTo>
                <a:cubicBezTo>
                  <a:pt x="2641806" y="1299130"/>
                  <a:pt x="2638525" y="1302328"/>
                  <a:pt x="2636001" y="1305020"/>
                </a:cubicBezTo>
                <a:cubicBezTo>
                  <a:pt x="2633477" y="1307712"/>
                  <a:pt x="2631542" y="1310321"/>
                  <a:pt x="2630195" y="1312845"/>
                </a:cubicBezTo>
                <a:cubicBezTo>
                  <a:pt x="2628849" y="1315369"/>
                  <a:pt x="2627924" y="1318061"/>
                  <a:pt x="2627419" y="1320922"/>
                </a:cubicBezTo>
                <a:cubicBezTo>
                  <a:pt x="2626914" y="1323783"/>
                  <a:pt x="2626662" y="1327064"/>
                  <a:pt x="2626662" y="1330766"/>
                </a:cubicBezTo>
                <a:lnTo>
                  <a:pt x="2627167" y="1346416"/>
                </a:lnTo>
                <a:lnTo>
                  <a:pt x="2673106" y="1346416"/>
                </a:lnTo>
                <a:lnTo>
                  <a:pt x="2659476" y="1379229"/>
                </a:lnTo>
                <a:lnTo>
                  <a:pt x="2627671" y="1379229"/>
                </a:lnTo>
                <a:lnTo>
                  <a:pt x="2628176" y="1610944"/>
                </a:lnTo>
                <a:cubicBezTo>
                  <a:pt x="2628176" y="1619694"/>
                  <a:pt x="2632047" y="1627267"/>
                  <a:pt x="2639787" y="1633661"/>
                </a:cubicBezTo>
                <a:cubicBezTo>
                  <a:pt x="2647528" y="1640055"/>
                  <a:pt x="2657288" y="1643253"/>
                  <a:pt x="2669067" y="1643253"/>
                </a:cubicBezTo>
                <a:cubicBezTo>
                  <a:pt x="2674789" y="1643253"/>
                  <a:pt x="2679668" y="1641907"/>
                  <a:pt x="2683707" y="1639214"/>
                </a:cubicBezTo>
                <a:cubicBezTo>
                  <a:pt x="2687746" y="1636522"/>
                  <a:pt x="2689765" y="1632820"/>
                  <a:pt x="2689765" y="1628108"/>
                </a:cubicBezTo>
                <a:cubicBezTo>
                  <a:pt x="2689765" y="1624742"/>
                  <a:pt x="2688082" y="1621882"/>
                  <a:pt x="2684717" y="1619526"/>
                </a:cubicBezTo>
                <a:cubicBezTo>
                  <a:pt x="2681351" y="1617170"/>
                  <a:pt x="2677312" y="1615992"/>
                  <a:pt x="2672601" y="1615992"/>
                </a:cubicBezTo>
                <a:cubicBezTo>
                  <a:pt x="2674283" y="1618685"/>
                  <a:pt x="2675125" y="1621041"/>
                  <a:pt x="2675125" y="1623060"/>
                </a:cubicBezTo>
                <a:cubicBezTo>
                  <a:pt x="2675125" y="1625416"/>
                  <a:pt x="2674199" y="1627267"/>
                  <a:pt x="2672349" y="1628613"/>
                </a:cubicBezTo>
                <a:cubicBezTo>
                  <a:pt x="2670497" y="1629959"/>
                  <a:pt x="2668226" y="1630632"/>
                  <a:pt x="2665533" y="1630632"/>
                </a:cubicBezTo>
                <a:cubicBezTo>
                  <a:pt x="2663178" y="1630632"/>
                  <a:pt x="2661158" y="1629875"/>
                  <a:pt x="2659476" y="1628360"/>
                </a:cubicBezTo>
                <a:cubicBezTo>
                  <a:pt x="2657793" y="1626846"/>
                  <a:pt x="2656951" y="1624742"/>
                  <a:pt x="2656951" y="1622050"/>
                </a:cubicBezTo>
                <a:cubicBezTo>
                  <a:pt x="2656951" y="1617675"/>
                  <a:pt x="2658550" y="1614478"/>
                  <a:pt x="2661747" y="1612458"/>
                </a:cubicBezTo>
                <a:cubicBezTo>
                  <a:pt x="2664944" y="1610439"/>
                  <a:pt x="2668562" y="1609429"/>
                  <a:pt x="2672601" y="1609429"/>
                </a:cubicBezTo>
                <a:cubicBezTo>
                  <a:pt x="2679332" y="1609429"/>
                  <a:pt x="2685053" y="1611281"/>
                  <a:pt x="2689765" y="1614983"/>
                </a:cubicBezTo>
                <a:cubicBezTo>
                  <a:pt x="2694477" y="1618685"/>
                  <a:pt x="2696833" y="1623060"/>
                  <a:pt x="2696833" y="1628108"/>
                </a:cubicBezTo>
                <a:cubicBezTo>
                  <a:pt x="2696833" y="1634502"/>
                  <a:pt x="2694056" y="1639803"/>
                  <a:pt x="2688503" y="1644010"/>
                </a:cubicBezTo>
                <a:cubicBezTo>
                  <a:pt x="2682949" y="1648217"/>
                  <a:pt x="2676471" y="1650320"/>
                  <a:pt x="2669067" y="1650320"/>
                </a:cubicBezTo>
                <a:cubicBezTo>
                  <a:pt x="2653250" y="1650320"/>
                  <a:pt x="2639114" y="1645440"/>
                  <a:pt x="2626662" y="1635680"/>
                </a:cubicBezTo>
                <a:cubicBezTo>
                  <a:pt x="2614209" y="1625920"/>
                  <a:pt x="2606132" y="1613468"/>
                  <a:pt x="2602430" y="1598323"/>
                </a:cubicBezTo>
                <a:lnTo>
                  <a:pt x="2600916" y="1599838"/>
                </a:lnTo>
                <a:cubicBezTo>
                  <a:pt x="2598560" y="1608252"/>
                  <a:pt x="2594269" y="1615319"/>
                  <a:pt x="2588043" y="1621041"/>
                </a:cubicBezTo>
                <a:cubicBezTo>
                  <a:pt x="2581816" y="1626762"/>
                  <a:pt x="2575001" y="1629623"/>
                  <a:pt x="2567597" y="1629623"/>
                </a:cubicBezTo>
                <a:cubicBezTo>
                  <a:pt x="2572309" y="1626930"/>
                  <a:pt x="2576263" y="1623228"/>
                  <a:pt x="2579460" y="1618516"/>
                </a:cubicBezTo>
                <a:cubicBezTo>
                  <a:pt x="2582658" y="1613805"/>
                  <a:pt x="2584257" y="1609093"/>
                  <a:pt x="2584257" y="1604381"/>
                </a:cubicBezTo>
                <a:lnTo>
                  <a:pt x="2584257" y="1596304"/>
                </a:lnTo>
                <a:cubicBezTo>
                  <a:pt x="2569448" y="1592939"/>
                  <a:pt x="2552452" y="1587385"/>
                  <a:pt x="2533269" y="1579645"/>
                </a:cubicBezTo>
                <a:cubicBezTo>
                  <a:pt x="2514086" y="1571904"/>
                  <a:pt x="2495323" y="1563238"/>
                  <a:pt x="2476981" y="1553646"/>
                </a:cubicBezTo>
                <a:cubicBezTo>
                  <a:pt x="2458639" y="1544055"/>
                  <a:pt x="2441980" y="1533958"/>
                  <a:pt x="2427004" y="1523357"/>
                </a:cubicBezTo>
                <a:cubicBezTo>
                  <a:pt x="2412027" y="1512756"/>
                  <a:pt x="2401342" y="1502911"/>
                  <a:pt x="2394947" y="1493825"/>
                </a:cubicBezTo>
                <a:lnTo>
                  <a:pt x="2402519" y="1461516"/>
                </a:lnTo>
                <a:cubicBezTo>
                  <a:pt x="2416655" y="1465218"/>
                  <a:pt x="2430622" y="1468667"/>
                  <a:pt x="2444420" y="1471865"/>
                </a:cubicBezTo>
                <a:cubicBezTo>
                  <a:pt x="2458219" y="1475062"/>
                  <a:pt x="2472354" y="1476661"/>
                  <a:pt x="2486825" y="1476661"/>
                </a:cubicBezTo>
                <a:cubicBezTo>
                  <a:pt x="2502980" y="1476661"/>
                  <a:pt x="2516273" y="1473632"/>
                  <a:pt x="2526707" y="1467574"/>
                </a:cubicBezTo>
                <a:cubicBezTo>
                  <a:pt x="2537139" y="1461516"/>
                  <a:pt x="2542356" y="1452092"/>
                  <a:pt x="2542356" y="1439304"/>
                </a:cubicBezTo>
                <a:cubicBezTo>
                  <a:pt x="2542356" y="1431563"/>
                  <a:pt x="2538570" y="1423570"/>
                  <a:pt x="2530998" y="1415324"/>
                </a:cubicBezTo>
                <a:cubicBezTo>
                  <a:pt x="2523425" y="1407079"/>
                  <a:pt x="2511562" y="1399591"/>
                  <a:pt x="2495407" y="1392860"/>
                </a:cubicBezTo>
                <a:cubicBezTo>
                  <a:pt x="2482618" y="1387475"/>
                  <a:pt x="2471344" y="1383604"/>
                  <a:pt x="2461584" y="1381249"/>
                </a:cubicBezTo>
                <a:cubicBezTo>
                  <a:pt x="2451824" y="1378893"/>
                  <a:pt x="2443915" y="1377715"/>
                  <a:pt x="2437857" y="1377715"/>
                </a:cubicBezTo>
                <a:cubicBezTo>
                  <a:pt x="2428434" y="1377715"/>
                  <a:pt x="2419684" y="1380576"/>
                  <a:pt x="2411606" y="1386297"/>
                </a:cubicBezTo>
                <a:cubicBezTo>
                  <a:pt x="2403529" y="1392018"/>
                  <a:pt x="2399490" y="1400095"/>
                  <a:pt x="2399490" y="1410529"/>
                </a:cubicBezTo>
                <a:cubicBezTo>
                  <a:pt x="2399490" y="1415577"/>
                  <a:pt x="2401005" y="1420373"/>
                  <a:pt x="2404034" y="1424916"/>
                </a:cubicBezTo>
                <a:cubicBezTo>
                  <a:pt x="2407063" y="1429459"/>
                  <a:pt x="2411943" y="1431731"/>
                  <a:pt x="2418674" y="1431731"/>
                </a:cubicBezTo>
                <a:cubicBezTo>
                  <a:pt x="2423386" y="1431731"/>
                  <a:pt x="2427845" y="1430048"/>
                  <a:pt x="2432052" y="1426683"/>
                </a:cubicBezTo>
                <a:cubicBezTo>
                  <a:pt x="2436259" y="1423317"/>
                  <a:pt x="2438362" y="1418774"/>
                  <a:pt x="2438362" y="1413053"/>
                </a:cubicBezTo>
                <a:cubicBezTo>
                  <a:pt x="2438362" y="1407668"/>
                  <a:pt x="2436764" y="1403293"/>
                  <a:pt x="2433566" y="1399927"/>
                </a:cubicBezTo>
                <a:cubicBezTo>
                  <a:pt x="2430369" y="1396562"/>
                  <a:pt x="2426919" y="1394879"/>
                  <a:pt x="2423217" y="1394879"/>
                </a:cubicBezTo>
                <a:cubicBezTo>
                  <a:pt x="2421534" y="1394879"/>
                  <a:pt x="2419852" y="1395384"/>
                  <a:pt x="2418169" y="1396393"/>
                </a:cubicBezTo>
                <a:cubicBezTo>
                  <a:pt x="2416486" y="1397403"/>
                  <a:pt x="2415645" y="1399254"/>
                  <a:pt x="2415645" y="1401946"/>
                </a:cubicBezTo>
                <a:cubicBezTo>
                  <a:pt x="2415645" y="1403629"/>
                  <a:pt x="2416402" y="1405817"/>
                  <a:pt x="2417917" y="1408509"/>
                </a:cubicBezTo>
                <a:cubicBezTo>
                  <a:pt x="2419431" y="1411202"/>
                  <a:pt x="2421030" y="1412548"/>
                  <a:pt x="2422713" y="1412548"/>
                </a:cubicBezTo>
                <a:cubicBezTo>
                  <a:pt x="2423386" y="1412548"/>
                  <a:pt x="2423891" y="1412379"/>
                  <a:pt x="2424227" y="1412043"/>
                </a:cubicBezTo>
                <a:cubicBezTo>
                  <a:pt x="2423891" y="1412043"/>
                  <a:pt x="2423554" y="1411875"/>
                  <a:pt x="2423217" y="1411538"/>
                </a:cubicBezTo>
                <a:lnTo>
                  <a:pt x="2422208" y="1409519"/>
                </a:lnTo>
                <a:lnTo>
                  <a:pt x="2422208" y="1405480"/>
                </a:lnTo>
                <a:cubicBezTo>
                  <a:pt x="2422881" y="1403461"/>
                  <a:pt x="2424563" y="1402451"/>
                  <a:pt x="2427256" y="1402451"/>
                </a:cubicBezTo>
                <a:cubicBezTo>
                  <a:pt x="2431295" y="1402451"/>
                  <a:pt x="2433314" y="1404471"/>
                  <a:pt x="2433314" y="1408509"/>
                </a:cubicBezTo>
                <a:cubicBezTo>
                  <a:pt x="2433314" y="1411875"/>
                  <a:pt x="2432220" y="1414315"/>
                  <a:pt x="2430033" y="1415829"/>
                </a:cubicBezTo>
                <a:cubicBezTo>
                  <a:pt x="2427845" y="1417344"/>
                  <a:pt x="2425741" y="1418101"/>
                  <a:pt x="2423722" y="1418101"/>
                </a:cubicBezTo>
                <a:cubicBezTo>
                  <a:pt x="2421366" y="1418101"/>
                  <a:pt x="2418505" y="1417007"/>
                  <a:pt x="2415140" y="1414820"/>
                </a:cubicBezTo>
                <a:cubicBezTo>
                  <a:pt x="2411775" y="1412632"/>
                  <a:pt x="2410092" y="1408846"/>
                  <a:pt x="2410092" y="1403461"/>
                </a:cubicBezTo>
                <a:cubicBezTo>
                  <a:pt x="2410092" y="1398076"/>
                  <a:pt x="2412448" y="1394038"/>
                  <a:pt x="2417160" y="1391345"/>
                </a:cubicBezTo>
                <a:cubicBezTo>
                  <a:pt x="2421871" y="1388653"/>
                  <a:pt x="2427088" y="1387307"/>
                  <a:pt x="2432809" y="1387307"/>
                </a:cubicBezTo>
                <a:cubicBezTo>
                  <a:pt x="2440213" y="1387307"/>
                  <a:pt x="2447196" y="1389999"/>
                  <a:pt x="2453759" y="1395384"/>
                </a:cubicBezTo>
                <a:cubicBezTo>
                  <a:pt x="2460322" y="1400769"/>
                  <a:pt x="2463604" y="1407668"/>
                  <a:pt x="2463604" y="1416082"/>
                </a:cubicBezTo>
                <a:cubicBezTo>
                  <a:pt x="2463604" y="1421130"/>
                  <a:pt x="2462257" y="1425505"/>
                  <a:pt x="2459565" y="1429207"/>
                </a:cubicBezTo>
                <a:cubicBezTo>
                  <a:pt x="2456872" y="1432909"/>
                  <a:pt x="2453507" y="1435854"/>
                  <a:pt x="2449468" y="1438041"/>
                </a:cubicBezTo>
                <a:cubicBezTo>
                  <a:pt x="2445430" y="1440229"/>
                  <a:pt x="2441138" y="1441828"/>
                  <a:pt x="2436595" y="1442837"/>
                </a:cubicBezTo>
                <a:cubicBezTo>
                  <a:pt x="2432052" y="1443847"/>
                  <a:pt x="2427761" y="1444352"/>
                  <a:pt x="2423722" y="1444352"/>
                </a:cubicBezTo>
                <a:cubicBezTo>
                  <a:pt x="2416655" y="1444352"/>
                  <a:pt x="2410092" y="1443006"/>
                  <a:pt x="2404034" y="1440313"/>
                </a:cubicBezTo>
                <a:cubicBezTo>
                  <a:pt x="2397976" y="1437621"/>
                  <a:pt x="2392591" y="1434003"/>
                  <a:pt x="2387879" y="1429459"/>
                </a:cubicBezTo>
                <a:cubicBezTo>
                  <a:pt x="2383168" y="1424916"/>
                  <a:pt x="2379466" y="1419615"/>
                  <a:pt x="2376774" y="1413557"/>
                </a:cubicBezTo>
                <a:cubicBezTo>
                  <a:pt x="2374081" y="1407499"/>
                  <a:pt x="2372735" y="1401105"/>
                  <a:pt x="2372735" y="1394374"/>
                </a:cubicBezTo>
                <a:cubicBezTo>
                  <a:pt x="2372735" y="1378556"/>
                  <a:pt x="2378540" y="1366945"/>
                  <a:pt x="2390151" y="1359541"/>
                </a:cubicBezTo>
                <a:cubicBezTo>
                  <a:pt x="2401762" y="1352137"/>
                  <a:pt x="2416486" y="1348435"/>
                  <a:pt x="2434323" y="1348435"/>
                </a:cubicBezTo>
                <a:cubicBezTo>
                  <a:pt x="2436006" y="1348435"/>
                  <a:pt x="2439456" y="1348603"/>
                  <a:pt x="2444672" y="1348940"/>
                </a:cubicBezTo>
                <a:cubicBezTo>
                  <a:pt x="2449889" y="1349276"/>
                  <a:pt x="2456536" y="1350454"/>
                  <a:pt x="2464613" y="1352474"/>
                </a:cubicBezTo>
                <a:cubicBezTo>
                  <a:pt x="2472690" y="1354493"/>
                  <a:pt x="2481945" y="1357858"/>
                  <a:pt x="2492379" y="1362570"/>
                </a:cubicBezTo>
                <a:cubicBezTo>
                  <a:pt x="2502812" y="1367282"/>
                  <a:pt x="2513917" y="1373845"/>
                  <a:pt x="2525697" y="1382258"/>
                </a:cubicBezTo>
                <a:cubicBezTo>
                  <a:pt x="2545890" y="1397403"/>
                  <a:pt x="2559436" y="1411706"/>
                  <a:pt x="2566335" y="1425168"/>
                </a:cubicBezTo>
                <a:cubicBezTo>
                  <a:pt x="2573234" y="1438630"/>
                  <a:pt x="2576684" y="1450578"/>
                  <a:pt x="2576684" y="1461011"/>
                </a:cubicBezTo>
                <a:cubicBezTo>
                  <a:pt x="2576684" y="1469088"/>
                  <a:pt x="2574581" y="1476829"/>
                  <a:pt x="2570374" y="1484233"/>
                </a:cubicBezTo>
                <a:cubicBezTo>
                  <a:pt x="2566167" y="1491637"/>
                  <a:pt x="2560361" y="1498116"/>
                  <a:pt x="2552957" y="1503669"/>
                </a:cubicBezTo>
                <a:cubicBezTo>
                  <a:pt x="2545553" y="1509222"/>
                  <a:pt x="2536719" y="1513681"/>
                  <a:pt x="2526454" y="1517047"/>
                </a:cubicBezTo>
                <a:cubicBezTo>
                  <a:pt x="2516189" y="1520412"/>
                  <a:pt x="2504831" y="1522095"/>
                  <a:pt x="2492379" y="1522095"/>
                </a:cubicBezTo>
                <a:cubicBezTo>
                  <a:pt x="2501129" y="1527816"/>
                  <a:pt x="2509206" y="1532864"/>
                  <a:pt x="2516610" y="1537240"/>
                </a:cubicBezTo>
                <a:cubicBezTo>
                  <a:pt x="2524014" y="1541615"/>
                  <a:pt x="2531250" y="1545569"/>
                  <a:pt x="2538317" y="1549103"/>
                </a:cubicBezTo>
                <a:cubicBezTo>
                  <a:pt x="2545385" y="1552637"/>
                  <a:pt x="2552621" y="1555666"/>
                  <a:pt x="2560025" y="1558190"/>
                </a:cubicBezTo>
                <a:cubicBezTo>
                  <a:pt x="2567429" y="1560714"/>
                  <a:pt x="2575506" y="1562817"/>
                  <a:pt x="2584257" y="1564500"/>
                </a:cubicBezTo>
                <a:lnTo>
                  <a:pt x="2583752" y="1347425"/>
                </a:lnTo>
                <a:lnTo>
                  <a:pt x="2583752" y="1333795"/>
                </a:lnTo>
                <a:cubicBezTo>
                  <a:pt x="2583752" y="1326728"/>
                  <a:pt x="2585771" y="1320501"/>
                  <a:pt x="2589810" y="1315117"/>
                </a:cubicBezTo>
                <a:cubicBezTo>
                  <a:pt x="2593848" y="1309732"/>
                  <a:pt x="2599065" y="1306535"/>
                  <a:pt x="2605459" y="1305525"/>
                </a:cubicBezTo>
                <a:close/>
                <a:moveTo>
                  <a:pt x="1080535" y="1293914"/>
                </a:moveTo>
                <a:cubicBezTo>
                  <a:pt x="1076833" y="1297616"/>
                  <a:pt x="1073973" y="1300729"/>
                  <a:pt x="1071953" y="1303253"/>
                </a:cubicBezTo>
                <a:cubicBezTo>
                  <a:pt x="1069934" y="1305777"/>
                  <a:pt x="1068335" y="1308301"/>
                  <a:pt x="1067157" y="1310826"/>
                </a:cubicBezTo>
                <a:cubicBezTo>
                  <a:pt x="1065979" y="1313350"/>
                  <a:pt x="1065138" y="1315958"/>
                  <a:pt x="1064633" y="1318650"/>
                </a:cubicBezTo>
                <a:cubicBezTo>
                  <a:pt x="1064128" y="1321343"/>
                  <a:pt x="1063708" y="1324708"/>
                  <a:pt x="1063371" y="1328747"/>
                </a:cubicBezTo>
                <a:lnTo>
                  <a:pt x="1063876" y="1346920"/>
                </a:lnTo>
                <a:lnTo>
                  <a:pt x="1094143" y="1346920"/>
                </a:lnTo>
                <a:lnTo>
                  <a:pt x="1094299" y="1346416"/>
                </a:lnTo>
                <a:lnTo>
                  <a:pt x="1356894" y="1346416"/>
                </a:lnTo>
                <a:lnTo>
                  <a:pt x="1390717" y="1346416"/>
                </a:lnTo>
                <a:lnTo>
                  <a:pt x="1391641" y="1346416"/>
                </a:lnTo>
                <a:lnTo>
                  <a:pt x="1391571" y="1346597"/>
                </a:lnTo>
                <a:lnTo>
                  <a:pt x="1401444" y="1348687"/>
                </a:lnTo>
                <a:cubicBezTo>
                  <a:pt x="1404726" y="1350202"/>
                  <a:pt x="1407713" y="1352474"/>
                  <a:pt x="1410405" y="1355503"/>
                </a:cubicBezTo>
                <a:cubicBezTo>
                  <a:pt x="1415790" y="1361560"/>
                  <a:pt x="1421006" y="1368460"/>
                  <a:pt x="1426055" y="1376200"/>
                </a:cubicBezTo>
                <a:lnTo>
                  <a:pt x="1424540" y="1335310"/>
                </a:lnTo>
                <a:cubicBezTo>
                  <a:pt x="1424204" y="1328579"/>
                  <a:pt x="1426139" y="1322352"/>
                  <a:pt x="1430345" y="1316631"/>
                </a:cubicBezTo>
                <a:cubicBezTo>
                  <a:pt x="1434552" y="1310910"/>
                  <a:pt x="1439685" y="1307544"/>
                  <a:pt x="1445743" y="1306535"/>
                </a:cubicBezTo>
                <a:lnTo>
                  <a:pt x="1484614" y="1295933"/>
                </a:lnTo>
                <a:cubicBezTo>
                  <a:pt x="1480912" y="1299635"/>
                  <a:pt x="1477883" y="1302917"/>
                  <a:pt x="1475527" y="1305777"/>
                </a:cubicBezTo>
                <a:cubicBezTo>
                  <a:pt x="1473172" y="1308638"/>
                  <a:pt x="1471320" y="1311330"/>
                  <a:pt x="1469974" y="1313854"/>
                </a:cubicBezTo>
                <a:cubicBezTo>
                  <a:pt x="1468628" y="1316379"/>
                  <a:pt x="1467703" y="1318987"/>
                  <a:pt x="1467198" y="1321679"/>
                </a:cubicBezTo>
                <a:cubicBezTo>
                  <a:pt x="1466693" y="1324372"/>
                  <a:pt x="1466441" y="1327737"/>
                  <a:pt x="1466441" y="1331776"/>
                </a:cubicBezTo>
                <a:lnTo>
                  <a:pt x="1466441" y="1336319"/>
                </a:lnTo>
                <a:cubicBezTo>
                  <a:pt x="1466441" y="1338002"/>
                  <a:pt x="1466525" y="1339685"/>
                  <a:pt x="1466693" y="1341367"/>
                </a:cubicBezTo>
                <a:cubicBezTo>
                  <a:pt x="1466861" y="1343050"/>
                  <a:pt x="1467114" y="1344733"/>
                  <a:pt x="1467450" y="1346416"/>
                </a:cubicBezTo>
                <a:lnTo>
                  <a:pt x="1472708" y="1346416"/>
                </a:lnTo>
                <a:lnTo>
                  <a:pt x="1512380" y="1346416"/>
                </a:lnTo>
                <a:lnTo>
                  <a:pt x="1746828" y="1346416"/>
                </a:lnTo>
                <a:lnTo>
                  <a:pt x="1734712" y="1379229"/>
                </a:lnTo>
                <a:lnTo>
                  <a:pt x="1693317" y="1379229"/>
                </a:lnTo>
                <a:lnTo>
                  <a:pt x="1693317" y="1604886"/>
                </a:lnTo>
                <a:lnTo>
                  <a:pt x="1692812" y="1613468"/>
                </a:lnTo>
                <a:cubicBezTo>
                  <a:pt x="1692139" y="1620536"/>
                  <a:pt x="1694494" y="1627183"/>
                  <a:pt x="1699879" y="1633409"/>
                </a:cubicBezTo>
                <a:cubicBezTo>
                  <a:pt x="1705264" y="1639635"/>
                  <a:pt x="1712668" y="1642748"/>
                  <a:pt x="1722091" y="1642748"/>
                </a:cubicBezTo>
                <a:cubicBezTo>
                  <a:pt x="1726130" y="1642748"/>
                  <a:pt x="1729916" y="1641570"/>
                  <a:pt x="1733450" y="1639214"/>
                </a:cubicBezTo>
                <a:cubicBezTo>
                  <a:pt x="1736984" y="1636858"/>
                  <a:pt x="1738751" y="1633493"/>
                  <a:pt x="1738751" y="1629118"/>
                </a:cubicBezTo>
                <a:cubicBezTo>
                  <a:pt x="1738751" y="1621714"/>
                  <a:pt x="1734039" y="1618011"/>
                  <a:pt x="1724616" y="1618011"/>
                </a:cubicBezTo>
                <a:cubicBezTo>
                  <a:pt x="1726298" y="1620704"/>
                  <a:pt x="1727140" y="1622892"/>
                  <a:pt x="1727140" y="1624574"/>
                </a:cubicBezTo>
                <a:cubicBezTo>
                  <a:pt x="1727140" y="1626257"/>
                  <a:pt x="1726298" y="1627856"/>
                  <a:pt x="1724616" y="1629370"/>
                </a:cubicBezTo>
                <a:cubicBezTo>
                  <a:pt x="1722933" y="1630885"/>
                  <a:pt x="1721082" y="1631642"/>
                  <a:pt x="1719063" y="1631642"/>
                </a:cubicBezTo>
                <a:cubicBezTo>
                  <a:pt x="1717043" y="1631642"/>
                  <a:pt x="1715361" y="1630800"/>
                  <a:pt x="1714014" y="1629118"/>
                </a:cubicBezTo>
                <a:cubicBezTo>
                  <a:pt x="1712668" y="1627435"/>
                  <a:pt x="1711995" y="1625584"/>
                  <a:pt x="1711995" y="1623565"/>
                </a:cubicBezTo>
                <a:cubicBezTo>
                  <a:pt x="1711995" y="1620536"/>
                  <a:pt x="1713173" y="1617843"/>
                  <a:pt x="1715529" y="1615487"/>
                </a:cubicBezTo>
                <a:cubicBezTo>
                  <a:pt x="1717885" y="1613132"/>
                  <a:pt x="1720914" y="1611954"/>
                  <a:pt x="1724616" y="1611954"/>
                </a:cubicBezTo>
                <a:cubicBezTo>
                  <a:pt x="1730674" y="1611954"/>
                  <a:pt x="1735638" y="1613805"/>
                  <a:pt x="1739508" y="1617507"/>
                </a:cubicBezTo>
                <a:cubicBezTo>
                  <a:pt x="1743378" y="1621209"/>
                  <a:pt x="1745314" y="1625079"/>
                  <a:pt x="1745314" y="1629118"/>
                </a:cubicBezTo>
                <a:cubicBezTo>
                  <a:pt x="1745314" y="1634502"/>
                  <a:pt x="1742958" y="1639214"/>
                  <a:pt x="1738246" y="1643253"/>
                </a:cubicBezTo>
                <a:cubicBezTo>
                  <a:pt x="1733534" y="1647291"/>
                  <a:pt x="1728149" y="1649311"/>
                  <a:pt x="1722091" y="1649311"/>
                </a:cubicBezTo>
                <a:cubicBezTo>
                  <a:pt x="1708966" y="1649311"/>
                  <a:pt x="1697187" y="1644936"/>
                  <a:pt x="1686754" y="1636185"/>
                </a:cubicBezTo>
                <a:cubicBezTo>
                  <a:pt x="1676321" y="1627435"/>
                  <a:pt x="1669758" y="1616665"/>
                  <a:pt x="1667066" y="1603876"/>
                </a:cubicBezTo>
                <a:lnTo>
                  <a:pt x="1666561" y="1601352"/>
                </a:lnTo>
                <a:lnTo>
                  <a:pt x="1665551" y="1603372"/>
                </a:lnTo>
                <a:cubicBezTo>
                  <a:pt x="1663195" y="1611112"/>
                  <a:pt x="1659577" y="1617591"/>
                  <a:pt x="1654697" y="1622807"/>
                </a:cubicBezTo>
                <a:cubicBezTo>
                  <a:pt x="1649817" y="1628024"/>
                  <a:pt x="1644012" y="1630632"/>
                  <a:pt x="1637281" y="1630632"/>
                </a:cubicBezTo>
                <a:cubicBezTo>
                  <a:pt x="1646704" y="1624238"/>
                  <a:pt x="1651416" y="1616665"/>
                  <a:pt x="1651416" y="1607915"/>
                </a:cubicBezTo>
                <a:lnTo>
                  <a:pt x="1650406" y="1599838"/>
                </a:lnTo>
                <a:lnTo>
                  <a:pt x="1650406" y="1598323"/>
                </a:lnTo>
                <a:lnTo>
                  <a:pt x="1631223" y="1590246"/>
                </a:lnTo>
                <a:cubicBezTo>
                  <a:pt x="1618098" y="1584861"/>
                  <a:pt x="1605224" y="1579224"/>
                  <a:pt x="1592604" y="1573335"/>
                </a:cubicBezTo>
                <a:cubicBezTo>
                  <a:pt x="1579983" y="1567445"/>
                  <a:pt x="1568120" y="1561471"/>
                  <a:pt x="1557014" y="1555413"/>
                </a:cubicBezTo>
                <a:cubicBezTo>
                  <a:pt x="1545908" y="1549355"/>
                  <a:pt x="1536063" y="1543382"/>
                  <a:pt x="1527481" y="1537492"/>
                </a:cubicBezTo>
                <a:cubicBezTo>
                  <a:pt x="1518900" y="1531602"/>
                  <a:pt x="1512084" y="1525797"/>
                  <a:pt x="1507036" y="1520075"/>
                </a:cubicBezTo>
                <a:cubicBezTo>
                  <a:pt x="1502661" y="1515027"/>
                  <a:pt x="1499885" y="1510231"/>
                  <a:pt x="1498706" y="1505688"/>
                </a:cubicBezTo>
                <a:cubicBezTo>
                  <a:pt x="1497529" y="1501144"/>
                  <a:pt x="1496940" y="1496853"/>
                  <a:pt x="1496940" y="1492815"/>
                </a:cubicBezTo>
                <a:cubicBezTo>
                  <a:pt x="1496940" y="1482382"/>
                  <a:pt x="1499885" y="1471612"/>
                  <a:pt x="1505774" y="1460506"/>
                </a:cubicBezTo>
                <a:cubicBezTo>
                  <a:pt x="1511664" y="1449400"/>
                  <a:pt x="1520835" y="1439388"/>
                  <a:pt x="1533287" y="1430469"/>
                </a:cubicBezTo>
                <a:cubicBezTo>
                  <a:pt x="1545739" y="1421551"/>
                  <a:pt x="1561305" y="1414230"/>
                  <a:pt x="1579983" y="1408509"/>
                </a:cubicBezTo>
                <a:cubicBezTo>
                  <a:pt x="1598662" y="1402788"/>
                  <a:pt x="1620958" y="1399927"/>
                  <a:pt x="1646873" y="1399927"/>
                </a:cubicBezTo>
                <a:lnTo>
                  <a:pt x="1646873" y="1379229"/>
                </a:lnTo>
                <a:lnTo>
                  <a:pt x="1499759" y="1379229"/>
                </a:lnTo>
                <a:lnTo>
                  <a:pt x="1479271" y="1379229"/>
                </a:lnTo>
                <a:lnTo>
                  <a:pt x="1468460" y="1379229"/>
                </a:lnTo>
                <a:lnTo>
                  <a:pt x="1468460" y="1598828"/>
                </a:lnTo>
                <a:lnTo>
                  <a:pt x="1469470" y="1612963"/>
                </a:lnTo>
                <a:cubicBezTo>
                  <a:pt x="1469470" y="1620367"/>
                  <a:pt x="1472162" y="1627098"/>
                  <a:pt x="1477547" y="1633156"/>
                </a:cubicBezTo>
                <a:cubicBezTo>
                  <a:pt x="1482931" y="1639214"/>
                  <a:pt x="1490504" y="1642243"/>
                  <a:pt x="1500264" y="1642243"/>
                </a:cubicBezTo>
                <a:cubicBezTo>
                  <a:pt x="1504639" y="1642243"/>
                  <a:pt x="1508677" y="1641065"/>
                  <a:pt x="1512380" y="1638709"/>
                </a:cubicBezTo>
                <a:cubicBezTo>
                  <a:pt x="1516082" y="1636354"/>
                  <a:pt x="1517933" y="1632988"/>
                  <a:pt x="1517933" y="1628613"/>
                </a:cubicBezTo>
                <a:cubicBezTo>
                  <a:pt x="1517933" y="1625584"/>
                  <a:pt x="1516502" y="1622976"/>
                  <a:pt x="1513642" y="1620788"/>
                </a:cubicBezTo>
                <a:cubicBezTo>
                  <a:pt x="1510781" y="1618601"/>
                  <a:pt x="1507331" y="1617507"/>
                  <a:pt x="1503293" y="1617507"/>
                </a:cubicBezTo>
                <a:cubicBezTo>
                  <a:pt x="1504639" y="1619863"/>
                  <a:pt x="1505312" y="1622050"/>
                  <a:pt x="1505312" y="1624069"/>
                </a:cubicBezTo>
                <a:cubicBezTo>
                  <a:pt x="1505312" y="1625752"/>
                  <a:pt x="1504471" y="1627351"/>
                  <a:pt x="1502788" y="1628865"/>
                </a:cubicBezTo>
                <a:cubicBezTo>
                  <a:pt x="1501105" y="1630380"/>
                  <a:pt x="1499254" y="1631137"/>
                  <a:pt x="1497235" y="1631137"/>
                </a:cubicBezTo>
                <a:cubicBezTo>
                  <a:pt x="1494879" y="1631137"/>
                  <a:pt x="1492944" y="1630296"/>
                  <a:pt x="1491430" y="1628613"/>
                </a:cubicBezTo>
                <a:cubicBezTo>
                  <a:pt x="1489915" y="1626930"/>
                  <a:pt x="1489158" y="1625079"/>
                  <a:pt x="1489158" y="1623060"/>
                </a:cubicBezTo>
                <a:cubicBezTo>
                  <a:pt x="1489158" y="1619694"/>
                  <a:pt x="1490672" y="1616918"/>
                  <a:pt x="1493701" y="1614730"/>
                </a:cubicBezTo>
                <a:cubicBezTo>
                  <a:pt x="1496730" y="1612543"/>
                  <a:pt x="1499927" y="1611449"/>
                  <a:pt x="1503293" y="1611449"/>
                </a:cubicBezTo>
                <a:cubicBezTo>
                  <a:pt x="1509014" y="1611449"/>
                  <a:pt x="1513978" y="1613132"/>
                  <a:pt x="1518185" y="1616497"/>
                </a:cubicBezTo>
                <a:cubicBezTo>
                  <a:pt x="1522392" y="1619863"/>
                  <a:pt x="1524495" y="1623901"/>
                  <a:pt x="1524495" y="1628613"/>
                </a:cubicBezTo>
                <a:cubicBezTo>
                  <a:pt x="1524495" y="1634334"/>
                  <a:pt x="1522140" y="1639130"/>
                  <a:pt x="1517428" y="1643000"/>
                </a:cubicBezTo>
                <a:cubicBezTo>
                  <a:pt x="1512716" y="1646871"/>
                  <a:pt x="1506995" y="1648806"/>
                  <a:pt x="1500264" y="1648806"/>
                </a:cubicBezTo>
                <a:cubicBezTo>
                  <a:pt x="1485792" y="1648806"/>
                  <a:pt x="1473256" y="1644347"/>
                  <a:pt x="1462654" y="1635428"/>
                </a:cubicBezTo>
                <a:cubicBezTo>
                  <a:pt x="1452053" y="1626509"/>
                  <a:pt x="1445406" y="1615824"/>
                  <a:pt x="1442714" y="1603372"/>
                </a:cubicBezTo>
                <a:lnTo>
                  <a:pt x="1442209" y="1600847"/>
                </a:lnTo>
                <a:lnTo>
                  <a:pt x="1441199" y="1602867"/>
                </a:lnTo>
                <a:cubicBezTo>
                  <a:pt x="1438507" y="1610271"/>
                  <a:pt x="1434721" y="1616665"/>
                  <a:pt x="1429841" y="1622050"/>
                </a:cubicBezTo>
                <a:cubicBezTo>
                  <a:pt x="1424961" y="1627435"/>
                  <a:pt x="1418819" y="1630127"/>
                  <a:pt x="1411415" y="1630127"/>
                </a:cubicBezTo>
                <a:cubicBezTo>
                  <a:pt x="1415790" y="1627435"/>
                  <a:pt x="1419324" y="1624154"/>
                  <a:pt x="1422016" y="1620283"/>
                </a:cubicBezTo>
                <a:cubicBezTo>
                  <a:pt x="1424708" y="1616413"/>
                  <a:pt x="1426055" y="1612122"/>
                  <a:pt x="1426055" y="1607410"/>
                </a:cubicBezTo>
                <a:lnTo>
                  <a:pt x="1426055" y="1412548"/>
                </a:lnTo>
                <a:cubicBezTo>
                  <a:pt x="1421343" y="1401105"/>
                  <a:pt x="1415117" y="1392691"/>
                  <a:pt x="1407376" y="1387307"/>
                </a:cubicBezTo>
                <a:cubicBezTo>
                  <a:pt x="1399635" y="1381922"/>
                  <a:pt x="1392904" y="1379229"/>
                  <a:pt x="1387183" y="1379229"/>
                </a:cubicBezTo>
                <a:lnTo>
                  <a:pt x="1379020" y="1379229"/>
                </a:lnTo>
                <a:lnTo>
                  <a:pt x="1352264" y="1379229"/>
                </a:lnTo>
                <a:lnTo>
                  <a:pt x="1352769" y="1596809"/>
                </a:lnTo>
                <a:lnTo>
                  <a:pt x="1353779" y="1614478"/>
                </a:lnTo>
                <a:cubicBezTo>
                  <a:pt x="1353779" y="1622218"/>
                  <a:pt x="1356219" y="1629033"/>
                  <a:pt x="1361099" y="1634923"/>
                </a:cubicBezTo>
                <a:cubicBezTo>
                  <a:pt x="1365979" y="1640813"/>
                  <a:pt x="1372962" y="1643758"/>
                  <a:pt x="1382049" y="1643758"/>
                </a:cubicBezTo>
                <a:cubicBezTo>
                  <a:pt x="1386088" y="1643758"/>
                  <a:pt x="1389790" y="1642580"/>
                  <a:pt x="1393155" y="1640224"/>
                </a:cubicBezTo>
                <a:cubicBezTo>
                  <a:pt x="1396521" y="1637868"/>
                  <a:pt x="1398204" y="1634502"/>
                  <a:pt x="1398204" y="1630127"/>
                </a:cubicBezTo>
                <a:cubicBezTo>
                  <a:pt x="1398204" y="1626762"/>
                  <a:pt x="1396857" y="1624069"/>
                  <a:pt x="1394165" y="1622050"/>
                </a:cubicBezTo>
                <a:cubicBezTo>
                  <a:pt x="1391472" y="1620031"/>
                  <a:pt x="1388275" y="1619021"/>
                  <a:pt x="1384573" y="1619021"/>
                </a:cubicBezTo>
                <a:cubicBezTo>
                  <a:pt x="1385919" y="1621377"/>
                  <a:pt x="1386593" y="1623565"/>
                  <a:pt x="1386593" y="1625584"/>
                </a:cubicBezTo>
                <a:cubicBezTo>
                  <a:pt x="1386593" y="1627267"/>
                  <a:pt x="1385835" y="1628865"/>
                  <a:pt x="1384321" y="1630380"/>
                </a:cubicBezTo>
                <a:cubicBezTo>
                  <a:pt x="1382806" y="1631894"/>
                  <a:pt x="1381039" y="1632651"/>
                  <a:pt x="1379020" y="1632651"/>
                </a:cubicBezTo>
                <a:cubicBezTo>
                  <a:pt x="1377001" y="1632651"/>
                  <a:pt x="1375318" y="1631810"/>
                  <a:pt x="1373972" y="1630127"/>
                </a:cubicBezTo>
                <a:cubicBezTo>
                  <a:pt x="1372626" y="1628445"/>
                  <a:pt x="1371953" y="1626594"/>
                  <a:pt x="1371953" y="1624574"/>
                </a:cubicBezTo>
                <a:cubicBezTo>
                  <a:pt x="1371953" y="1621545"/>
                  <a:pt x="1373131" y="1618853"/>
                  <a:pt x="1375486" y="1616497"/>
                </a:cubicBezTo>
                <a:cubicBezTo>
                  <a:pt x="1377842" y="1614141"/>
                  <a:pt x="1380871" y="1612963"/>
                  <a:pt x="1384573" y="1612963"/>
                </a:cubicBezTo>
                <a:cubicBezTo>
                  <a:pt x="1390295" y="1612963"/>
                  <a:pt x="1395006" y="1614730"/>
                  <a:pt x="1398708" y="1618264"/>
                </a:cubicBezTo>
                <a:cubicBezTo>
                  <a:pt x="1402410" y="1621798"/>
                  <a:pt x="1404261" y="1625752"/>
                  <a:pt x="1404261" y="1630127"/>
                </a:cubicBezTo>
                <a:cubicBezTo>
                  <a:pt x="1404261" y="1635849"/>
                  <a:pt x="1401990" y="1640645"/>
                  <a:pt x="1397446" y="1644515"/>
                </a:cubicBezTo>
                <a:cubicBezTo>
                  <a:pt x="1392903" y="1648385"/>
                  <a:pt x="1387770" y="1650320"/>
                  <a:pt x="1382049" y="1650320"/>
                </a:cubicBezTo>
                <a:cubicBezTo>
                  <a:pt x="1368924" y="1650320"/>
                  <a:pt x="1357481" y="1645945"/>
                  <a:pt x="1347721" y="1637195"/>
                </a:cubicBezTo>
                <a:cubicBezTo>
                  <a:pt x="1337961" y="1628445"/>
                  <a:pt x="1331735" y="1617675"/>
                  <a:pt x="1329042" y="1604886"/>
                </a:cubicBezTo>
                <a:lnTo>
                  <a:pt x="1328538" y="1600343"/>
                </a:lnTo>
                <a:cubicBezTo>
                  <a:pt x="1322816" y="1621209"/>
                  <a:pt x="1313393" y="1631642"/>
                  <a:pt x="1300267" y="1631642"/>
                </a:cubicBezTo>
                <a:cubicBezTo>
                  <a:pt x="1304306" y="1628613"/>
                  <a:pt x="1307587" y="1625163"/>
                  <a:pt x="1310111" y="1621293"/>
                </a:cubicBezTo>
                <a:cubicBezTo>
                  <a:pt x="1312636" y="1617423"/>
                  <a:pt x="1313898" y="1613300"/>
                  <a:pt x="1313898" y="1608925"/>
                </a:cubicBezTo>
                <a:cubicBezTo>
                  <a:pt x="1312552" y="1601184"/>
                  <a:pt x="1309186" y="1595042"/>
                  <a:pt x="1303801" y="1590499"/>
                </a:cubicBezTo>
                <a:cubicBezTo>
                  <a:pt x="1298416" y="1585955"/>
                  <a:pt x="1294209" y="1582674"/>
                  <a:pt x="1291181" y="1580654"/>
                </a:cubicBezTo>
                <a:cubicBezTo>
                  <a:pt x="1284786" y="1576279"/>
                  <a:pt x="1278392" y="1572746"/>
                  <a:pt x="1271997" y="1570053"/>
                </a:cubicBezTo>
                <a:cubicBezTo>
                  <a:pt x="1265603" y="1567361"/>
                  <a:pt x="1259545" y="1565510"/>
                  <a:pt x="1253824" y="1564500"/>
                </a:cubicBezTo>
                <a:lnTo>
                  <a:pt x="1247766" y="1574092"/>
                </a:lnTo>
                <a:cubicBezTo>
                  <a:pt x="1240025" y="1585871"/>
                  <a:pt x="1232705" y="1595631"/>
                  <a:pt x="1225806" y="1603372"/>
                </a:cubicBezTo>
                <a:cubicBezTo>
                  <a:pt x="1218907" y="1611112"/>
                  <a:pt x="1210577" y="1614983"/>
                  <a:pt x="1200817" y="1614983"/>
                </a:cubicBezTo>
                <a:cubicBezTo>
                  <a:pt x="1195096" y="1614983"/>
                  <a:pt x="1189542" y="1613636"/>
                  <a:pt x="1184158" y="1610944"/>
                </a:cubicBezTo>
                <a:cubicBezTo>
                  <a:pt x="1178773" y="1608252"/>
                  <a:pt x="1173893" y="1604634"/>
                  <a:pt x="1169518" y="1600090"/>
                </a:cubicBezTo>
                <a:cubicBezTo>
                  <a:pt x="1165143" y="1595547"/>
                  <a:pt x="1161693" y="1590499"/>
                  <a:pt x="1159169" y="1584945"/>
                </a:cubicBezTo>
                <a:cubicBezTo>
                  <a:pt x="1156645" y="1579392"/>
                  <a:pt x="1155383" y="1573755"/>
                  <a:pt x="1155383" y="1568034"/>
                </a:cubicBezTo>
                <a:cubicBezTo>
                  <a:pt x="1155383" y="1560293"/>
                  <a:pt x="1156645" y="1552468"/>
                  <a:pt x="1159169" y="1544559"/>
                </a:cubicBezTo>
                <a:cubicBezTo>
                  <a:pt x="1161693" y="1536651"/>
                  <a:pt x="1165395" y="1529583"/>
                  <a:pt x="1170275" y="1523357"/>
                </a:cubicBezTo>
                <a:cubicBezTo>
                  <a:pt x="1175155" y="1517131"/>
                  <a:pt x="1181129" y="1511998"/>
                  <a:pt x="1188196" y="1507960"/>
                </a:cubicBezTo>
                <a:cubicBezTo>
                  <a:pt x="1195264" y="1503921"/>
                  <a:pt x="1203173" y="1501902"/>
                  <a:pt x="1211923" y="1501902"/>
                </a:cubicBezTo>
                <a:lnTo>
                  <a:pt x="1217476" y="1501902"/>
                </a:lnTo>
                <a:lnTo>
                  <a:pt x="1213942" y="1495339"/>
                </a:lnTo>
                <a:cubicBezTo>
                  <a:pt x="1210240" y="1489281"/>
                  <a:pt x="1205192" y="1484149"/>
                  <a:pt x="1198798" y="1479942"/>
                </a:cubicBezTo>
                <a:cubicBezTo>
                  <a:pt x="1192403" y="1475735"/>
                  <a:pt x="1185420" y="1471865"/>
                  <a:pt x="1177847" y="1468331"/>
                </a:cubicBezTo>
                <a:cubicBezTo>
                  <a:pt x="1170275" y="1464797"/>
                  <a:pt x="1162534" y="1461348"/>
                  <a:pt x="1154626" y="1457982"/>
                </a:cubicBezTo>
                <a:cubicBezTo>
                  <a:pt x="1146717" y="1454617"/>
                  <a:pt x="1139649" y="1450746"/>
                  <a:pt x="1133423" y="1446371"/>
                </a:cubicBezTo>
                <a:cubicBezTo>
                  <a:pt x="1127197" y="1441996"/>
                  <a:pt x="1122064" y="1436864"/>
                  <a:pt x="1118026" y="1430974"/>
                </a:cubicBezTo>
                <a:cubicBezTo>
                  <a:pt x="1113987" y="1425084"/>
                  <a:pt x="1111968" y="1417764"/>
                  <a:pt x="1111968" y="1409014"/>
                </a:cubicBezTo>
                <a:cubicBezTo>
                  <a:pt x="1111968" y="1397908"/>
                  <a:pt x="1114997" y="1387980"/>
                  <a:pt x="1121054" y="1379229"/>
                </a:cubicBezTo>
                <a:lnTo>
                  <a:pt x="1107159" y="1379229"/>
                </a:lnTo>
                <a:lnTo>
                  <a:pt x="1107291" y="1379734"/>
                </a:lnTo>
                <a:lnTo>
                  <a:pt x="1065390" y="1379734"/>
                </a:lnTo>
                <a:lnTo>
                  <a:pt x="1065390" y="1613468"/>
                </a:lnTo>
                <a:cubicBezTo>
                  <a:pt x="1065390" y="1621209"/>
                  <a:pt x="1067831" y="1628024"/>
                  <a:pt x="1072710" y="1633914"/>
                </a:cubicBezTo>
                <a:cubicBezTo>
                  <a:pt x="1077590" y="1639803"/>
                  <a:pt x="1084237" y="1642748"/>
                  <a:pt x="1092651" y="1642748"/>
                </a:cubicBezTo>
                <a:cubicBezTo>
                  <a:pt x="1096353" y="1642748"/>
                  <a:pt x="1099719" y="1641654"/>
                  <a:pt x="1102748" y="1639467"/>
                </a:cubicBezTo>
                <a:cubicBezTo>
                  <a:pt x="1105776" y="1637279"/>
                  <a:pt x="1107291" y="1633829"/>
                  <a:pt x="1107291" y="1629118"/>
                </a:cubicBezTo>
                <a:cubicBezTo>
                  <a:pt x="1107291" y="1625416"/>
                  <a:pt x="1106113" y="1622639"/>
                  <a:pt x="1103757" y="1620788"/>
                </a:cubicBezTo>
                <a:cubicBezTo>
                  <a:pt x="1101401" y="1618937"/>
                  <a:pt x="1098372" y="1618011"/>
                  <a:pt x="1094670" y="1618011"/>
                </a:cubicBezTo>
                <a:cubicBezTo>
                  <a:pt x="1096017" y="1620367"/>
                  <a:pt x="1096690" y="1622555"/>
                  <a:pt x="1096690" y="1624574"/>
                </a:cubicBezTo>
                <a:cubicBezTo>
                  <a:pt x="1096690" y="1626257"/>
                  <a:pt x="1096017" y="1627856"/>
                  <a:pt x="1094670" y="1629370"/>
                </a:cubicBezTo>
                <a:cubicBezTo>
                  <a:pt x="1093324" y="1630885"/>
                  <a:pt x="1091810" y="1631642"/>
                  <a:pt x="1090127" y="1631642"/>
                </a:cubicBezTo>
                <a:cubicBezTo>
                  <a:pt x="1087771" y="1631642"/>
                  <a:pt x="1085920" y="1630800"/>
                  <a:pt x="1084574" y="1629118"/>
                </a:cubicBezTo>
                <a:cubicBezTo>
                  <a:pt x="1083228" y="1627435"/>
                  <a:pt x="1082555" y="1625584"/>
                  <a:pt x="1082555" y="1623565"/>
                </a:cubicBezTo>
                <a:cubicBezTo>
                  <a:pt x="1082555" y="1619863"/>
                  <a:pt x="1083901" y="1617002"/>
                  <a:pt x="1086593" y="1614983"/>
                </a:cubicBezTo>
                <a:cubicBezTo>
                  <a:pt x="1089286" y="1612963"/>
                  <a:pt x="1091978" y="1611954"/>
                  <a:pt x="1094670" y="1611954"/>
                </a:cubicBezTo>
                <a:cubicBezTo>
                  <a:pt x="1101401" y="1611954"/>
                  <a:pt x="1106281" y="1614141"/>
                  <a:pt x="1109310" y="1618516"/>
                </a:cubicBezTo>
                <a:cubicBezTo>
                  <a:pt x="1112339" y="1622892"/>
                  <a:pt x="1113854" y="1626425"/>
                  <a:pt x="1113854" y="1629118"/>
                </a:cubicBezTo>
                <a:cubicBezTo>
                  <a:pt x="1113854" y="1634502"/>
                  <a:pt x="1111750" y="1639214"/>
                  <a:pt x="1107543" y="1643253"/>
                </a:cubicBezTo>
                <a:cubicBezTo>
                  <a:pt x="1103336" y="1647291"/>
                  <a:pt x="1098372" y="1649311"/>
                  <a:pt x="1092651" y="1649311"/>
                </a:cubicBezTo>
                <a:cubicBezTo>
                  <a:pt x="1080199" y="1649311"/>
                  <a:pt x="1069429" y="1644936"/>
                  <a:pt x="1060342" y="1636185"/>
                </a:cubicBezTo>
                <a:cubicBezTo>
                  <a:pt x="1051255" y="1627435"/>
                  <a:pt x="1045366" y="1616665"/>
                  <a:pt x="1042673" y="1603876"/>
                </a:cubicBezTo>
                <a:lnTo>
                  <a:pt x="1042169" y="1601352"/>
                </a:lnTo>
                <a:lnTo>
                  <a:pt x="1041159" y="1603372"/>
                </a:lnTo>
                <a:cubicBezTo>
                  <a:pt x="1038466" y="1611112"/>
                  <a:pt x="1035017" y="1617591"/>
                  <a:pt x="1030810" y="1622807"/>
                </a:cubicBezTo>
                <a:cubicBezTo>
                  <a:pt x="1026603" y="1628024"/>
                  <a:pt x="1021302" y="1630632"/>
                  <a:pt x="1014908" y="1630632"/>
                </a:cubicBezTo>
                <a:cubicBezTo>
                  <a:pt x="1018610" y="1627940"/>
                  <a:pt x="1021134" y="1624742"/>
                  <a:pt x="1022480" y="1621041"/>
                </a:cubicBezTo>
                <a:cubicBezTo>
                  <a:pt x="1023827" y="1617338"/>
                  <a:pt x="1024500" y="1612963"/>
                  <a:pt x="1024500" y="1607915"/>
                </a:cubicBezTo>
                <a:lnTo>
                  <a:pt x="1024500" y="1413053"/>
                </a:lnTo>
                <a:cubicBezTo>
                  <a:pt x="1020125" y="1401610"/>
                  <a:pt x="1014235" y="1393196"/>
                  <a:pt x="1006831" y="1387811"/>
                </a:cubicBezTo>
                <a:cubicBezTo>
                  <a:pt x="999427" y="1382427"/>
                  <a:pt x="992864" y="1379734"/>
                  <a:pt x="987143" y="1379734"/>
                </a:cubicBezTo>
                <a:lnTo>
                  <a:pt x="963921" y="1379734"/>
                </a:lnTo>
                <a:lnTo>
                  <a:pt x="964426" y="1612963"/>
                </a:lnTo>
                <a:cubicBezTo>
                  <a:pt x="964426" y="1619694"/>
                  <a:pt x="966781" y="1626257"/>
                  <a:pt x="971494" y="1632651"/>
                </a:cubicBezTo>
                <a:cubicBezTo>
                  <a:pt x="976205" y="1639046"/>
                  <a:pt x="982767" y="1642243"/>
                  <a:pt x="991181" y="1642243"/>
                </a:cubicBezTo>
                <a:cubicBezTo>
                  <a:pt x="995556" y="1642243"/>
                  <a:pt x="999258" y="1641065"/>
                  <a:pt x="1002287" y="1638709"/>
                </a:cubicBezTo>
                <a:cubicBezTo>
                  <a:pt x="1005316" y="1636354"/>
                  <a:pt x="1006831" y="1632988"/>
                  <a:pt x="1006831" y="1628613"/>
                </a:cubicBezTo>
                <a:cubicBezTo>
                  <a:pt x="1006831" y="1624911"/>
                  <a:pt x="1005569" y="1622134"/>
                  <a:pt x="1003045" y="1620283"/>
                </a:cubicBezTo>
                <a:cubicBezTo>
                  <a:pt x="1000521" y="1618432"/>
                  <a:pt x="997576" y="1617507"/>
                  <a:pt x="994210" y="1617507"/>
                </a:cubicBezTo>
                <a:cubicBezTo>
                  <a:pt x="995556" y="1619863"/>
                  <a:pt x="996229" y="1622050"/>
                  <a:pt x="996229" y="1624069"/>
                </a:cubicBezTo>
                <a:cubicBezTo>
                  <a:pt x="996229" y="1625752"/>
                  <a:pt x="995388" y="1627351"/>
                  <a:pt x="993705" y="1628865"/>
                </a:cubicBezTo>
                <a:cubicBezTo>
                  <a:pt x="992023" y="1630380"/>
                  <a:pt x="990340" y="1631137"/>
                  <a:pt x="988657" y="1631137"/>
                </a:cubicBezTo>
                <a:cubicBezTo>
                  <a:pt x="986975" y="1631137"/>
                  <a:pt x="985460" y="1630296"/>
                  <a:pt x="984114" y="1628613"/>
                </a:cubicBezTo>
                <a:cubicBezTo>
                  <a:pt x="982767" y="1626930"/>
                  <a:pt x="982095" y="1625079"/>
                  <a:pt x="982095" y="1623060"/>
                </a:cubicBezTo>
                <a:cubicBezTo>
                  <a:pt x="982095" y="1620031"/>
                  <a:pt x="983272" y="1617338"/>
                  <a:pt x="985628" y="1614983"/>
                </a:cubicBezTo>
                <a:cubicBezTo>
                  <a:pt x="987984" y="1612627"/>
                  <a:pt x="990845" y="1611449"/>
                  <a:pt x="994210" y="1611449"/>
                </a:cubicBezTo>
                <a:cubicBezTo>
                  <a:pt x="1000268" y="1611449"/>
                  <a:pt x="1004896" y="1613468"/>
                  <a:pt x="1008093" y="1617507"/>
                </a:cubicBezTo>
                <a:cubicBezTo>
                  <a:pt x="1011290" y="1621545"/>
                  <a:pt x="1012889" y="1625247"/>
                  <a:pt x="1012889" y="1628613"/>
                </a:cubicBezTo>
                <a:cubicBezTo>
                  <a:pt x="1012889" y="1633325"/>
                  <a:pt x="1010954" y="1637868"/>
                  <a:pt x="1007083" y="1642243"/>
                </a:cubicBezTo>
                <a:cubicBezTo>
                  <a:pt x="1003213" y="1646618"/>
                  <a:pt x="997912" y="1648806"/>
                  <a:pt x="991181" y="1648806"/>
                </a:cubicBezTo>
                <a:cubicBezTo>
                  <a:pt x="985123" y="1648806"/>
                  <a:pt x="979402" y="1647628"/>
                  <a:pt x="974018" y="1645272"/>
                </a:cubicBezTo>
                <a:cubicBezTo>
                  <a:pt x="968632" y="1642916"/>
                  <a:pt x="963668" y="1639719"/>
                  <a:pt x="959125" y="1635680"/>
                </a:cubicBezTo>
                <a:cubicBezTo>
                  <a:pt x="954581" y="1631642"/>
                  <a:pt x="950795" y="1626846"/>
                  <a:pt x="947766" y="1621293"/>
                </a:cubicBezTo>
                <a:cubicBezTo>
                  <a:pt x="944737" y="1615740"/>
                  <a:pt x="942718" y="1609766"/>
                  <a:pt x="941708" y="1603372"/>
                </a:cubicBezTo>
                <a:lnTo>
                  <a:pt x="941203" y="1600847"/>
                </a:lnTo>
                <a:lnTo>
                  <a:pt x="940194" y="1602867"/>
                </a:lnTo>
                <a:cubicBezTo>
                  <a:pt x="938175" y="1610271"/>
                  <a:pt x="934977" y="1616665"/>
                  <a:pt x="930602" y="1622050"/>
                </a:cubicBezTo>
                <a:cubicBezTo>
                  <a:pt x="926227" y="1627435"/>
                  <a:pt x="920674" y="1630127"/>
                  <a:pt x="913943" y="1630127"/>
                </a:cubicBezTo>
                <a:cubicBezTo>
                  <a:pt x="922693" y="1623733"/>
                  <a:pt x="927068" y="1616160"/>
                  <a:pt x="927068" y="1607410"/>
                </a:cubicBezTo>
                <a:lnTo>
                  <a:pt x="927068" y="1599838"/>
                </a:lnTo>
                <a:cubicBezTo>
                  <a:pt x="920001" y="1568202"/>
                  <a:pt x="909400" y="1546326"/>
                  <a:pt x="895265" y="1534211"/>
                </a:cubicBezTo>
                <a:cubicBezTo>
                  <a:pt x="891899" y="1543971"/>
                  <a:pt x="887103" y="1552973"/>
                  <a:pt x="880877" y="1561219"/>
                </a:cubicBezTo>
                <a:cubicBezTo>
                  <a:pt x="874651" y="1569464"/>
                  <a:pt x="867499" y="1576532"/>
                  <a:pt x="859422" y="1582421"/>
                </a:cubicBezTo>
                <a:cubicBezTo>
                  <a:pt x="851345" y="1588311"/>
                  <a:pt x="842595" y="1592854"/>
                  <a:pt x="833171" y="1596052"/>
                </a:cubicBezTo>
                <a:cubicBezTo>
                  <a:pt x="823748" y="1599249"/>
                  <a:pt x="814156" y="1600847"/>
                  <a:pt x="804396" y="1600847"/>
                </a:cubicBezTo>
                <a:cubicBezTo>
                  <a:pt x="791607" y="1600847"/>
                  <a:pt x="778566" y="1598576"/>
                  <a:pt x="765272" y="1594032"/>
                </a:cubicBezTo>
                <a:cubicBezTo>
                  <a:pt x="751978" y="1589489"/>
                  <a:pt x="739526" y="1582758"/>
                  <a:pt x="727915" y="1573839"/>
                </a:cubicBezTo>
                <a:cubicBezTo>
                  <a:pt x="716304" y="1564921"/>
                  <a:pt x="706039" y="1553815"/>
                  <a:pt x="697121" y="1540521"/>
                </a:cubicBezTo>
                <a:cubicBezTo>
                  <a:pt x="688202" y="1527227"/>
                  <a:pt x="681724" y="1511998"/>
                  <a:pt x="677685" y="1494834"/>
                </a:cubicBezTo>
                <a:cubicBezTo>
                  <a:pt x="676676" y="1490796"/>
                  <a:pt x="676171" y="1486757"/>
                  <a:pt x="676171" y="1482718"/>
                </a:cubicBezTo>
                <a:lnTo>
                  <a:pt x="676171" y="1475651"/>
                </a:lnTo>
                <a:cubicBezTo>
                  <a:pt x="676171" y="1473968"/>
                  <a:pt x="676255" y="1472201"/>
                  <a:pt x="676423" y="1470350"/>
                </a:cubicBezTo>
                <a:cubicBezTo>
                  <a:pt x="676592" y="1468499"/>
                  <a:pt x="676844" y="1466732"/>
                  <a:pt x="677180" y="1465050"/>
                </a:cubicBezTo>
                <a:lnTo>
                  <a:pt x="679704" y="1454953"/>
                </a:lnTo>
                <a:cubicBezTo>
                  <a:pt x="681051" y="1449568"/>
                  <a:pt x="682312" y="1444857"/>
                  <a:pt x="683490" y="1440818"/>
                </a:cubicBezTo>
                <a:cubicBezTo>
                  <a:pt x="684669" y="1436779"/>
                  <a:pt x="685089" y="1433414"/>
                  <a:pt x="684753" y="1430721"/>
                </a:cubicBezTo>
                <a:cubicBezTo>
                  <a:pt x="684753" y="1425000"/>
                  <a:pt x="682565" y="1420457"/>
                  <a:pt x="678190" y="1417091"/>
                </a:cubicBezTo>
                <a:cubicBezTo>
                  <a:pt x="673814" y="1413726"/>
                  <a:pt x="669944" y="1412043"/>
                  <a:pt x="666579" y="1412043"/>
                </a:cubicBezTo>
                <a:cubicBezTo>
                  <a:pt x="663886" y="1412043"/>
                  <a:pt x="660858" y="1412632"/>
                  <a:pt x="657492" y="1413810"/>
                </a:cubicBezTo>
                <a:cubicBezTo>
                  <a:pt x="654127" y="1414988"/>
                  <a:pt x="651098" y="1416670"/>
                  <a:pt x="648405" y="1418858"/>
                </a:cubicBezTo>
                <a:cubicBezTo>
                  <a:pt x="645713" y="1421046"/>
                  <a:pt x="643441" y="1423570"/>
                  <a:pt x="641590" y="1426430"/>
                </a:cubicBezTo>
                <a:cubicBezTo>
                  <a:pt x="639739" y="1429291"/>
                  <a:pt x="638813" y="1432236"/>
                  <a:pt x="638813" y="1435265"/>
                </a:cubicBezTo>
                <a:cubicBezTo>
                  <a:pt x="638813" y="1439304"/>
                  <a:pt x="640580" y="1442501"/>
                  <a:pt x="644114" y="1444857"/>
                </a:cubicBezTo>
                <a:cubicBezTo>
                  <a:pt x="647648" y="1447212"/>
                  <a:pt x="650761" y="1448390"/>
                  <a:pt x="653453" y="1448390"/>
                </a:cubicBezTo>
                <a:cubicBezTo>
                  <a:pt x="657155" y="1448390"/>
                  <a:pt x="660016" y="1447212"/>
                  <a:pt x="662036" y="1444857"/>
                </a:cubicBezTo>
                <a:cubicBezTo>
                  <a:pt x="664055" y="1442501"/>
                  <a:pt x="665065" y="1440481"/>
                  <a:pt x="665065" y="1438799"/>
                </a:cubicBezTo>
                <a:lnTo>
                  <a:pt x="663462" y="1432390"/>
                </a:lnTo>
                <a:lnTo>
                  <a:pt x="668598" y="1439808"/>
                </a:lnTo>
                <a:cubicBezTo>
                  <a:pt x="668598" y="1448222"/>
                  <a:pt x="663213" y="1452429"/>
                  <a:pt x="652444" y="1452429"/>
                </a:cubicBezTo>
                <a:cubicBezTo>
                  <a:pt x="649751" y="1452429"/>
                  <a:pt x="646638" y="1451756"/>
                  <a:pt x="643105" y="1450410"/>
                </a:cubicBezTo>
                <a:cubicBezTo>
                  <a:pt x="639571" y="1449063"/>
                  <a:pt x="636289" y="1447044"/>
                  <a:pt x="633260" y="1444352"/>
                </a:cubicBezTo>
                <a:cubicBezTo>
                  <a:pt x="630231" y="1441659"/>
                  <a:pt x="627623" y="1438378"/>
                  <a:pt x="625436" y="1434508"/>
                </a:cubicBezTo>
                <a:cubicBezTo>
                  <a:pt x="623248" y="1430637"/>
                  <a:pt x="622154" y="1426178"/>
                  <a:pt x="622154" y="1421130"/>
                </a:cubicBezTo>
                <a:cubicBezTo>
                  <a:pt x="622154" y="1413389"/>
                  <a:pt x="624342" y="1406911"/>
                  <a:pt x="628717" y="1401694"/>
                </a:cubicBezTo>
                <a:cubicBezTo>
                  <a:pt x="633092" y="1396477"/>
                  <a:pt x="639150" y="1393869"/>
                  <a:pt x="646890" y="1393869"/>
                </a:cubicBezTo>
                <a:cubicBezTo>
                  <a:pt x="650930" y="1393869"/>
                  <a:pt x="655641" y="1395047"/>
                  <a:pt x="661026" y="1397403"/>
                </a:cubicBezTo>
                <a:cubicBezTo>
                  <a:pt x="666410" y="1399759"/>
                  <a:pt x="671627" y="1403040"/>
                  <a:pt x="676676" y="1407247"/>
                </a:cubicBezTo>
                <a:cubicBezTo>
                  <a:pt x="681724" y="1411454"/>
                  <a:pt x="686015" y="1416755"/>
                  <a:pt x="689548" y="1423149"/>
                </a:cubicBezTo>
                <a:cubicBezTo>
                  <a:pt x="693082" y="1429543"/>
                  <a:pt x="695017" y="1436779"/>
                  <a:pt x="695354" y="1444857"/>
                </a:cubicBezTo>
                <a:lnTo>
                  <a:pt x="703431" y="1479185"/>
                </a:lnTo>
                <a:cubicBezTo>
                  <a:pt x="720259" y="1523273"/>
                  <a:pt x="749538" y="1546326"/>
                  <a:pt x="791270" y="1548346"/>
                </a:cubicBezTo>
                <a:cubicBezTo>
                  <a:pt x="838387" y="1544307"/>
                  <a:pt x="861946" y="1520075"/>
                  <a:pt x="861946" y="1475651"/>
                </a:cubicBezTo>
                <a:cubicBezTo>
                  <a:pt x="861946" y="1457141"/>
                  <a:pt x="857907" y="1443174"/>
                  <a:pt x="849830" y="1433750"/>
                </a:cubicBezTo>
                <a:cubicBezTo>
                  <a:pt x="841753" y="1424327"/>
                  <a:pt x="830984" y="1419615"/>
                  <a:pt x="817522" y="1419615"/>
                </a:cubicBezTo>
                <a:cubicBezTo>
                  <a:pt x="812474" y="1419615"/>
                  <a:pt x="807593" y="1420625"/>
                  <a:pt x="802882" y="1422644"/>
                </a:cubicBezTo>
                <a:cubicBezTo>
                  <a:pt x="798170" y="1424664"/>
                  <a:pt x="793963" y="1427524"/>
                  <a:pt x="790261" y="1431226"/>
                </a:cubicBezTo>
                <a:cubicBezTo>
                  <a:pt x="786559" y="1434928"/>
                  <a:pt x="783614" y="1439219"/>
                  <a:pt x="781427" y="1444099"/>
                </a:cubicBezTo>
                <a:cubicBezTo>
                  <a:pt x="779239" y="1448979"/>
                  <a:pt x="778145" y="1454448"/>
                  <a:pt x="778145" y="1460506"/>
                </a:cubicBezTo>
                <a:cubicBezTo>
                  <a:pt x="778145" y="1470603"/>
                  <a:pt x="780501" y="1479269"/>
                  <a:pt x="785213" y="1486505"/>
                </a:cubicBezTo>
                <a:cubicBezTo>
                  <a:pt x="789925" y="1493740"/>
                  <a:pt x="795814" y="1497358"/>
                  <a:pt x="802882" y="1497358"/>
                </a:cubicBezTo>
                <a:cubicBezTo>
                  <a:pt x="807593" y="1497358"/>
                  <a:pt x="811379" y="1495760"/>
                  <a:pt x="814240" y="1492562"/>
                </a:cubicBezTo>
                <a:cubicBezTo>
                  <a:pt x="817101" y="1489365"/>
                  <a:pt x="818531" y="1484569"/>
                  <a:pt x="818531" y="1478175"/>
                </a:cubicBezTo>
                <a:cubicBezTo>
                  <a:pt x="818531" y="1473127"/>
                  <a:pt x="817438" y="1468583"/>
                  <a:pt x="815250" y="1464545"/>
                </a:cubicBezTo>
                <a:cubicBezTo>
                  <a:pt x="813062" y="1460506"/>
                  <a:pt x="810454" y="1458487"/>
                  <a:pt x="807425" y="1458487"/>
                </a:cubicBezTo>
                <a:cubicBezTo>
                  <a:pt x="808771" y="1460170"/>
                  <a:pt x="809445" y="1462694"/>
                  <a:pt x="809445" y="1466059"/>
                </a:cubicBezTo>
                <a:cubicBezTo>
                  <a:pt x="809445" y="1474136"/>
                  <a:pt x="806247" y="1478175"/>
                  <a:pt x="799852" y="1478175"/>
                </a:cubicBezTo>
                <a:cubicBezTo>
                  <a:pt x="795478" y="1478175"/>
                  <a:pt x="792196" y="1477081"/>
                  <a:pt x="790009" y="1474894"/>
                </a:cubicBezTo>
                <a:cubicBezTo>
                  <a:pt x="787821" y="1472706"/>
                  <a:pt x="786727" y="1469761"/>
                  <a:pt x="786727" y="1466059"/>
                </a:cubicBezTo>
                <a:cubicBezTo>
                  <a:pt x="786727" y="1460338"/>
                  <a:pt x="788494" y="1455626"/>
                  <a:pt x="792028" y="1451924"/>
                </a:cubicBezTo>
                <a:cubicBezTo>
                  <a:pt x="795562" y="1448222"/>
                  <a:pt x="799852" y="1446371"/>
                  <a:pt x="804901" y="1446371"/>
                </a:cubicBezTo>
                <a:cubicBezTo>
                  <a:pt x="811969" y="1446371"/>
                  <a:pt x="818195" y="1449484"/>
                  <a:pt x="823580" y="1455710"/>
                </a:cubicBezTo>
                <a:cubicBezTo>
                  <a:pt x="828964" y="1461936"/>
                  <a:pt x="831657" y="1469088"/>
                  <a:pt x="831657" y="1477165"/>
                </a:cubicBezTo>
                <a:cubicBezTo>
                  <a:pt x="831657" y="1486925"/>
                  <a:pt x="827870" y="1494750"/>
                  <a:pt x="820298" y="1500640"/>
                </a:cubicBezTo>
                <a:cubicBezTo>
                  <a:pt x="812725" y="1506529"/>
                  <a:pt x="804060" y="1509474"/>
                  <a:pt x="794299" y="1509474"/>
                </a:cubicBezTo>
                <a:cubicBezTo>
                  <a:pt x="784876" y="1509474"/>
                  <a:pt x="776294" y="1507539"/>
                  <a:pt x="768553" y="1503669"/>
                </a:cubicBezTo>
                <a:cubicBezTo>
                  <a:pt x="760813" y="1499798"/>
                  <a:pt x="754166" y="1494666"/>
                  <a:pt x="748613" y="1488271"/>
                </a:cubicBezTo>
                <a:cubicBezTo>
                  <a:pt x="743060" y="1481877"/>
                  <a:pt x="738684" y="1474389"/>
                  <a:pt x="735487" y="1465807"/>
                </a:cubicBezTo>
                <a:cubicBezTo>
                  <a:pt x="732291" y="1457225"/>
                  <a:pt x="730692" y="1448222"/>
                  <a:pt x="730692" y="1438799"/>
                </a:cubicBezTo>
                <a:cubicBezTo>
                  <a:pt x="730692" y="1430048"/>
                  <a:pt x="732879" y="1421466"/>
                  <a:pt x="737255" y="1413053"/>
                </a:cubicBezTo>
                <a:cubicBezTo>
                  <a:pt x="741629" y="1404639"/>
                  <a:pt x="748192" y="1398244"/>
                  <a:pt x="756943" y="1393869"/>
                </a:cubicBezTo>
                <a:lnTo>
                  <a:pt x="738264" y="1379229"/>
                </a:lnTo>
                <a:lnTo>
                  <a:pt x="602971" y="1379229"/>
                </a:lnTo>
                <a:lnTo>
                  <a:pt x="610543" y="1346920"/>
                </a:lnTo>
                <a:lnTo>
                  <a:pt x="990676" y="1346920"/>
                </a:lnTo>
                <a:cubicBezTo>
                  <a:pt x="998417" y="1346920"/>
                  <a:pt x="1004812" y="1349950"/>
                  <a:pt x="1009860" y="1356007"/>
                </a:cubicBezTo>
                <a:cubicBezTo>
                  <a:pt x="1014908" y="1362065"/>
                  <a:pt x="1019788" y="1368964"/>
                  <a:pt x="1024500" y="1376705"/>
                </a:cubicBezTo>
                <a:lnTo>
                  <a:pt x="1023490" y="1331776"/>
                </a:lnTo>
                <a:cubicBezTo>
                  <a:pt x="1023153" y="1324708"/>
                  <a:pt x="1025004" y="1318482"/>
                  <a:pt x="1029043" y="1313097"/>
                </a:cubicBezTo>
                <a:cubicBezTo>
                  <a:pt x="1033082" y="1307712"/>
                  <a:pt x="1037962" y="1304684"/>
                  <a:pt x="1043683" y="1304010"/>
                </a:cubicBezTo>
                <a:close/>
                <a:moveTo>
                  <a:pt x="3750354" y="959948"/>
                </a:moveTo>
                <a:cubicBezTo>
                  <a:pt x="3755739" y="959948"/>
                  <a:pt x="3760283" y="961968"/>
                  <a:pt x="3763985" y="966006"/>
                </a:cubicBezTo>
                <a:cubicBezTo>
                  <a:pt x="3767687" y="970045"/>
                  <a:pt x="3769538" y="974925"/>
                  <a:pt x="3769538" y="980646"/>
                </a:cubicBezTo>
                <a:cubicBezTo>
                  <a:pt x="3769538" y="986367"/>
                  <a:pt x="3767687" y="991163"/>
                  <a:pt x="3763985" y="995034"/>
                </a:cubicBezTo>
                <a:cubicBezTo>
                  <a:pt x="3760283" y="998904"/>
                  <a:pt x="3755739" y="1000839"/>
                  <a:pt x="3750354" y="1000839"/>
                </a:cubicBezTo>
                <a:cubicBezTo>
                  <a:pt x="3744633" y="1000839"/>
                  <a:pt x="3739921" y="998904"/>
                  <a:pt x="3736220" y="995034"/>
                </a:cubicBezTo>
                <a:cubicBezTo>
                  <a:pt x="3732517" y="991163"/>
                  <a:pt x="3730666" y="986367"/>
                  <a:pt x="3730666" y="980646"/>
                </a:cubicBezTo>
                <a:cubicBezTo>
                  <a:pt x="3730666" y="974925"/>
                  <a:pt x="3732517" y="970045"/>
                  <a:pt x="3736220" y="966006"/>
                </a:cubicBezTo>
                <a:cubicBezTo>
                  <a:pt x="3739921" y="961968"/>
                  <a:pt x="3744633" y="959948"/>
                  <a:pt x="3750354" y="959948"/>
                </a:cubicBezTo>
                <a:close/>
                <a:moveTo>
                  <a:pt x="2521630" y="959948"/>
                </a:moveTo>
                <a:cubicBezTo>
                  <a:pt x="2527014" y="959948"/>
                  <a:pt x="2531558" y="961968"/>
                  <a:pt x="2535260" y="966006"/>
                </a:cubicBezTo>
                <a:cubicBezTo>
                  <a:pt x="2538962" y="970045"/>
                  <a:pt x="2540813" y="974925"/>
                  <a:pt x="2540813" y="980646"/>
                </a:cubicBezTo>
                <a:cubicBezTo>
                  <a:pt x="2540813" y="986367"/>
                  <a:pt x="2538962" y="991163"/>
                  <a:pt x="2535260" y="995034"/>
                </a:cubicBezTo>
                <a:cubicBezTo>
                  <a:pt x="2531558" y="998904"/>
                  <a:pt x="2527014" y="1000839"/>
                  <a:pt x="2521630" y="1000839"/>
                </a:cubicBezTo>
                <a:cubicBezTo>
                  <a:pt x="2515908" y="1000839"/>
                  <a:pt x="2511197" y="998904"/>
                  <a:pt x="2507494" y="995034"/>
                </a:cubicBezTo>
                <a:cubicBezTo>
                  <a:pt x="2503792" y="991163"/>
                  <a:pt x="2501942" y="986367"/>
                  <a:pt x="2501942" y="980646"/>
                </a:cubicBezTo>
                <a:cubicBezTo>
                  <a:pt x="2501942" y="974925"/>
                  <a:pt x="2503792" y="970045"/>
                  <a:pt x="2507494" y="966006"/>
                </a:cubicBezTo>
                <a:cubicBezTo>
                  <a:pt x="2511197" y="961968"/>
                  <a:pt x="2515908" y="959948"/>
                  <a:pt x="2521630" y="959948"/>
                </a:cubicBezTo>
                <a:close/>
                <a:moveTo>
                  <a:pt x="3499371" y="913504"/>
                </a:moveTo>
                <a:cubicBezTo>
                  <a:pt x="3490284" y="913504"/>
                  <a:pt x="3483048" y="916618"/>
                  <a:pt x="3477663" y="922844"/>
                </a:cubicBezTo>
                <a:cubicBezTo>
                  <a:pt x="3472278" y="929070"/>
                  <a:pt x="3469586" y="936222"/>
                  <a:pt x="3469586" y="944299"/>
                </a:cubicBezTo>
                <a:cubicBezTo>
                  <a:pt x="3469586" y="949010"/>
                  <a:pt x="3470512" y="953638"/>
                  <a:pt x="3472363" y="958181"/>
                </a:cubicBezTo>
                <a:cubicBezTo>
                  <a:pt x="3474214" y="962725"/>
                  <a:pt x="3476738" y="966763"/>
                  <a:pt x="3479935" y="970297"/>
                </a:cubicBezTo>
                <a:cubicBezTo>
                  <a:pt x="3483132" y="973831"/>
                  <a:pt x="3486750" y="976692"/>
                  <a:pt x="3490789" y="978879"/>
                </a:cubicBezTo>
                <a:cubicBezTo>
                  <a:pt x="3494827" y="981067"/>
                  <a:pt x="3499034" y="982161"/>
                  <a:pt x="3503409" y="982161"/>
                </a:cubicBezTo>
                <a:cubicBezTo>
                  <a:pt x="3510477" y="982161"/>
                  <a:pt x="3516367" y="979384"/>
                  <a:pt x="3521078" y="973831"/>
                </a:cubicBezTo>
                <a:cubicBezTo>
                  <a:pt x="3525790" y="968278"/>
                  <a:pt x="3528146" y="962472"/>
                  <a:pt x="3528146" y="956415"/>
                </a:cubicBezTo>
                <a:cubicBezTo>
                  <a:pt x="3528146" y="954395"/>
                  <a:pt x="3527978" y="953049"/>
                  <a:pt x="3527641" y="952376"/>
                </a:cubicBezTo>
                <a:lnTo>
                  <a:pt x="3523602" y="946318"/>
                </a:lnTo>
                <a:cubicBezTo>
                  <a:pt x="3523602" y="944299"/>
                  <a:pt x="3521835" y="942784"/>
                  <a:pt x="3518302" y="941775"/>
                </a:cubicBezTo>
                <a:cubicBezTo>
                  <a:pt x="3514768" y="940765"/>
                  <a:pt x="3512328" y="940260"/>
                  <a:pt x="3510982" y="940260"/>
                </a:cubicBezTo>
                <a:cubicBezTo>
                  <a:pt x="3508289" y="940260"/>
                  <a:pt x="3505681" y="941354"/>
                  <a:pt x="3503157" y="943542"/>
                </a:cubicBezTo>
                <a:cubicBezTo>
                  <a:pt x="3500633" y="945729"/>
                  <a:pt x="3499371" y="948169"/>
                  <a:pt x="3499371" y="950861"/>
                </a:cubicBezTo>
                <a:cubicBezTo>
                  <a:pt x="3500380" y="949852"/>
                  <a:pt x="3501727" y="949347"/>
                  <a:pt x="3503409" y="949347"/>
                </a:cubicBezTo>
                <a:lnTo>
                  <a:pt x="3504924" y="950861"/>
                </a:lnTo>
                <a:cubicBezTo>
                  <a:pt x="3506270" y="952208"/>
                  <a:pt x="3506943" y="954059"/>
                  <a:pt x="3506943" y="956415"/>
                </a:cubicBezTo>
                <a:cubicBezTo>
                  <a:pt x="3506943" y="958770"/>
                  <a:pt x="3506438" y="960621"/>
                  <a:pt x="3505429" y="961968"/>
                </a:cubicBezTo>
                <a:cubicBezTo>
                  <a:pt x="3504419" y="963314"/>
                  <a:pt x="3503746" y="963987"/>
                  <a:pt x="3503409" y="963987"/>
                </a:cubicBezTo>
                <a:cubicBezTo>
                  <a:pt x="3499371" y="963987"/>
                  <a:pt x="3496174" y="962893"/>
                  <a:pt x="3493818" y="960706"/>
                </a:cubicBezTo>
                <a:cubicBezTo>
                  <a:pt x="3491462" y="958518"/>
                  <a:pt x="3490284" y="955910"/>
                  <a:pt x="3490284" y="952881"/>
                </a:cubicBezTo>
                <a:cubicBezTo>
                  <a:pt x="3490284" y="948169"/>
                  <a:pt x="3492219" y="943710"/>
                  <a:pt x="3496089" y="939503"/>
                </a:cubicBezTo>
                <a:cubicBezTo>
                  <a:pt x="3499960" y="935296"/>
                  <a:pt x="3504924" y="933193"/>
                  <a:pt x="3510982" y="933193"/>
                </a:cubicBezTo>
                <a:cubicBezTo>
                  <a:pt x="3513674" y="933193"/>
                  <a:pt x="3517040" y="934034"/>
                  <a:pt x="3521078" y="935717"/>
                </a:cubicBezTo>
                <a:lnTo>
                  <a:pt x="3521078" y="929659"/>
                </a:lnTo>
                <a:cubicBezTo>
                  <a:pt x="3520405" y="923937"/>
                  <a:pt x="3517797" y="919815"/>
                  <a:pt x="3513253" y="917291"/>
                </a:cubicBezTo>
                <a:cubicBezTo>
                  <a:pt x="3508710" y="914766"/>
                  <a:pt x="3504083" y="913504"/>
                  <a:pt x="3499371" y="913504"/>
                </a:cubicBezTo>
                <a:close/>
                <a:moveTo>
                  <a:pt x="490204" y="811025"/>
                </a:moveTo>
                <a:lnTo>
                  <a:pt x="490204" y="819607"/>
                </a:lnTo>
                <a:cubicBezTo>
                  <a:pt x="490204" y="831386"/>
                  <a:pt x="488774" y="843250"/>
                  <a:pt x="485914" y="855197"/>
                </a:cubicBezTo>
                <a:cubicBezTo>
                  <a:pt x="483053" y="867145"/>
                  <a:pt x="479014" y="877914"/>
                  <a:pt x="473798" y="887506"/>
                </a:cubicBezTo>
                <a:cubicBezTo>
                  <a:pt x="468581" y="897098"/>
                  <a:pt x="462271" y="905007"/>
                  <a:pt x="454867" y="911233"/>
                </a:cubicBezTo>
                <a:cubicBezTo>
                  <a:pt x="447463" y="917459"/>
                  <a:pt x="439217" y="920572"/>
                  <a:pt x="430131" y="920572"/>
                </a:cubicBezTo>
                <a:cubicBezTo>
                  <a:pt x="422727" y="920572"/>
                  <a:pt x="416753" y="919226"/>
                  <a:pt x="412209" y="916533"/>
                </a:cubicBezTo>
                <a:cubicBezTo>
                  <a:pt x="407666" y="913841"/>
                  <a:pt x="403879" y="912495"/>
                  <a:pt x="400850" y="912495"/>
                </a:cubicBezTo>
                <a:cubicBezTo>
                  <a:pt x="398494" y="912495"/>
                  <a:pt x="396223" y="913589"/>
                  <a:pt x="394036" y="915776"/>
                </a:cubicBezTo>
                <a:cubicBezTo>
                  <a:pt x="391848" y="917964"/>
                  <a:pt x="390754" y="921413"/>
                  <a:pt x="390754" y="926125"/>
                </a:cubicBezTo>
                <a:cubicBezTo>
                  <a:pt x="390754" y="931173"/>
                  <a:pt x="391932" y="936306"/>
                  <a:pt x="394288" y="941522"/>
                </a:cubicBezTo>
                <a:cubicBezTo>
                  <a:pt x="396644" y="946739"/>
                  <a:pt x="400262" y="951366"/>
                  <a:pt x="405142" y="955405"/>
                </a:cubicBezTo>
                <a:cubicBezTo>
                  <a:pt x="410021" y="959443"/>
                  <a:pt x="415911" y="962809"/>
                  <a:pt x="422811" y="965501"/>
                </a:cubicBezTo>
                <a:cubicBezTo>
                  <a:pt x="429710" y="968194"/>
                  <a:pt x="437703" y="969540"/>
                  <a:pt x="446790" y="969540"/>
                </a:cubicBezTo>
                <a:cubicBezTo>
                  <a:pt x="456886" y="969540"/>
                  <a:pt x="466309" y="967352"/>
                  <a:pt x="475060" y="962977"/>
                </a:cubicBezTo>
                <a:cubicBezTo>
                  <a:pt x="483811" y="958602"/>
                  <a:pt x="491383" y="952544"/>
                  <a:pt x="497778" y="944804"/>
                </a:cubicBezTo>
                <a:cubicBezTo>
                  <a:pt x="504172" y="937063"/>
                  <a:pt x="509219" y="927640"/>
                  <a:pt x="512921" y="916533"/>
                </a:cubicBezTo>
                <a:cubicBezTo>
                  <a:pt x="516624" y="905427"/>
                  <a:pt x="518475" y="893143"/>
                  <a:pt x="518475" y="879681"/>
                </a:cubicBezTo>
                <a:cubicBezTo>
                  <a:pt x="518475" y="875306"/>
                  <a:pt x="518222" y="870931"/>
                  <a:pt x="517717" y="866556"/>
                </a:cubicBezTo>
                <a:cubicBezTo>
                  <a:pt x="517213" y="862181"/>
                  <a:pt x="516624" y="857637"/>
                  <a:pt x="515950" y="852925"/>
                </a:cubicBezTo>
                <a:cubicBezTo>
                  <a:pt x="514605" y="846194"/>
                  <a:pt x="511744" y="839463"/>
                  <a:pt x="507369" y="832732"/>
                </a:cubicBezTo>
                <a:cubicBezTo>
                  <a:pt x="502994" y="826001"/>
                  <a:pt x="497609" y="819102"/>
                  <a:pt x="491215" y="812035"/>
                </a:cubicBezTo>
                <a:close/>
                <a:moveTo>
                  <a:pt x="3794779" y="804462"/>
                </a:moveTo>
                <a:cubicBezTo>
                  <a:pt x="3786029" y="804462"/>
                  <a:pt x="3777531" y="806397"/>
                  <a:pt x="3769286" y="810268"/>
                </a:cubicBezTo>
                <a:cubicBezTo>
                  <a:pt x="3761040" y="814138"/>
                  <a:pt x="3753720" y="819270"/>
                  <a:pt x="3747326" y="825665"/>
                </a:cubicBezTo>
                <a:cubicBezTo>
                  <a:pt x="3740931" y="832059"/>
                  <a:pt x="3735715" y="839211"/>
                  <a:pt x="3731676" y="847120"/>
                </a:cubicBezTo>
                <a:cubicBezTo>
                  <a:pt x="3727637" y="855029"/>
                  <a:pt x="3725618" y="863190"/>
                  <a:pt x="3725618" y="871604"/>
                </a:cubicBezTo>
                <a:cubicBezTo>
                  <a:pt x="3725618" y="880354"/>
                  <a:pt x="3730077" y="889189"/>
                  <a:pt x="3738996" y="898107"/>
                </a:cubicBezTo>
                <a:cubicBezTo>
                  <a:pt x="3747914" y="907026"/>
                  <a:pt x="3758095" y="915860"/>
                  <a:pt x="3769538" y="924611"/>
                </a:cubicBezTo>
                <a:cubicBezTo>
                  <a:pt x="3786029" y="937063"/>
                  <a:pt x="3805380" y="947664"/>
                  <a:pt x="3827593" y="956415"/>
                </a:cubicBezTo>
                <a:lnTo>
                  <a:pt x="3828098" y="833237"/>
                </a:lnTo>
                <a:cubicBezTo>
                  <a:pt x="3826751" y="837949"/>
                  <a:pt x="3824480" y="842324"/>
                  <a:pt x="3821282" y="846363"/>
                </a:cubicBezTo>
                <a:cubicBezTo>
                  <a:pt x="3818085" y="850401"/>
                  <a:pt x="3814299" y="853935"/>
                  <a:pt x="3809924" y="856964"/>
                </a:cubicBezTo>
                <a:cubicBezTo>
                  <a:pt x="3805549" y="859993"/>
                  <a:pt x="3800669" y="862433"/>
                  <a:pt x="3795284" y="864284"/>
                </a:cubicBezTo>
                <a:cubicBezTo>
                  <a:pt x="3789899" y="866135"/>
                  <a:pt x="3784514" y="867060"/>
                  <a:pt x="3779129" y="867060"/>
                </a:cubicBezTo>
                <a:cubicBezTo>
                  <a:pt x="3771052" y="867060"/>
                  <a:pt x="3764406" y="865041"/>
                  <a:pt x="3759189" y="861003"/>
                </a:cubicBezTo>
                <a:cubicBezTo>
                  <a:pt x="3753972" y="856964"/>
                  <a:pt x="3751364" y="852084"/>
                  <a:pt x="3751364" y="846363"/>
                </a:cubicBezTo>
                <a:cubicBezTo>
                  <a:pt x="3751364" y="840641"/>
                  <a:pt x="3753636" y="836014"/>
                  <a:pt x="3758179" y="832480"/>
                </a:cubicBezTo>
                <a:cubicBezTo>
                  <a:pt x="3762723" y="828946"/>
                  <a:pt x="3768192" y="827179"/>
                  <a:pt x="3774586" y="827179"/>
                </a:cubicBezTo>
                <a:cubicBezTo>
                  <a:pt x="3778288" y="827179"/>
                  <a:pt x="3781317" y="828273"/>
                  <a:pt x="3783673" y="830461"/>
                </a:cubicBezTo>
                <a:cubicBezTo>
                  <a:pt x="3786029" y="832648"/>
                  <a:pt x="3787207" y="835088"/>
                  <a:pt x="3787207" y="837781"/>
                </a:cubicBezTo>
                <a:cubicBezTo>
                  <a:pt x="3787207" y="840810"/>
                  <a:pt x="3786281" y="843081"/>
                  <a:pt x="3784430" y="844596"/>
                </a:cubicBezTo>
                <a:cubicBezTo>
                  <a:pt x="3782579" y="846110"/>
                  <a:pt x="3780308" y="846868"/>
                  <a:pt x="3777615" y="846868"/>
                </a:cubicBezTo>
                <a:cubicBezTo>
                  <a:pt x="3773913" y="846868"/>
                  <a:pt x="3771221" y="846026"/>
                  <a:pt x="3769538" y="844343"/>
                </a:cubicBezTo>
                <a:cubicBezTo>
                  <a:pt x="3767855" y="842661"/>
                  <a:pt x="3767014" y="840641"/>
                  <a:pt x="3767014" y="838286"/>
                </a:cubicBezTo>
                <a:cubicBezTo>
                  <a:pt x="3767014" y="837612"/>
                  <a:pt x="3767350" y="836266"/>
                  <a:pt x="3768023" y="834247"/>
                </a:cubicBezTo>
                <a:cubicBezTo>
                  <a:pt x="3766004" y="834247"/>
                  <a:pt x="3763985" y="835341"/>
                  <a:pt x="3761965" y="837528"/>
                </a:cubicBezTo>
                <a:cubicBezTo>
                  <a:pt x="3759946" y="839716"/>
                  <a:pt x="3758936" y="842661"/>
                  <a:pt x="3758936" y="846363"/>
                </a:cubicBezTo>
                <a:cubicBezTo>
                  <a:pt x="3758936" y="849728"/>
                  <a:pt x="3760872" y="852925"/>
                  <a:pt x="3764742" y="855954"/>
                </a:cubicBezTo>
                <a:cubicBezTo>
                  <a:pt x="3768612" y="858983"/>
                  <a:pt x="3773408" y="860498"/>
                  <a:pt x="3779129" y="860498"/>
                </a:cubicBezTo>
                <a:cubicBezTo>
                  <a:pt x="3784851" y="860498"/>
                  <a:pt x="3790320" y="859572"/>
                  <a:pt x="3795536" y="857721"/>
                </a:cubicBezTo>
                <a:cubicBezTo>
                  <a:pt x="3800753" y="855870"/>
                  <a:pt x="3805296" y="853262"/>
                  <a:pt x="3809167" y="849896"/>
                </a:cubicBezTo>
                <a:cubicBezTo>
                  <a:pt x="3813037" y="846531"/>
                  <a:pt x="3816150" y="842745"/>
                  <a:pt x="3818506" y="838538"/>
                </a:cubicBezTo>
                <a:cubicBezTo>
                  <a:pt x="3820862" y="834331"/>
                  <a:pt x="3822040" y="829703"/>
                  <a:pt x="3822040" y="824655"/>
                </a:cubicBezTo>
                <a:cubicBezTo>
                  <a:pt x="3822040" y="819270"/>
                  <a:pt x="3819263" y="814559"/>
                  <a:pt x="3813710" y="810520"/>
                </a:cubicBezTo>
                <a:cubicBezTo>
                  <a:pt x="3808157" y="806481"/>
                  <a:pt x="3801847" y="804462"/>
                  <a:pt x="3794779" y="804462"/>
                </a:cubicBezTo>
                <a:close/>
                <a:moveTo>
                  <a:pt x="2566054" y="804462"/>
                </a:moveTo>
                <a:cubicBezTo>
                  <a:pt x="2557304" y="804462"/>
                  <a:pt x="2548806" y="806397"/>
                  <a:pt x="2540561" y="810268"/>
                </a:cubicBezTo>
                <a:cubicBezTo>
                  <a:pt x="2532315" y="814138"/>
                  <a:pt x="2524995" y="819270"/>
                  <a:pt x="2518601" y="825665"/>
                </a:cubicBezTo>
                <a:cubicBezTo>
                  <a:pt x="2512206" y="832059"/>
                  <a:pt x="2506990" y="839211"/>
                  <a:pt x="2502951" y="847120"/>
                </a:cubicBezTo>
                <a:cubicBezTo>
                  <a:pt x="2498912" y="855029"/>
                  <a:pt x="2496893" y="863190"/>
                  <a:pt x="2496893" y="871604"/>
                </a:cubicBezTo>
                <a:cubicBezTo>
                  <a:pt x="2496893" y="880354"/>
                  <a:pt x="2501353" y="889189"/>
                  <a:pt x="2510271" y="898107"/>
                </a:cubicBezTo>
                <a:cubicBezTo>
                  <a:pt x="2519189" y="907026"/>
                  <a:pt x="2529370" y="915860"/>
                  <a:pt x="2540813" y="924611"/>
                </a:cubicBezTo>
                <a:cubicBezTo>
                  <a:pt x="2557304" y="937063"/>
                  <a:pt x="2576656" y="947664"/>
                  <a:pt x="2598868" y="956415"/>
                </a:cubicBezTo>
                <a:lnTo>
                  <a:pt x="2599373" y="833237"/>
                </a:lnTo>
                <a:cubicBezTo>
                  <a:pt x="2598026" y="837949"/>
                  <a:pt x="2595755" y="842324"/>
                  <a:pt x="2592558" y="846363"/>
                </a:cubicBezTo>
                <a:cubicBezTo>
                  <a:pt x="2589360" y="850401"/>
                  <a:pt x="2585574" y="853935"/>
                  <a:pt x="2581199" y="856964"/>
                </a:cubicBezTo>
                <a:cubicBezTo>
                  <a:pt x="2576824" y="859993"/>
                  <a:pt x="2571944" y="862433"/>
                  <a:pt x="2566559" y="864284"/>
                </a:cubicBezTo>
                <a:cubicBezTo>
                  <a:pt x="2561174" y="866135"/>
                  <a:pt x="2555789" y="867060"/>
                  <a:pt x="2550404" y="867060"/>
                </a:cubicBezTo>
                <a:cubicBezTo>
                  <a:pt x="2542328" y="867060"/>
                  <a:pt x="2535681" y="865041"/>
                  <a:pt x="2530464" y="861003"/>
                </a:cubicBezTo>
                <a:cubicBezTo>
                  <a:pt x="2525247" y="856964"/>
                  <a:pt x="2522639" y="852084"/>
                  <a:pt x="2522639" y="846363"/>
                </a:cubicBezTo>
                <a:cubicBezTo>
                  <a:pt x="2522639" y="840641"/>
                  <a:pt x="2524911" y="836014"/>
                  <a:pt x="2529454" y="832480"/>
                </a:cubicBezTo>
                <a:cubicBezTo>
                  <a:pt x="2533998" y="828946"/>
                  <a:pt x="2539467" y="827179"/>
                  <a:pt x="2545861" y="827179"/>
                </a:cubicBezTo>
                <a:cubicBezTo>
                  <a:pt x="2549563" y="827179"/>
                  <a:pt x="2552592" y="828273"/>
                  <a:pt x="2554948" y="830461"/>
                </a:cubicBezTo>
                <a:cubicBezTo>
                  <a:pt x="2557304" y="832648"/>
                  <a:pt x="2558482" y="835088"/>
                  <a:pt x="2558482" y="837781"/>
                </a:cubicBezTo>
                <a:cubicBezTo>
                  <a:pt x="2558482" y="840810"/>
                  <a:pt x="2557557" y="843081"/>
                  <a:pt x="2555705" y="844596"/>
                </a:cubicBezTo>
                <a:cubicBezTo>
                  <a:pt x="2553854" y="846110"/>
                  <a:pt x="2551583" y="846868"/>
                  <a:pt x="2548890" y="846868"/>
                </a:cubicBezTo>
                <a:cubicBezTo>
                  <a:pt x="2545188" y="846868"/>
                  <a:pt x="2542496" y="846026"/>
                  <a:pt x="2540813" y="844343"/>
                </a:cubicBezTo>
                <a:cubicBezTo>
                  <a:pt x="2539130" y="842661"/>
                  <a:pt x="2538289" y="840641"/>
                  <a:pt x="2538289" y="838286"/>
                </a:cubicBezTo>
                <a:cubicBezTo>
                  <a:pt x="2538289" y="837612"/>
                  <a:pt x="2538625" y="836266"/>
                  <a:pt x="2539299" y="834247"/>
                </a:cubicBezTo>
                <a:cubicBezTo>
                  <a:pt x="2537279" y="834247"/>
                  <a:pt x="2535260" y="835341"/>
                  <a:pt x="2533241" y="837528"/>
                </a:cubicBezTo>
                <a:cubicBezTo>
                  <a:pt x="2531221" y="839716"/>
                  <a:pt x="2530212" y="842661"/>
                  <a:pt x="2530212" y="846363"/>
                </a:cubicBezTo>
                <a:cubicBezTo>
                  <a:pt x="2530212" y="849728"/>
                  <a:pt x="2532147" y="852925"/>
                  <a:pt x="2536017" y="855954"/>
                </a:cubicBezTo>
                <a:cubicBezTo>
                  <a:pt x="2539888" y="858983"/>
                  <a:pt x="2544683" y="860498"/>
                  <a:pt x="2550404" y="860498"/>
                </a:cubicBezTo>
                <a:cubicBezTo>
                  <a:pt x="2556126" y="860498"/>
                  <a:pt x="2561595" y="859572"/>
                  <a:pt x="2566811" y="857721"/>
                </a:cubicBezTo>
                <a:cubicBezTo>
                  <a:pt x="2572028" y="855870"/>
                  <a:pt x="2576572" y="853262"/>
                  <a:pt x="2580442" y="849896"/>
                </a:cubicBezTo>
                <a:cubicBezTo>
                  <a:pt x="2584312" y="846531"/>
                  <a:pt x="2587425" y="842745"/>
                  <a:pt x="2589781" y="838538"/>
                </a:cubicBezTo>
                <a:cubicBezTo>
                  <a:pt x="2592137" y="834331"/>
                  <a:pt x="2593315" y="829703"/>
                  <a:pt x="2593315" y="824655"/>
                </a:cubicBezTo>
                <a:cubicBezTo>
                  <a:pt x="2593315" y="819270"/>
                  <a:pt x="2590538" y="814559"/>
                  <a:pt x="2584985" y="810520"/>
                </a:cubicBezTo>
                <a:cubicBezTo>
                  <a:pt x="2579432" y="806481"/>
                  <a:pt x="2573122" y="804462"/>
                  <a:pt x="2566054" y="804462"/>
                </a:cubicBezTo>
                <a:close/>
                <a:moveTo>
                  <a:pt x="2222144" y="804462"/>
                </a:moveTo>
                <a:cubicBezTo>
                  <a:pt x="2213731" y="804462"/>
                  <a:pt x="2205485" y="806397"/>
                  <a:pt x="2197408" y="810268"/>
                </a:cubicBezTo>
                <a:cubicBezTo>
                  <a:pt x="2189331" y="814138"/>
                  <a:pt x="2182011" y="819270"/>
                  <a:pt x="2175448" y="825665"/>
                </a:cubicBezTo>
                <a:cubicBezTo>
                  <a:pt x="2168885" y="832059"/>
                  <a:pt x="2163585" y="839211"/>
                  <a:pt x="2159546" y="847120"/>
                </a:cubicBezTo>
                <a:cubicBezTo>
                  <a:pt x="2155508" y="855029"/>
                  <a:pt x="2153488" y="863190"/>
                  <a:pt x="2153488" y="871604"/>
                </a:cubicBezTo>
                <a:cubicBezTo>
                  <a:pt x="2153488" y="880354"/>
                  <a:pt x="2157948" y="889189"/>
                  <a:pt x="2166866" y="898107"/>
                </a:cubicBezTo>
                <a:cubicBezTo>
                  <a:pt x="2175785" y="907026"/>
                  <a:pt x="2185966" y="915860"/>
                  <a:pt x="2197408" y="924611"/>
                </a:cubicBezTo>
                <a:cubicBezTo>
                  <a:pt x="2213226" y="937063"/>
                  <a:pt x="2232410" y="947664"/>
                  <a:pt x="2254958" y="956415"/>
                </a:cubicBezTo>
                <a:lnTo>
                  <a:pt x="2255463" y="833237"/>
                </a:lnTo>
                <a:cubicBezTo>
                  <a:pt x="2252771" y="842324"/>
                  <a:pt x="2246797" y="850233"/>
                  <a:pt x="2237542" y="856964"/>
                </a:cubicBezTo>
                <a:cubicBezTo>
                  <a:pt x="2228287" y="863695"/>
                  <a:pt x="2217938" y="867060"/>
                  <a:pt x="2206495" y="867060"/>
                </a:cubicBezTo>
                <a:cubicBezTo>
                  <a:pt x="2198754" y="867060"/>
                  <a:pt x="2192276" y="865041"/>
                  <a:pt x="2187059" y="861003"/>
                </a:cubicBezTo>
                <a:cubicBezTo>
                  <a:pt x="2181843" y="856964"/>
                  <a:pt x="2179235" y="852084"/>
                  <a:pt x="2179235" y="846363"/>
                </a:cubicBezTo>
                <a:cubicBezTo>
                  <a:pt x="2179235" y="840641"/>
                  <a:pt x="2181506" y="836014"/>
                  <a:pt x="2186050" y="832480"/>
                </a:cubicBezTo>
                <a:cubicBezTo>
                  <a:pt x="2190593" y="828946"/>
                  <a:pt x="2196062" y="827179"/>
                  <a:pt x="2202456" y="827179"/>
                </a:cubicBezTo>
                <a:cubicBezTo>
                  <a:pt x="2206158" y="827179"/>
                  <a:pt x="2209187" y="828273"/>
                  <a:pt x="2211543" y="830461"/>
                </a:cubicBezTo>
                <a:cubicBezTo>
                  <a:pt x="2213899" y="832648"/>
                  <a:pt x="2215077" y="835088"/>
                  <a:pt x="2215077" y="837781"/>
                </a:cubicBezTo>
                <a:cubicBezTo>
                  <a:pt x="2215077" y="841146"/>
                  <a:pt x="2213983" y="843502"/>
                  <a:pt x="2211796" y="844848"/>
                </a:cubicBezTo>
                <a:cubicBezTo>
                  <a:pt x="2209608" y="846194"/>
                  <a:pt x="2207336" y="846868"/>
                  <a:pt x="2204981" y="846868"/>
                </a:cubicBezTo>
                <a:cubicBezTo>
                  <a:pt x="2201952" y="846868"/>
                  <a:pt x="2199511" y="846026"/>
                  <a:pt x="2197660" y="844343"/>
                </a:cubicBezTo>
                <a:cubicBezTo>
                  <a:pt x="2195810" y="842661"/>
                  <a:pt x="2194884" y="840641"/>
                  <a:pt x="2194884" y="838286"/>
                </a:cubicBezTo>
                <a:cubicBezTo>
                  <a:pt x="2194884" y="837612"/>
                  <a:pt x="2195221" y="836266"/>
                  <a:pt x="2195894" y="834247"/>
                </a:cubicBezTo>
                <a:cubicBezTo>
                  <a:pt x="2193874" y="834247"/>
                  <a:pt x="2191855" y="835341"/>
                  <a:pt x="2189836" y="837528"/>
                </a:cubicBezTo>
                <a:cubicBezTo>
                  <a:pt x="2187816" y="839716"/>
                  <a:pt x="2186807" y="842661"/>
                  <a:pt x="2186807" y="846363"/>
                </a:cubicBezTo>
                <a:cubicBezTo>
                  <a:pt x="2186807" y="850065"/>
                  <a:pt x="2188742" y="853346"/>
                  <a:pt x="2192612" y="856207"/>
                </a:cubicBezTo>
                <a:cubicBezTo>
                  <a:pt x="2196483" y="859067"/>
                  <a:pt x="2201110" y="860498"/>
                  <a:pt x="2206495" y="860498"/>
                </a:cubicBezTo>
                <a:cubicBezTo>
                  <a:pt x="2212216" y="860498"/>
                  <a:pt x="2217685" y="859572"/>
                  <a:pt x="2222902" y="857721"/>
                </a:cubicBezTo>
                <a:cubicBezTo>
                  <a:pt x="2228118" y="855870"/>
                  <a:pt x="2232662" y="853262"/>
                  <a:pt x="2236532" y="849896"/>
                </a:cubicBezTo>
                <a:cubicBezTo>
                  <a:pt x="2240402" y="846531"/>
                  <a:pt x="2243515" y="842745"/>
                  <a:pt x="2245871" y="838538"/>
                </a:cubicBezTo>
                <a:cubicBezTo>
                  <a:pt x="2248227" y="834331"/>
                  <a:pt x="2249405" y="829703"/>
                  <a:pt x="2249405" y="824655"/>
                </a:cubicBezTo>
                <a:cubicBezTo>
                  <a:pt x="2249405" y="819270"/>
                  <a:pt x="2246629" y="814559"/>
                  <a:pt x="2241075" y="810520"/>
                </a:cubicBezTo>
                <a:cubicBezTo>
                  <a:pt x="2235523" y="806481"/>
                  <a:pt x="2229212" y="804462"/>
                  <a:pt x="2222144" y="804462"/>
                </a:cubicBezTo>
                <a:close/>
                <a:moveTo>
                  <a:pt x="345320" y="789317"/>
                </a:moveTo>
                <a:cubicBezTo>
                  <a:pt x="342964" y="791673"/>
                  <a:pt x="340524" y="794534"/>
                  <a:pt x="338000" y="797900"/>
                </a:cubicBezTo>
                <a:cubicBezTo>
                  <a:pt x="335476" y="801265"/>
                  <a:pt x="334213" y="804631"/>
                  <a:pt x="334213" y="807996"/>
                </a:cubicBezTo>
                <a:lnTo>
                  <a:pt x="334213" y="809510"/>
                </a:lnTo>
                <a:cubicBezTo>
                  <a:pt x="335224" y="813213"/>
                  <a:pt x="337242" y="816157"/>
                  <a:pt x="340271" y="818345"/>
                </a:cubicBezTo>
                <a:cubicBezTo>
                  <a:pt x="343300" y="820532"/>
                  <a:pt x="346834" y="822215"/>
                  <a:pt x="350873" y="823393"/>
                </a:cubicBezTo>
                <a:cubicBezTo>
                  <a:pt x="354911" y="824571"/>
                  <a:pt x="359287" y="825412"/>
                  <a:pt x="363998" y="825917"/>
                </a:cubicBezTo>
                <a:cubicBezTo>
                  <a:pt x="368710" y="826422"/>
                  <a:pt x="373086" y="826675"/>
                  <a:pt x="377124" y="826675"/>
                </a:cubicBezTo>
                <a:cubicBezTo>
                  <a:pt x="379817" y="826675"/>
                  <a:pt x="382761" y="826590"/>
                  <a:pt x="385958" y="826422"/>
                </a:cubicBezTo>
                <a:cubicBezTo>
                  <a:pt x="389156" y="826254"/>
                  <a:pt x="391932" y="825328"/>
                  <a:pt x="394288" y="823646"/>
                </a:cubicBezTo>
                <a:close/>
                <a:moveTo>
                  <a:pt x="120521" y="775182"/>
                </a:moveTo>
                <a:cubicBezTo>
                  <a:pt x="106385" y="775182"/>
                  <a:pt x="94606" y="777959"/>
                  <a:pt x="85182" y="783512"/>
                </a:cubicBezTo>
                <a:cubicBezTo>
                  <a:pt x="75759" y="789065"/>
                  <a:pt x="67178" y="797395"/>
                  <a:pt x="59437" y="808501"/>
                </a:cubicBezTo>
                <a:cubicBezTo>
                  <a:pt x="70543" y="808501"/>
                  <a:pt x="80471" y="812960"/>
                  <a:pt x="89221" y="821879"/>
                </a:cubicBezTo>
                <a:cubicBezTo>
                  <a:pt x="97971" y="830797"/>
                  <a:pt x="104030" y="841314"/>
                  <a:pt x="107396" y="853430"/>
                </a:cubicBezTo>
                <a:cubicBezTo>
                  <a:pt x="109751" y="852084"/>
                  <a:pt x="141723" y="844007"/>
                  <a:pt x="203312" y="829199"/>
                </a:cubicBezTo>
                <a:cubicBezTo>
                  <a:pt x="191533" y="817756"/>
                  <a:pt x="181773" y="808417"/>
                  <a:pt x="174032" y="801181"/>
                </a:cubicBezTo>
                <a:cubicBezTo>
                  <a:pt x="166291" y="793945"/>
                  <a:pt x="159392" y="788476"/>
                  <a:pt x="153334" y="784774"/>
                </a:cubicBezTo>
                <a:cubicBezTo>
                  <a:pt x="147276" y="781072"/>
                  <a:pt x="141723" y="778548"/>
                  <a:pt x="136675" y="777202"/>
                </a:cubicBezTo>
                <a:cubicBezTo>
                  <a:pt x="131627" y="775855"/>
                  <a:pt x="126242" y="775182"/>
                  <a:pt x="120521" y="775182"/>
                </a:cubicBezTo>
                <a:close/>
                <a:moveTo>
                  <a:pt x="3142126" y="774678"/>
                </a:moveTo>
                <a:cubicBezTo>
                  <a:pt x="3160636" y="774678"/>
                  <a:pt x="3177800" y="777875"/>
                  <a:pt x="3193618" y="784269"/>
                </a:cubicBezTo>
                <a:cubicBezTo>
                  <a:pt x="3209436" y="790664"/>
                  <a:pt x="3223151" y="799498"/>
                  <a:pt x="3234761" y="810773"/>
                </a:cubicBezTo>
                <a:cubicBezTo>
                  <a:pt x="3246372" y="822047"/>
                  <a:pt x="3255459" y="835425"/>
                  <a:pt x="3262022" y="850906"/>
                </a:cubicBezTo>
                <a:cubicBezTo>
                  <a:pt x="3268585" y="866387"/>
                  <a:pt x="3271866" y="883047"/>
                  <a:pt x="3271866" y="900884"/>
                </a:cubicBezTo>
                <a:cubicBezTo>
                  <a:pt x="3271866" y="916365"/>
                  <a:pt x="3268921" y="931089"/>
                  <a:pt x="3263032" y="945056"/>
                </a:cubicBezTo>
                <a:cubicBezTo>
                  <a:pt x="3257142" y="959023"/>
                  <a:pt x="3248981" y="971223"/>
                  <a:pt x="3238548" y="981656"/>
                </a:cubicBezTo>
                <a:cubicBezTo>
                  <a:pt x="3228114" y="992089"/>
                  <a:pt x="3215999" y="1000334"/>
                  <a:pt x="3202200" y="1006392"/>
                </a:cubicBezTo>
                <a:cubicBezTo>
                  <a:pt x="3188402" y="1012450"/>
                  <a:pt x="3173594" y="1015479"/>
                  <a:pt x="3157776" y="1015479"/>
                </a:cubicBezTo>
                <a:cubicBezTo>
                  <a:pt x="3142967" y="1015479"/>
                  <a:pt x="3127907" y="1012955"/>
                  <a:pt x="3112594" y="1007907"/>
                </a:cubicBezTo>
                <a:cubicBezTo>
                  <a:pt x="3097281" y="1002858"/>
                  <a:pt x="3082977" y="995454"/>
                  <a:pt x="3069684" y="985694"/>
                </a:cubicBezTo>
                <a:cubicBezTo>
                  <a:pt x="3056390" y="975934"/>
                  <a:pt x="3044527" y="963650"/>
                  <a:pt x="3034094" y="948842"/>
                </a:cubicBezTo>
                <a:cubicBezTo>
                  <a:pt x="3023660" y="934034"/>
                  <a:pt x="3015920" y="916870"/>
                  <a:pt x="3010872" y="897350"/>
                </a:cubicBezTo>
                <a:cubicBezTo>
                  <a:pt x="3009862" y="892975"/>
                  <a:pt x="3009357" y="888600"/>
                  <a:pt x="3009357" y="884225"/>
                </a:cubicBezTo>
                <a:lnTo>
                  <a:pt x="3009357" y="876147"/>
                </a:lnTo>
                <a:cubicBezTo>
                  <a:pt x="3009357" y="874128"/>
                  <a:pt x="3009441" y="872109"/>
                  <a:pt x="3009610" y="870089"/>
                </a:cubicBezTo>
                <a:cubicBezTo>
                  <a:pt x="3009778" y="868070"/>
                  <a:pt x="3010030" y="866219"/>
                  <a:pt x="3010367" y="864536"/>
                </a:cubicBezTo>
                <a:lnTo>
                  <a:pt x="3013396" y="853430"/>
                </a:lnTo>
                <a:cubicBezTo>
                  <a:pt x="3015079" y="847372"/>
                  <a:pt x="3016509" y="842240"/>
                  <a:pt x="3017687" y="838033"/>
                </a:cubicBezTo>
                <a:cubicBezTo>
                  <a:pt x="3018865" y="833826"/>
                  <a:pt x="3019454" y="829872"/>
                  <a:pt x="3019454" y="826170"/>
                </a:cubicBezTo>
                <a:cubicBezTo>
                  <a:pt x="3019454" y="819439"/>
                  <a:pt x="3016929" y="814306"/>
                  <a:pt x="3011881" y="810773"/>
                </a:cubicBezTo>
                <a:cubicBezTo>
                  <a:pt x="3006833" y="807239"/>
                  <a:pt x="3001953" y="805472"/>
                  <a:pt x="2997241" y="805472"/>
                </a:cubicBezTo>
                <a:cubicBezTo>
                  <a:pt x="2994549" y="805472"/>
                  <a:pt x="2991436" y="806145"/>
                  <a:pt x="2987902" y="807491"/>
                </a:cubicBezTo>
                <a:cubicBezTo>
                  <a:pt x="2984369" y="808837"/>
                  <a:pt x="2980919" y="810604"/>
                  <a:pt x="2977553" y="812792"/>
                </a:cubicBezTo>
                <a:cubicBezTo>
                  <a:pt x="2974188" y="814979"/>
                  <a:pt x="2971327" y="817672"/>
                  <a:pt x="2968971" y="820869"/>
                </a:cubicBezTo>
                <a:cubicBezTo>
                  <a:pt x="2966615" y="824066"/>
                  <a:pt x="2965438" y="827684"/>
                  <a:pt x="2965438" y="831723"/>
                </a:cubicBezTo>
                <a:cubicBezTo>
                  <a:pt x="2965438" y="836098"/>
                  <a:pt x="2967541" y="839632"/>
                  <a:pt x="2971748" y="842324"/>
                </a:cubicBezTo>
                <a:cubicBezTo>
                  <a:pt x="2975955" y="845016"/>
                  <a:pt x="2979572" y="846363"/>
                  <a:pt x="2982601" y="846363"/>
                </a:cubicBezTo>
                <a:cubicBezTo>
                  <a:pt x="2986640" y="846363"/>
                  <a:pt x="2989753" y="845101"/>
                  <a:pt x="2991941" y="842577"/>
                </a:cubicBezTo>
                <a:cubicBezTo>
                  <a:pt x="2994128" y="840052"/>
                  <a:pt x="2995222" y="837781"/>
                  <a:pt x="2995222" y="835761"/>
                </a:cubicBezTo>
                <a:cubicBezTo>
                  <a:pt x="2995222" y="831723"/>
                  <a:pt x="2994549" y="828525"/>
                  <a:pt x="2993203" y="826170"/>
                </a:cubicBezTo>
                <a:cubicBezTo>
                  <a:pt x="2993203" y="832901"/>
                  <a:pt x="2990174" y="836266"/>
                  <a:pt x="2984116" y="836266"/>
                </a:cubicBezTo>
                <a:cubicBezTo>
                  <a:pt x="2980751" y="835930"/>
                  <a:pt x="2978899" y="834079"/>
                  <a:pt x="2978563" y="830713"/>
                </a:cubicBezTo>
                <a:lnTo>
                  <a:pt x="2979068" y="827684"/>
                </a:lnTo>
                <a:cubicBezTo>
                  <a:pt x="2979404" y="826338"/>
                  <a:pt x="2980582" y="824992"/>
                  <a:pt x="2982601" y="823646"/>
                </a:cubicBezTo>
                <a:cubicBezTo>
                  <a:pt x="2984621" y="822299"/>
                  <a:pt x="2986977" y="821626"/>
                  <a:pt x="2989669" y="821626"/>
                </a:cubicBezTo>
                <a:cubicBezTo>
                  <a:pt x="2996737" y="821626"/>
                  <a:pt x="3000270" y="826675"/>
                  <a:pt x="3000270" y="836771"/>
                </a:cubicBezTo>
                <a:cubicBezTo>
                  <a:pt x="3000270" y="841483"/>
                  <a:pt x="2998587" y="844932"/>
                  <a:pt x="2995222" y="847120"/>
                </a:cubicBezTo>
                <a:cubicBezTo>
                  <a:pt x="2991857" y="849308"/>
                  <a:pt x="2987313" y="850401"/>
                  <a:pt x="2981592" y="850401"/>
                </a:cubicBezTo>
                <a:cubicBezTo>
                  <a:pt x="2978226" y="850401"/>
                  <a:pt x="2974440" y="849644"/>
                  <a:pt x="2970233" y="848130"/>
                </a:cubicBezTo>
                <a:cubicBezTo>
                  <a:pt x="2966026" y="846615"/>
                  <a:pt x="2962156" y="844343"/>
                  <a:pt x="2958622" y="841314"/>
                </a:cubicBezTo>
                <a:cubicBezTo>
                  <a:pt x="2955089" y="838286"/>
                  <a:pt x="2952060" y="834583"/>
                  <a:pt x="2949536" y="830208"/>
                </a:cubicBezTo>
                <a:cubicBezTo>
                  <a:pt x="2947011" y="825833"/>
                  <a:pt x="2945749" y="820953"/>
                  <a:pt x="2945749" y="815568"/>
                </a:cubicBezTo>
                <a:cubicBezTo>
                  <a:pt x="2945749" y="807155"/>
                  <a:pt x="2948274" y="800003"/>
                  <a:pt x="2953322" y="794113"/>
                </a:cubicBezTo>
                <a:cubicBezTo>
                  <a:pt x="2958370" y="788224"/>
                  <a:pt x="2965606" y="785279"/>
                  <a:pt x="2975029" y="785279"/>
                </a:cubicBezTo>
                <a:cubicBezTo>
                  <a:pt x="2979404" y="785279"/>
                  <a:pt x="2984705" y="786457"/>
                  <a:pt x="2990931" y="788813"/>
                </a:cubicBezTo>
                <a:cubicBezTo>
                  <a:pt x="2997157" y="791168"/>
                  <a:pt x="3003131" y="794702"/>
                  <a:pt x="3008853" y="799414"/>
                </a:cubicBezTo>
                <a:cubicBezTo>
                  <a:pt x="3014574" y="804126"/>
                  <a:pt x="3019622" y="810099"/>
                  <a:pt x="3023997" y="817335"/>
                </a:cubicBezTo>
                <a:cubicBezTo>
                  <a:pt x="3028373" y="824571"/>
                  <a:pt x="3030897" y="832901"/>
                  <a:pt x="3031570" y="842324"/>
                </a:cubicBezTo>
                <a:lnTo>
                  <a:pt x="3041161" y="880186"/>
                </a:lnTo>
                <a:cubicBezTo>
                  <a:pt x="3060008" y="928649"/>
                  <a:pt x="3094168" y="954395"/>
                  <a:pt x="3143641" y="957424"/>
                </a:cubicBezTo>
                <a:cubicBezTo>
                  <a:pt x="3198162" y="953049"/>
                  <a:pt x="3225422" y="925957"/>
                  <a:pt x="3225422" y="876147"/>
                </a:cubicBezTo>
                <a:cubicBezTo>
                  <a:pt x="3225422" y="856291"/>
                  <a:pt x="3220795" y="840894"/>
                  <a:pt x="3211540" y="829956"/>
                </a:cubicBezTo>
                <a:cubicBezTo>
                  <a:pt x="3202284" y="819018"/>
                  <a:pt x="3189580" y="813549"/>
                  <a:pt x="3173425" y="813549"/>
                </a:cubicBezTo>
                <a:cubicBezTo>
                  <a:pt x="3167704" y="813549"/>
                  <a:pt x="3162235" y="814727"/>
                  <a:pt x="3157019" y="817083"/>
                </a:cubicBezTo>
                <a:cubicBezTo>
                  <a:pt x="3151802" y="819439"/>
                  <a:pt x="3147006" y="822636"/>
                  <a:pt x="3142631" y="826675"/>
                </a:cubicBezTo>
                <a:cubicBezTo>
                  <a:pt x="3138256" y="830713"/>
                  <a:pt x="3134806" y="835593"/>
                  <a:pt x="3132282" y="841314"/>
                </a:cubicBezTo>
                <a:cubicBezTo>
                  <a:pt x="3129758" y="847036"/>
                  <a:pt x="3128496" y="853094"/>
                  <a:pt x="3128496" y="859488"/>
                </a:cubicBezTo>
                <a:cubicBezTo>
                  <a:pt x="3128496" y="870594"/>
                  <a:pt x="3131188" y="880186"/>
                  <a:pt x="3136573" y="888263"/>
                </a:cubicBezTo>
                <a:cubicBezTo>
                  <a:pt x="3141958" y="896340"/>
                  <a:pt x="3148689" y="900379"/>
                  <a:pt x="3156766" y="900379"/>
                </a:cubicBezTo>
                <a:cubicBezTo>
                  <a:pt x="3161814" y="900379"/>
                  <a:pt x="3166105" y="898612"/>
                  <a:pt x="3169639" y="895078"/>
                </a:cubicBezTo>
                <a:cubicBezTo>
                  <a:pt x="3173173" y="891545"/>
                  <a:pt x="3174940" y="886244"/>
                  <a:pt x="3174940" y="879176"/>
                </a:cubicBezTo>
                <a:cubicBezTo>
                  <a:pt x="3174940" y="873455"/>
                  <a:pt x="3173678" y="868407"/>
                  <a:pt x="3171153" y="864032"/>
                </a:cubicBezTo>
                <a:cubicBezTo>
                  <a:pt x="3168629" y="859656"/>
                  <a:pt x="3165516" y="857469"/>
                  <a:pt x="3161814" y="857469"/>
                </a:cubicBezTo>
                <a:cubicBezTo>
                  <a:pt x="3163834" y="859488"/>
                  <a:pt x="3164843" y="862181"/>
                  <a:pt x="3164843" y="865546"/>
                </a:cubicBezTo>
                <a:cubicBezTo>
                  <a:pt x="3164843" y="874633"/>
                  <a:pt x="3160973" y="879176"/>
                  <a:pt x="3153232" y="879176"/>
                </a:cubicBezTo>
                <a:cubicBezTo>
                  <a:pt x="3148184" y="879176"/>
                  <a:pt x="3144398" y="877914"/>
                  <a:pt x="3141874" y="875390"/>
                </a:cubicBezTo>
                <a:cubicBezTo>
                  <a:pt x="3139350" y="872866"/>
                  <a:pt x="3138087" y="869585"/>
                  <a:pt x="3138087" y="865546"/>
                </a:cubicBezTo>
                <a:cubicBezTo>
                  <a:pt x="3138087" y="859488"/>
                  <a:pt x="3140191" y="854356"/>
                  <a:pt x="3144398" y="850149"/>
                </a:cubicBezTo>
                <a:cubicBezTo>
                  <a:pt x="3148605" y="845942"/>
                  <a:pt x="3153232" y="843839"/>
                  <a:pt x="3158280" y="843839"/>
                </a:cubicBezTo>
                <a:cubicBezTo>
                  <a:pt x="3167031" y="843839"/>
                  <a:pt x="3174435" y="847288"/>
                  <a:pt x="3180493" y="854187"/>
                </a:cubicBezTo>
                <a:cubicBezTo>
                  <a:pt x="3186551" y="861087"/>
                  <a:pt x="3189580" y="869080"/>
                  <a:pt x="3189580" y="878167"/>
                </a:cubicBezTo>
                <a:cubicBezTo>
                  <a:pt x="3189580" y="888936"/>
                  <a:pt x="3185373" y="897518"/>
                  <a:pt x="3176959" y="903913"/>
                </a:cubicBezTo>
                <a:cubicBezTo>
                  <a:pt x="3168545" y="910307"/>
                  <a:pt x="3158617" y="913504"/>
                  <a:pt x="3147174" y="913504"/>
                </a:cubicBezTo>
                <a:cubicBezTo>
                  <a:pt x="3136405" y="913504"/>
                  <a:pt x="3126476" y="911401"/>
                  <a:pt x="3117390" y="907194"/>
                </a:cubicBezTo>
                <a:cubicBezTo>
                  <a:pt x="3108303" y="902987"/>
                  <a:pt x="3100394" y="897350"/>
                  <a:pt x="3093663" y="890282"/>
                </a:cubicBezTo>
                <a:cubicBezTo>
                  <a:pt x="3086932" y="883215"/>
                  <a:pt x="3081716" y="874969"/>
                  <a:pt x="3078014" y="865546"/>
                </a:cubicBezTo>
                <a:cubicBezTo>
                  <a:pt x="3074312" y="856123"/>
                  <a:pt x="3072461" y="846194"/>
                  <a:pt x="3072461" y="835761"/>
                </a:cubicBezTo>
                <a:cubicBezTo>
                  <a:pt x="3072461" y="827011"/>
                  <a:pt x="3074396" y="818934"/>
                  <a:pt x="3078266" y="811530"/>
                </a:cubicBezTo>
                <a:cubicBezTo>
                  <a:pt x="3082136" y="804126"/>
                  <a:pt x="3087353" y="797647"/>
                  <a:pt x="3093915" y="792094"/>
                </a:cubicBezTo>
                <a:cubicBezTo>
                  <a:pt x="3100478" y="786541"/>
                  <a:pt x="3107966" y="782250"/>
                  <a:pt x="3116380" y="779221"/>
                </a:cubicBezTo>
                <a:cubicBezTo>
                  <a:pt x="3124794" y="776192"/>
                  <a:pt x="3133376" y="774678"/>
                  <a:pt x="3142126" y="774678"/>
                </a:cubicBezTo>
                <a:close/>
                <a:moveTo>
                  <a:pt x="3465043" y="769629"/>
                </a:moveTo>
                <a:cubicBezTo>
                  <a:pt x="3457639" y="772995"/>
                  <a:pt x="3453768" y="777875"/>
                  <a:pt x="3453432" y="784269"/>
                </a:cubicBezTo>
                <a:cubicBezTo>
                  <a:pt x="3453432" y="789991"/>
                  <a:pt x="3457302" y="795207"/>
                  <a:pt x="3465043" y="799919"/>
                </a:cubicBezTo>
                <a:lnTo>
                  <a:pt x="3492808" y="810520"/>
                </a:lnTo>
                <a:cubicBezTo>
                  <a:pt x="3500885" y="813213"/>
                  <a:pt x="3508626" y="816999"/>
                  <a:pt x="3516030" y="821879"/>
                </a:cubicBezTo>
                <a:cubicBezTo>
                  <a:pt x="3523434" y="826759"/>
                  <a:pt x="3530249" y="832480"/>
                  <a:pt x="3536475" y="839043"/>
                </a:cubicBezTo>
                <a:cubicBezTo>
                  <a:pt x="3542702" y="845605"/>
                  <a:pt x="3547918" y="852841"/>
                  <a:pt x="3552125" y="860750"/>
                </a:cubicBezTo>
                <a:cubicBezTo>
                  <a:pt x="3556332" y="868659"/>
                  <a:pt x="3559109" y="876989"/>
                  <a:pt x="3560455" y="885739"/>
                </a:cubicBezTo>
                <a:cubicBezTo>
                  <a:pt x="3560791" y="888095"/>
                  <a:pt x="3561044" y="890282"/>
                  <a:pt x="3561212" y="892302"/>
                </a:cubicBezTo>
                <a:cubicBezTo>
                  <a:pt x="3561380" y="894321"/>
                  <a:pt x="3561464" y="896509"/>
                  <a:pt x="3561464" y="898864"/>
                </a:cubicBezTo>
                <a:cubicBezTo>
                  <a:pt x="3561464" y="901220"/>
                  <a:pt x="3561464" y="903408"/>
                  <a:pt x="3561464" y="905427"/>
                </a:cubicBezTo>
                <a:cubicBezTo>
                  <a:pt x="3561464" y="907446"/>
                  <a:pt x="3561296" y="909634"/>
                  <a:pt x="3560959" y="911990"/>
                </a:cubicBezTo>
                <a:lnTo>
                  <a:pt x="3569037" y="916533"/>
                </a:lnTo>
                <a:cubicBezTo>
                  <a:pt x="3570383" y="917880"/>
                  <a:pt x="3571561" y="918721"/>
                  <a:pt x="3572570" y="919057"/>
                </a:cubicBezTo>
                <a:cubicBezTo>
                  <a:pt x="3582667" y="926125"/>
                  <a:pt x="3592259" y="934539"/>
                  <a:pt x="3601345" y="944299"/>
                </a:cubicBezTo>
                <a:lnTo>
                  <a:pt x="3601345" y="769629"/>
                </a:lnTo>
                <a:close/>
                <a:moveTo>
                  <a:pt x="1176709" y="769629"/>
                </a:moveTo>
                <a:lnTo>
                  <a:pt x="1176709" y="1001344"/>
                </a:lnTo>
                <a:cubicBezTo>
                  <a:pt x="1176709" y="1010094"/>
                  <a:pt x="1180243" y="1017667"/>
                  <a:pt x="1187311" y="1024061"/>
                </a:cubicBezTo>
                <a:cubicBezTo>
                  <a:pt x="1194378" y="1030456"/>
                  <a:pt x="1203297" y="1033653"/>
                  <a:pt x="1214066" y="1033653"/>
                </a:cubicBezTo>
                <a:cubicBezTo>
                  <a:pt x="1219787" y="1033653"/>
                  <a:pt x="1224415" y="1032222"/>
                  <a:pt x="1227949" y="1029362"/>
                </a:cubicBezTo>
                <a:lnTo>
                  <a:pt x="1232459" y="1020126"/>
                </a:lnTo>
                <a:lnTo>
                  <a:pt x="1230440" y="1020527"/>
                </a:lnTo>
                <a:lnTo>
                  <a:pt x="1233044" y="1018109"/>
                </a:lnTo>
                <a:lnTo>
                  <a:pt x="1228959" y="1010178"/>
                </a:lnTo>
                <a:cubicBezTo>
                  <a:pt x="1226098" y="1007654"/>
                  <a:pt x="1222312" y="1006392"/>
                  <a:pt x="1217600" y="1006392"/>
                </a:cubicBezTo>
                <a:cubicBezTo>
                  <a:pt x="1218946" y="1008748"/>
                  <a:pt x="1219619" y="1011104"/>
                  <a:pt x="1219619" y="1013460"/>
                </a:cubicBezTo>
                <a:cubicBezTo>
                  <a:pt x="1219619" y="1016152"/>
                  <a:pt x="1218610" y="1018087"/>
                  <a:pt x="1216590" y="1019265"/>
                </a:cubicBezTo>
                <a:cubicBezTo>
                  <a:pt x="1214571" y="1020443"/>
                  <a:pt x="1212720" y="1021032"/>
                  <a:pt x="1211037" y="1021032"/>
                </a:cubicBezTo>
                <a:cubicBezTo>
                  <a:pt x="1205652" y="1021032"/>
                  <a:pt x="1202960" y="1018172"/>
                  <a:pt x="1202960" y="1012450"/>
                </a:cubicBezTo>
                <a:cubicBezTo>
                  <a:pt x="1202960" y="1008412"/>
                  <a:pt x="1204474" y="1005298"/>
                  <a:pt x="1207503" y="1003111"/>
                </a:cubicBezTo>
                <a:cubicBezTo>
                  <a:pt x="1210532" y="1000923"/>
                  <a:pt x="1213898" y="999830"/>
                  <a:pt x="1217600" y="999830"/>
                </a:cubicBezTo>
                <a:cubicBezTo>
                  <a:pt x="1223321" y="999830"/>
                  <a:pt x="1228454" y="1001596"/>
                  <a:pt x="1232997" y="1005130"/>
                </a:cubicBezTo>
                <a:lnTo>
                  <a:pt x="1237501" y="1013971"/>
                </a:lnTo>
                <a:lnTo>
                  <a:pt x="1241041" y="1010683"/>
                </a:lnTo>
                <a:cubicBezTo>
                  <a:pt x="1243733" y="1006813"/>
                  <a:pt x="1245079" y="1002522"/>
                  <a:pt x="1245079" y="997810"/>
                </a:cubicBezTo>
                <a:lnTo>
                  <a:pt x="1245079" y="802948"/>
                </a:lnTo>
                <a:cubicBezTo>
                  <a:pt x="1240368" y="791505"/>
                  <a:pt x="1234142" y="783091"/>
                  <a:pt x="1226401" y="777707"/>
                </a:cubicBezTo>
                <a:cubicBezTo>
                  <a:pt x="1218660" y="772322"/>
                  <a:pt x="1211929" y="769629"/>
                  <a:pt x="1206208" y="769629"/>
                </a:cubicBezTo>
                <a:lnTo>
                  <a:pt x="1204474" y="769629"/>
                </a:lnTo>
                <a:close/>
                <a:moveTo>
                  <a:pt x="387725" y="769124"/>
                </a:moveTo>
                <a:cubicBezTo>
                  <a:pt x="371907" y="770807"/>
                  <a:pt x="363325" y="772153"/>
                  <a:pt x="361980" y="773163"/>
                </a:cubicBezTo>
                <a:lnTo>
                  <a:pt x="412967" y="809510"/>
                </a:lnTo>
                <a:cubicBezTo>
                  <a:pt x="418688" y="803116"/>
                  <a:pt x="422390" y="796722"/>
                  <a:pt x="424072" y="790327"/>
                </a:cubicBezTo>
                <a:lnTo>
                  <a:pt x="424072" y="789317"/>
                </a:lnTo>
                <a:cubicBezTo>
                  <a:pt x="424072" y="787298"/>
                  <a:pt x="422474" y="784185"/>
                  <a:pt x="419277" y="779978"/>
                </a:cubicBezTo>
                <a:cubicBezTo>
                  <a:pt x="416079" y="775771"/>
                  <a:pt x="410947" y="772322"/>
                  <a:pt x="403879" y="769629"/>
                </a:cubicBezTo>
                <a:close/>
                <a:moveTo>
                  <a:pt x="1647520" y="762057"/>
                </a:moveTo>
                <a:cubicBezTo>
                  <a:pt x="1652569" y="762057"/>
                  <a:pt x="1658374" y="763235"/>
                  <a:pt x="1664937" y="765591"/>
                </a:cubicBezTo>
                <a:cubicBezTo>
                  <a:pt x="1671500" y="767947"/>
                  <a:pt x="1677726" y="770891"/>
                  <a:pt x="1683615" y="774425"/>
                </a:cubicBezTo>
                <a:cubicBezTo>
                  <a:pt x="1689505" y="777959"/>
                  <a:pt x="1694469" y="781913"/>
                  <a:pt x="1698508" y="786289"/>
                </a:cubicBezTo>
                <a:cubicBezTo>
                  <a:pt x="1702546" y="790664"/>
                  <a:pt x="1704566" y="794702"/>
                  <a:pt x="1704566" y="798404"/>
                </a:cubicBezTo>
                <a:lnTo>
                  <a:pt x="1704566" y="983675"/>
                </a:lnTo>
                <a:cubicBezTo>
                  <a:pt x="1704566" y="989396"/>
                  <a:pt x="1705996" y="994613"/>
                  <a:pt x="1708857" y="999325"/>
                </a:cubicBezTo>
                <a:cubicBezTo>
                  <a:pt x="1711717" y="1004036"/>
                  <a:pt x="1715672" y="1007570"/>
                  <a:pt x="1720720" y="1009926"/>
                </a:cubicBezTo>
                <a:lnTo>
                  <a:pt x="1720720" y="1013965"/>
                </a:lnTo>
                <a:cubicBezTo>
                  <a:pt x="1714662" y="1013965"/>
                  <a:pt x="1708268" y="1012703"/>
                  <a:pt x="1701537" y="1010178"/>
                </a:cubicBezTo>
                <a:cubicBezTo>
                  <a:pt x="1694806" y="1007654"/>
                  <a:pt x="1688664" y="1004373"/>
                  <a:pt x="1683110" y="1000334"/>
                </a:cubicBezTo>
                <a:cubicBezTo>
                  <a:pt x="1677558" y="996296"/>
                  <a:pt x="1672930" y="991921"/>
                  <a:pt x="1669228" y="987209"/>
                </a:cubicBezTo>
                <a:cubicBezTo>
                  <a:pt x="1665526" y="982497"/>
                  <a:pt x="1663675" y="977785"/>
                  <a:pt x="1663675" y="973074"/>
                </a:cubicBezTo>
                <a:lnTo>
                  <a:pt x="1663675" y="786289"/>
                </a:lnTo>
                <a:cubicBezTo>
                  <a:pt x="1663675" y="782586"/>
                  <a:pt x="1662245" y="778632"/>
                  <a:pt x="1659384" y="774425"/>
                </a:cubicBezTo>
                <a:cubicBezTo>
                  <a:pt x="1656523" y="770218"/>
                  <a:pt x="1652569" y="766769"/>
                  <a:pt x="1647520" y="764076"/>
                </a:cubicBezTo>
                <a:close/>
                <a:moveTo>
                  <a:pt x="1970522" y="737825"/>
                </a:moveTo>
                <a:cubicBezTo>
                  <a:pt x="1977927" y="737825"/>
                  <a:pt x="1987434" y="739172"/>
                  <a:pt x="1999045" y="741864"/>
                </a:cubicBezTo>
                <a:cubicBezTo>
                  <a:pt x="2010656" y="744556"/>
                  <a:pt x="2022436" y="749100"/>
                  <a:pt x="2034383" y="755494"/>
                </a:cubicBezTo>
                <a:cubicBezTo>
                  <a:pt x="2046330" y="761889"/>
                  <a:pt x="2057269" y="770387"/>
                  <a:pt x="2067197" y="780988"/>
                </a:cubicBezTo>
                <a:cubicBezTo>
                  <a:pt x="2077125" y="791589"/>
                  <a:pt x="2084108" y="804799"/>
                  <a:pt x="2088147" y="820617"/>
                </a:cubicBezTo>
                <a:lnTo>
                  <a:pt x="2088652" y="997305"/>
                </a:lnTo>
                <a:lnTo>
                  <a:pt x="2089661" y="1010431"/>
                </a:lnTo>
                <a:cubicBezTo>
                  <a:pt x="2089661" y="1018172"/>
                  <a:pt x="2092522" y="1024818"/>
                  <a:pt x="2098244" y="1030371"/>
                </a:cubicBezTo>
                <a:cubicBezTo>
                  <a:pt x="2103965" y="1035924"/>
                  <a:pt x="2111705" y="1038701"/>
                  <a:pt x="2121465" y="1038701"/>
                </a:cubicBezTo>
                <a:cubicBezTo>
                  <a:pt x="2126177" y="1038701"/>
                  <a:pt x="2130384" y="1037439"/>
                  <a:pt x="2134086" y="1034915"/>
                </a:cubicBezTo>
                <a:cubicBezTo>
                  <a:pt x="2137788" y="1032391"/>
                  <a:pt x="2139639" y="1029278"/>
                  <a:pt x="2139639" y="1025576"/>
                </a:cubicBezTo>
                <a:cubicBezTo>
                  <a:pt x="2139639" y="1022547"/>
                  <a:pt x="2138124" y="1019938"/>
                  <a:pt x="2135095" y="1017751"/>
                </a:cubicBezTo>
                <a:cubicBezTo>
                  <a:pt x="2132067" y="1015563"/>
                  <a:pt x="2128364" y="1014469"/>
                  <a:pt x="2123990" y="1014469"/>
                </a:cubicBezTo>
                <a:cubicBezTo>
                  <a:pt x="2125672" y="1017162"/>
                  <a:pt x="2126514" y="1019349"/>
                  <a:pt x="2126514" y="1021032"/>
                </a:cubicBezTo>
                <a:cubicBezTo>
                  <a:pt x="2126514" y="1022378"/>
                  <a:pt x="2125841" y="1023809"/>
                  <a:pt x="2124494" y="1025323"/>
                </a:cubicBezTo>
                <a:cubicBezTo>
                  <a:pt x="2123148" y="1026838"/>
                  <a:pt x="2121129" y="1027595"/>
                  <a:pt x="2118436" y="1027595"/>
                </a:cubicBezTo>
                <a:cubicBezTo>
                  <a:pt x="2116080" y="1027595"/>
                  <a:pt x="2114061" y="1027006"/>
                  <a:pt x="2112378" y="1025828"/>
                </a:cubicBezTo>
                <a:cubicBezTo>
                  <a:pt x="2110696" y="1024650"/>
                  <a:pt x="2109854" y="1022883"/>
                  <a:pt x="2109854" y="1020527"/>
                </a:cubicBezTo>
                <a:cubicBezTo>
                  <a:pt x="2109854" y="1016825"/>
                  <a:pt x="2111453" y="1013965"/>
                  <a:pt x="2114650" y="1011945"/>
                </a:cubicBezTo>
                <a:cubicBezTo>
                  <a:pt x="2117848" y="1009926"/>
                  <a:pt x="2120961" y="1008916"/>
                  <a:pt x="2123990" y="1008916"/>
                </a:cubicBezTo>
                <a:cubicBezTo>
                  <a:pt x="2131057" y="1008916"/>
                  <a:pt x="2136610" y="1010767"/>
                  <a:pt x="2140649" y="1014469"/>
                </a:cubicBezTo>
                <a:cubicBezTo>
                  <a:pt x="2144687" y="1018172"/>
                  <a:pt x="2146706" y="1021874"/>
                  <a:pt x="2146706" y="1025576"/>
                </a:cubicBezTo>
                <a:cubicBezTo>
                  <a:pt x="2146706" y="1029951"/>
                  <a:pt x="2144435" y="1034242"/>
                  <a:pt x="2139892" y="1038449"/>
                </a:cubicBezTo>
                <a:cubicBezTo>
                  <a:pt x="2135348" y="1042655"/>
                  <a:pt x="2129206" y="1044759"/>
                  <a:pt x="2121465" y="1044759"/>
                </a:cubicBezTo>
                <a:cubicBezTo>
                  <a:pt x="2106994" y="1044759"/>
                  <a:pt x="2094036" y="1040552"/>
                  <a:pt x="2082594" y="1032138"/>
                </a:cubicBezTo>
                <a:cubicBezTo>
                  <a:pt x="2071151" y="1023725"/>
                  <a:pt x="2064084" y="1013460"/>
                  <a:pt x="2061391" y="1001344"/>
                </a:cubicBezTo>
                <a:lnTo>
                  <a:pt x="2060886" y="999325"/>
                </a:lnTo>
                <a:lnTo>
                  <a:pt x="2059877" y="1000839"/>
                </a:lnTo>
                <a:cubicBezTo>
                  <a:pt x="2057184" y="1008243"/>
                  <a:pt x="2053230" y="1014469"/>
                  <a:pt x="2048014" y="1019518"/>
                </a:cubicBezTo>
                <a:cubicBezTo>
                  <a:pt x="2042797" y="1024566"/>
                  <a:pt x="2036318" y="1027090"/>
                  <a:pt x="2028578" y="1027090"/>
                </a:cubicBezTo>
                <a:cubicBezTo>
                  <a:pt x="2038338" y="1021369"/>
                  <a:pt x="2043217" y="1014806"/>
                  <a:pt x="2043217" y="1007402"/>
                </a:cubicBezTo>
                <a:lnTo>
                  <a:pt x="2043217" y="1005383"/>
                </a:lnTo>
                <a:lnTo>
                  <a:pt x="2043217" y="989733"/>
                </a:lnTo>
                <a:cubicBezTo>
                  <a:pt x="2039852" y="985358"/>
                  <a:pt x="2033962" y="983170"/>
                  <a:pt x="2025549" y="983170"/>
                </a:cubicBezTo>
                <a:lnTo>
                  <a:pt x="2016462" y="983170"/>
                </a:lnTo>
                <a:cubicBezTo>
                  <a:pt x="2009394" y="983507"/>
                  <a:pt x="2001654" y="984180"/>
                  <a:pt x="1993240" y="985190"/>
                </a:cubicBezTo>
                <a:cubicBezTo>
                  <a:pt x="1984826" y="986199"/>
                  <a:pt x="1976749" y="987209"/>
                  <a:pt x="1969008" y="988219"/>
                </a:cubicBezTo>
                <a:cubicBezTo>
                  <a:pt x="1961267" y="989228"/>
                  <a:pt x="1954284" y="990154"/>
                  <a:pt x="1948058" y="990995"/>
                </a:cubicBezTo>
                <a:cubicBezTo>
                  <a:pt x="1941832" y="991836"/>
                  <a:pt x="1937204" y="992257"/>
                  <a:pt x="1934175" y="992257"/>
                </a:cubicBezTo>
                <a:cubicBezTo>
                  <a:pt x="1924079" y="992257"/>
                  <a:pt x="1914739" y="989985"/>
                  <a:pt x="1906158" y="985442"/>
                </a:cubicBezTo>
                <a:cubicBezTo>
                  <a:pt x="1897576" y="980899"/>
                  <a:pt x="1890003" y="975682"/>
                  <a:pt x="1883440" y="969792"/>
                </a:cubicBezTo>
                <a:cubicBezTo>
                  <a:pt x="1876878" y="963903"/>
                  <a:pt x="1871409" y="958181"/>
                  <a:pt x="1867034" y="952628"/>
                </a:cubicBezTo>
                <a:cubicBezTo>
                  <a:pt x="1862658" y="947075"/>
                  <a:pt x="1859798" y="943289"/>
                  <a:pt x="1858452" y="941270"/>
                </a:cubicBezTo>
                <a:lnTo>
                  <a:pt x="1851384" y="930164"/>
                </a:lnTo>
                <a:cubicBezTo>
                  <a:pt x="1848691" y="925452"/>
                  <a:pt x="1846841" y="920656"/>
                  <a:pt x="1845831" y="915776"/>
                </a:cubicBezTo>
                <a:cubicBezTo>
                  <a:pt x="1844821" y="910896"/>
                  <a:pt x="1844316" y="905932"/>
                  <a:pt x="1844316" y="900884"/>
                </a:cubicBezTo>
                <a:lnTo>
                  <a:pt x="1844316" y="893311"/>
                </a:lnTo>
                <a:cubicBezTo>
                  <a:pt x="1844316" y="881869"/>
                  <a:pt x="1849197" y="872950"/>
                  <a:pt x="1858956" y="866556"/>
                </a:cubicBezTo>
                <a:cubicBezTo>
                  <a:pt x="1868716" y="860161"/>
                  <a:pt x="1880496" y="856964"/>
                  <a:pt x="1894294" y="856964"/>
                </a:cubicBezTo>
                <a:cubicBezTo>
                  <a:pt x="1901025" y="856964"/>
                  <a:pt x="1906831" y="859067"/>
                  <a:pt x="1911710" y="863274"/>
                </a:cubicBezTo>
                <a:cubicBezTo>
                  <a:pt x="1916591" y="867481"/>
                  <a:pt x="1919031" y="873118"/>
                  <a:pt x="1919031" y="880186"/>
                </a:cubicBezTo>
                <a:cubicBezTo>
                  <a:pt x="1919031" y="887927"/>
                  <a:pt x="1916338" y="894573"/>
                  <a:pt x="1910953" y="900127"/>
                </a:cubicBezTo>
                <a:cubicBezTo>
                  <a:pt x="1905568" y="905680"/>
                  <a:pt x="1899006" y="908456"/>
                  <a:pt x="1891265" y="908456"/>
                </a:cubicBezTo>
                <a:cubicBezTo>
                  <a:pt x="1885880" y="908456"/>
                  <a:pt x="1881758" y="907026"/>
                  <a:pt x="1878897" y="904165"/>
                </a:cubicBezTo>
                <a:cubicBezTo>
                  <a:pt x="1876036" y="901304"/>
                  <a:pt x="1874606" y="897687"/>
                  <a:pt x="1874606" y="893311"/>
                </a:cubicBezTo>
                <a:cubicBezTo>
                  <a:pt x="1874606" y="891292"/>
                  <a:pt x="1874942" y="889525"/>
                  <a:pt x="1875616" y="888011"/>
                </a:cubicBezTo>
                <a:cubicBezTo>
                  <a:pt x="1876289" y="886496"/>
                  <a:pt x="1877467" y="885739"/>
                  <a:pt x="1879149" y="885739"/>
                </a:cubicBezTo>
                <a:cubicBezTo>
                  <a:pt x="1880832" y="885739"/>
                  <a:pt x="1882178" y="886580"/>
                  <a:pt x="1883188" y="888263"/>
                </a:cubicBezTo>
                <a:cubicBezTo>
                  <a:pt x="1884198" y="889946"/>
                  <a:pt x="1884702" y="891629"/>
                  <a:pt x="1884702" y="893311"/>
                </a:cubicBezTo>
                <a:cubicBezTo>
                  <a:pt x="1884702" y="894994"/>
                  <a:pt x="1884282" y="896256"/>
                  <a:pt x="1883440" y="897098"/>
                </a:cubicBezTo>
                <a:cubicBezTo>
                  <a:pt x="1882599" y="897939"/>
                  <a:pt x="1881842" y="898360"/>
                  <a:pt x="1881169" y="898360"/>
                </a:cubicBezTo>
                <a:lnTo>
                  <a:pt x="1880159" y="898360"/>
                </a:lnTo>
                <a:cubicBezTo>
                  <a:pt x="1880832" y="899706"/>
                  <a:pt x="1881842" y="900884"/>
                  <a:pt x="1883188" y="901893"/>
                </a:cubicBezTo>
                <a:cubicBezTo>
                  <a:pt x="1884534" y="902903"/>
                  <a:pt x="1886217" y="903408"/>
                  <a:pt x="1888236" y="903408"/>
                </a:cubicBezTo>
                <a:cubicBezTo>
                  <a:pt x="1890256" y="903408"/>
                  <a:pt x="1892359" y="901893"/>
                  <a:pt x="1894546" y="898864"/>
                </a:cubicBezTo>
                <a:cubicBezTo>
                  <a:pt x="1896734" y="895836"/>
                  <a:pt x="1897828" y="891965"/>
                  <a:pt x="1897828" y="887254"/>
                </a:cubicBezTo>
                <a:cubicBezTo>
                  <a:pt x="1897828" y="883551"/>
                  <a:pt x="1896566" y="880018"/>
                  <a:pt x="1894042" y="876652"/>
                </a:cubicBezTo>
                <a:cubicBezTo>
                  <a:pt x="1891518" y="873287"/>
                  <a:pt x="1887900" y="871604"/>
                  <a:pt x="1883188" y="871604"/>
                </a:cubicBezTo>
                <a:cubicBezTo>
                  <a:pt x="1877467" y="871604"/>
                  <a:pt x="1873175" y="874380"/>
                  <a:pt x="1870315" y="879934"/>
                </a:cubicBezTo>
                <a:cubicBezTo>
                  <a:pt x="1867454" y="885487"/>
                  <a:pt x="1866024" y="890619"/>
                  <a:pt x="1866024" y="895331"/>
                </a:cubicBezTo>
                <a:lnTo>
                  <a:pt x="1866024" y="904922"/>
                </a:lnTo>
                <a:lnTo>
                  <a:pt x="1870062" y="920572"/>
                </a:lnTo>
                <a:lnTo>
                  <a:pt x="1873091" y="925620"/>
                </a:lnTo>
                <a:cubicBezTo>
                  <a:pt x="1876793" y="931342"/>
                  <a:pt x="1881000" y="935969"/>
                  <a:pt x="1885712" y="939503"/>
                </a:cubicBezTo>
                <a:cubicBezTo>
                  <a:pt x="1890424" y="943037"/>
                  <a:pt x="1894967" y="945645"/>
                  <a:pt x="1899342" y="947328"/>
                </a:cubicBezTo>
                <a:lnTo>
                  <a:pt x="1903381" y="949347"/>
                </a:lnTo>
                <a:cubicBezTo>
                  <a:pt x="1905400" y="949684"/>
                  <a:pt x="1907504" y="949936"/>
                  <a:pt x="1909691" y="950104"/>
                </a:cubicBezTo>
                <a:cubicBezTo>
                  <a:pt x="1911879" y="950272"/>
                  <a:pt x="1914319" y="950357"/>
                  <a:pt x="1917011" y="950357"/>
                </a:cubicBezTo>
                <a:cubicBezTo>
                  <a:pt x="1927781" y="950357"/>
                  <a:pt x="1938719" y="949010"/>
                  <a:pt x="1949825" y="946318"/>
                </a:cubicBezTo>
                <a:cubicBezTo>
                  <a:pt x="1960931" y="943626"/>
                  <a:pt x="1971869" y="942279"/>
                  <a:pt x="1982639" y="942279"/>
                </a:cubicBezTo>
                <a:cubicBezTo>
                  <a:pt x="1988696" y="942279"/>
                  <a:pt x="1994502" y="942616"/>
                  <a:pt x="2000055" y="943289"/>
                </a:cubicBezTo>
                <a:cubicBezTo>
                  <a:pt x="2005608" y="943962"/>
                  <a:pt x="2011077" y="944972"/>
                  <a:pt x="2016462" y="946318"/>
                </a:cubicBezTo>
                <a:lnTo>
                  <a:pt x="2018481" y="947328"/>
                </a:lnTo>
                <a:cubicBezTo>
                  <a:pt x="2027904" y="950357"/>
                  <a:pt x="2035982" y="954900"/>
                  <a:pt x="2042713" y="960958"/>
                </a:cubicBezTo>
                <a:lnTo>
                  <a:pt x="2041198" y="820112"/>
                </a:lnTo>
                <a:cubicBezTo>
                  <a:pt x="2041198" y="815737"/>
                  <a:pt x="2040104" y="811193"/>
                  <a:pt x="2037917" y="806481"/>
                </a:cubicBezTo>
                <a:cubicBezTo>
                  <a:pt x="2035729" y="801770"/>
                  <a:pt x="2032616" y="797311"/>
                  <a:pt x="2028578" y="793104"/>
                </a:cubicBezTo>
                <a:cubicBezTo>
                  <a:pt x="2024539" y="788897"/>
                  <a:pt x="2019659" y="785195"/>
                  <a:pt x="2013938" y="781998"/>
                </a:cubicBezTo>
                <a:cubicBezTo>
                  <a:pt x="2008216" y="778800"/>
                  <a:pt x="2001822" y="776697"/>
                  <a:pt x="1994754" y="775687"/>
                </a:cubicBezTo>
                <a:lnTo>
                  <a:pt x="1989706" y="775687"/>
                </a:lnTo>
                <a:cubicBezTo>
                  <a:pt x="1973888" y="775687"/>
                  <a:pt x="1961688" y="778548"/>
                  <a:pt x="1953106" y="784269"/>
                </a:cubicBezTo>
                <a:cubicBezTo>
                  <a:pt x="1944524" y="789991"/>
                  <a:pt x="1939392" y="797731"/>
                  <a:pt x="1937709" y="807491"/>
                </a:cubicBezTo>
                <a:cubicBezTo>
                  <a:pt x="1938046" y="808837"/>
                  <a:pt x="1938298" y="810099"/>
                  <a:pt x="1938466" y="811277"/>
                </a:cubicBezTo>
                <a:cubicBezTo>
                  <a:pt x="1938635" y="812455"/>
                  <a:pt x="1939223" y="813970"/>
                  <a:pt x="1940233" y="815821"/>
                </a:cubicBezTo>
                <a:cubicBezTo>
                  <a:pt x="1941243" y="817672"/>
                  <a:pt x="1942925" y="820112"/>
                  <a:pt x="1945281" y="823141"/>
                </a:cubicBezTo>
                <a:cubicBezTo>
                  <a:pt x="1947637" y="826170"/>
                  <a:pt x="1950835" y="830208"/>
                  <a:pt x="1954873" y="835257"/>
                </a:cubicBezTo>
                <a:cubicBezTo>
                  <a:pt x="1959585" y="838959"/>
                  <a:pt x="1963792" y="841483"/>
                  <a:pt x="1967494" y="842829"/>
                </a:cubicBezTo>
                <a:cubicBezTo>
                  <a:pt x="1971196" y="844175"/>
                  <a:pt x="1974898" y="844848"/>
                  <a:pt x="1978600" y="844848"/>
                </a:cubicBezTo>
                <a:cubicBezTo>
                  <a:pt x="1985331" y="844848"/>
                  <a:pt x="1990716" y="842661"/>
                  <a:pt x="1994754" y="838286"/>
                </a:cubicBezTo>
                <a:cubicBezTo>
                  <a:pt x="1998793" y="833910"/>
                  <a:pt x="2000981" y="828862"/>
                  <a:pt x="2001317" y="823141"/>
                </a:cubicBezTo>
                <a:lnTo>
                  <a:pt x="2001317" y="819607"/>
                </a:lnTo>
                <a:cubicBezTo>
                  <a:pt x="2001317" y="813886"/>
                  <a:pt x="1999802" y="808922"/>
                  <a:pt x="1996773" y="804715"/>
                </a:cubicBezTo>
                <a:cubicBezTo>
                  <a:pt x="1993744" y="800508"/>
                  <a:pt x="1990716" y="798404"/>
                  <a:pt x="1987687" y="798404"/>
                </a:cubicBezTo>
                <a:cubicBezTo>
                  <a:pt x="1984658" y="798404"/>
                  <a:pt x="1981965" y="799582"/>
                  <a:pt x="1979610" y="801938"/>
                </a:cubicBezTo>
                <a:cubicBezTo>
                  <a:pt x="1977254" y="804294"/>
                  <a:pt x="1976076" y="807323"/>
                  <a:pt x="1976076" y="811025"/>
                </a:cubicBezTo>
                <a:cubicBezTo>
                  <a:pt x="1976076" y="815737"/>
                  <a:pt x="1977590" y="819859"/>
                  <a:pt x="1980619" y="823393"/>
                </a:cubicBezTo>
                <a:cubicBezTo>
                  <a:pt x="1983648" y="826927"/>
                  <a:pt x="1986004" y="828694"/>
                  <a:pt x="1987687" y="828694"/>
                </a:cubicBezTo>
                <a:cubicBezTo>
                  <a:pt x="1989706" y="828694"/>
                  <a:pt x="1991305" y="827937"/>
                  <a:pt x="1992482" y="826422"/>
                </a:cubicBezTo>
                <a:cubicBezTo>
                  <a:pt x="1993661" y="824908"/>
                  <a:pt x="1994250" y="823646"/>
                  <a:pt x="1994250" y="822636"/>
                </a:cubicBezTo>
                <a:cubicBezTo>
                  <a:pt x="1994250" y="819607"/>
                  <a:pt x="1992819" y="817588"/>
                  <a:pt x="1989958" y="816578"/>
                </a:cubicBezTo>
                <a:cubicBezTo>
                  <a:pt x="1987098" y="815568"/>
                  <a:pt x="1986004" y="815064"/>
                  <a:pt x="1986677" y="815064"/>
                </a:cubicBezTo>
                <a:lnTo>
                  <a:pt x="1985668" y="815064"/>
                </a:lnTo>
                <a:lnTo>
                  <a:pt x="1987182" y="816073"/>
                </a:lnTo>
                <a:cubicBezTo>
                  <a:pt x="1987855" y="818092"/>
                  <a:pt x="1988192" y="819270"/>
                  <a:pt x="1988192" y="819607"/>
                </a:cubicBezTo>
                <a:cubicBezTo>
                  <a:pt x="1988192" y="821963"/>
                  <a:pt x="1987013" y="823141"/>
                  <a:pt x="1984658" y="823141"/>
                </a:cubicBezTo>
                <a:cubicBezTo>
                  <a:pt x="1984321" y="823141"/>
                  <a:pt x="1983816" y="822636"/>
                  <a:pt x="1983143" y="821626"/>
                </a:cubicBezTo>
                <a:cubicBezTo>
                  <a:pt x="1982470" y="820617"/>
                  <a:pt x="1982134" y="819102"/>
                  <a:pt x="1982134" y="817083"/>
                </a:cubicBezTo>
                <a:lnTo>
                  <a:pt x="1982134" y="815064"/>
                </a:lnTo>
                <a:cubicBezTo>
                  <a:pt x="1982134" y="812035"/>
                  <a:pt x="1983816" y="810520"/>
                  <a:pt x="1987182" y="810520"/>
                </a:cubicBezTo>
                <a:cubicBezTo>
                  <a:pt x="1986845" y="810520"/>
                  <a:pt x="1987266" y="810604"/>
                  <a:pt x="1988444" y="810773"/>
                </a:cubicBezTo>
                <a:cubicBezTo>
                  <a:pt x="1989622" y="810941"/>
                  <a:pt x="1990884" y="811530"/>
                  <a:pt x="1992230" y="812539"/>
                </a:cubicBezTo>
                <a:cubicBezTo>
                  <a:pt x="1993576" y="813549"/>
                  <a:pt x="1994839" y="814979"/>
                  <a:pt x="1996016" y="816830"/>
                </a:cubicBezTo>
                <a:cubicBezTo>
                  <a:pt x="1997194" y="818681"/>
                  <a:pt x="1997783" y="821121"/>
                  <a:pt x="1997783" y="824150"/>
                </a:cubicBezTo>
                <a:cubicBezTo>
                  <a:pt x="1997783" y="824487"/>
                  <a:pt x="1997531" y="825244"/>
                  <a:pt x="1997026" y="826422"/>
                </a:cubicBezTo>
                <a:cubicBezTo>
                  <a:pt x="1996521" y="827600"/>
                  <a:pt x="1995764" y="828862"/>
                  <a:pt x="1994754" y="830208"/>
                </a:cubicBezTo>
                <a:cubicBezTo>
                  <a:pt x="1993744" y="831554"/>
                  <a:pt x="1992230" y="832817"/>
                  <a:pt x="1990211" y="833994"/>
                </a:cubicBezTo>
                <a:cubicBezTo>
                  <a:pt x="1988192" y="835172"/>
                  <a:pt x="1985668" y="835761"/>
                  <a:pt x="1982639" y="835761"/>
                </a:cubicBezTo>
                <a:cubicBezTo>
                  <a:pt x="1975908" y="835761"/>
                  <a:pt x="1970691" y="833069"/>
                  <a:pt x="1966989" y="827684"/>
                </a:cubicBezTo>
                <a:cubicBezTo>
                  <a:pt x="1963287" y="822299"/>
                  <a:pt x="1961436" y="816410"/>
                  <a:pt x="1961436" y="810015"/>
                </a:cubicBezTo>
                <a:cubicBezTo>
                  <a:pt x="1961436" y="809679"/>
                  <a:pt x="1961772" y="808417"/>
                  <a:pt x="1962446" y="806229"/>
                </a:cubicBezTo>
                <a:cubicBezTo>
                  <a:pt x="1963119" y="804042"/>
                  <a:pt x="1964296" y="801686"/>
                  <a:pt x="1965979" y="799162"/>
                </a:cubicBezTo>
                <a:cubicBezTo>
                  <a:pt x="1967662" y="796637"/>
                  <a:pt x="1970102" y="794450"/>
                  <a:pt x="1973299" y="792599"/>
                </a:cubicBezTo>
                <a:cubicBezTo>
                  <a:pt x="1976496" y="790748"/>
                  <a:pt x="1980619" y="789822"/>
                  <a:pt x="1985668" y="789822"/>
                </a:cubicBezTo>
                <a:cubicBezTo>
                  <a:pt x="1990042" y="789822"/>
                  <a:pt x="1994418" y="791000"/>
                  <a:pt x="1998793" y="793356"/>
                </a:cubicBezTo>
                <a:cubicBezTo>
                  <a:pt x="2003168" y="795712"/>
                  <a:pt x="2007039" y="798993"/>
                  <a:pt x="2010404" y="803200"/>
                </a:cubicBezTo>
                <a:cubicBezTo>
                  <a:pt x="2013770" y="807407"/>
                  <a:pt x="2016630" y="812371"/>
                  <a:pt x="2018986" y="818092"/>
                </a:cubicBezTo>
                <a:cubicBezTo>
                  <a:pt x="2021342" y="823814"/>
                  <a:pt x="2022688" y="830040"/>
                  <a:pt x="2023025" y="836771"/>
                </a:cubicBezTo>
                <a:lnTo>
                  <a:pt x="2023025" y="838790"/>
                </a:lnTo>
                <a:cubicBezTo>
                  <a:pt x="2023025" y="847541"/>
                  <a:pt x="2019154" y="854356"/>
                  <a:pt x="2011413" y="859236"/>
                </a:cubicBezTo>
                <a:cubicBezTo>
                  <a:pt x="2003673" y="864116"/>
                  <a:pt x="1994081" y="866556"/>
                  <a:pt x="1982639" y="866556"/>
                </a:cubicBezTo>
                <a:lnTo>
                  <a:pt x="1968504" y="866556"/>
                </a:lnTo>
                <a:cubicBezTo>
                  <a:pt x="1960763" y="866556"/>
                  <a:pt x="1952181" y="862181"/>
                  <a:pt x="1942757" y="853430"/>
                </a:cubicBezTo>
                <a:lnTo>
                  <a:pt x="1931651" y="843334"/>
                </a:lnTo>
                <a:cubicBezTo>
                  <a:pt x="1922901" y="833237"/>
                  <a:pt x="1916170" y="824571"/>
                  <a:pt x="1911458" y="817335"/>
                </a:cubicBezTo>
                <a:cubicBezTo>
                  <a:pt x="1906747" y="810099"/>
                  <a:pt x="1904390" y="802443"/>
                  <a:pt x="1904390" y="794366"/>
                </a:cubicBezTo>
                <a:cubicBezTo>
                  <a:pt x="1904390" y="790664"/>
                  <a:pt x="1905148" y="786373"/>
                  <a:pt x="1906662" y="781493"/>
                </a:cubicBezTo>
                <a:cubicBezTo>
                  <a:pt x="1908177" y="776613"/>
                  <a:pt x="1912300" y="769966"/>
                  <a:pt x="1919031" y="761552"/>
                </a:cubicBezTo>
                <a:cubicBezTo>
                  <a:pt x="1926098" y="752802"/>
                  <a:pt x="1934260" y="746660"/>
                  <a:pt x="1943515" y="743126"/>
                </a:cubicBezTo>
                <a:cubicBezTo>
                  <a:pt x="1952769" y="739592"/>
                  <a:pt x="1961772" y="737825"/>
                  <a:pt x="1970522" y="737825"/>
                </a:cubicBezTo>
                <a:close/>
                <a:moveTo>
                  <a:pt x="850012" y="736816"/>
                </a:moveTo>
                <a:lnTo>
                  <a:pt x="957539" y="736816"/>
                </a:lnTo>
                <a:lnTo>
                  <a:pt x="940881" y="769629"/>
                </a:lnTo>
                <a:lnTo>
                  <a:pt x="884340" y="769629"/>
                </a:lnTo>
                <a:cubicBezTo>
                  <a:pt x="884003" y="770302"/>
                  <a:pt x="882152" y="773836"/>
                  <a:pt x="878787" y="780231"/>
                </a:cubicBezTo>
                <a:cubicBezTo>
                  <a:pt x="875421" y="786625"/>
                  <a:pt x="871887" y="795459"/>
                  <a:pt x="868185" y="806734"/>
                </a:cubicBezTo>
                <a:cubicBezTo>
                  <a:pt x="864483" y="818008"/>
                  <a:pt x="861034" y="831639"/>
                  <a:pt x="857836" y="847625"/>
                </a:cubicBezTo>
                <a:cubicBezTo>
                  <a:pt x="854640" y="863611"/>
                  <a:pt x="853041" y="881532"/>
                  <a:pt x="853041" y="901389"/>
                </a:cubicBezTo>
                <a:cubicBezTo>
                  <a:pt x="853041" y="913168"/>
                  <a:pt x="853881" y="924358"/>
                  <a:pt x="855564" y="934959"/>
                </a:cubicBezTo>
                <a:cubicBezTo>
                  <a:pt x="857248" y="945561"/>
                  <a:pt x="859183" y="954984"/>
                  <a:pt x="861370" y="963230"/>
                </a:cubicBezTo>
                <a:cubicBezTo>
                  <a:pt x="863557" y="971475"/>
                  <a:pt x="865913" y="978290"/>
                  <a:pt x="868438" y="983675"/>
                </a:cubicBezTo>
                <a:cubicBezTo>
                  <a:pt x="870962" y="989060"/>
                  <a:pt x="873066" y="992594"/>
                  <a:pt x="874748" y="994276"/>
                </a:cubicBezTo>
                <a:cubicBezTo>
                  <a:pt x="879460" y="998988"/>
                  <a:pt x="884171" y="1002269"/>
                  <a:pt x="888883" y="1004121"/>
                </a:cubicBezTo>
                <a:cubicBezTo>
                  <a:pt x="893595" y="1005972"/>
                  <a:pt x="897802" y="1006897"/>
                  <a:pt x="901503" y="1006897"/>
                </a:cubicBezTo>
                <a:cubicBezTo>
                  <a:pt x="903860" y="1006897"/>
                  <a:pt x="906468" y="1006056"/>
                  <a:pt x="909329" y="1004373"/>
                </a:cubicBezTo>
                <a:cubicBezTo>
                  <a:pt x="912190" y="1002690"/>
                  <a:pt x="914713" y="1000418"/>
                  <a:pt x="916901" y="997558"/>
                </a:cubicBezTo>
                <a:cubicBezTo>
                  <a:pt x="919089" y="994697"/>
                  <a:pt x="920940" y="991416"/>
                  <a:pt x="922454" y="987714"/>
                </a:cubicBezTo>
                <a:cubicBezTo>
                  <a:pt x="923968" y="984012"/>
                  <a:pt x="924725" y="980310"/>
                  <a:pt x="924725" y="976608"/>
                </a:cubicBezTo>
                <a:cubicBezTo>
                  <a:pt x="924725" y="969877"/>
                  <a:pt x="922706" y="964408"/>
                  <a:pt x="918667" y="960201"/>
                </a:cubicBezTo>
                <a:cubicBezTo>
                  <a:pt x="914629" y="955994"/>
                  <a:pt x="909750" y="953890"/>
                  <a:pt x="904028" y="953890"/>
                </a:cubicBezTo>
                <a:cubicBezTo>
                  <a:pt x="899316" y="953890"/>
                  <a:pt x="895698" y="955405"/>
                  <a:pt x="893174" y="958434"/>
                </a:cubicBezTo>
                <a:cubicBezTo>
                  <a:pt x="890650" y="961463"/>
                  <a:pt x="889220" y="964323"/>
                  <a:pt x="888883" y="967016"/>
                </a:cubicBezTo>
                <a:cubicBezTo>
                  <a:pt x="889220" y="966343"/>
                  <a:pt x="890398" y="965333"/>
                  <a:pt x="892417" y="963987"/>
                </a:cubicBezTo>
                <a:cubicBezTo>
                  <a:pt x="896119" y="963987"/>
                  <a:pt x="899736" y="964744"/>
                  <a:pt x="903270" y="966259"/>
                </a:cubicBezTo>
                <a:cubicBezTo>
                  <a:pt x="906805" y="967773"/>
                  <a:pt x="908571" y="970550"/>
                  <a:pt x="908571" y="974588"/>
                </a:cubicBezTo>
                <a:cubicBezTo>
                  <a:pt x="908571" y="979636"/>
                  <a:pt x="905037" y="982161"/>
                  <a:pt x="897970" y="982161"/>
                </a:cubicBezTo>
                <a:cubicBezTo>
                  <a:pt x="894268" y="982161"/>
                  <a:pt x="890818" y="980814"/>
                  <a:pt x="887621" y="978122"/>
                </a:cubicBezTo>
                <a:cubicBezTo>
                  <a:pt x="884424" y="975430"/>
                  <a:pt x="882825" y="972064"/>
                  <a:pt x="882825" y="968025"/>
                </a:cubicBezTo>
                <a:cubicBezTo>
                  <a:pt x="882825" y="962641"/>
                  <a:pt x="884761" y="957761"/>
                  <a:pt x="888631" y="953386"/>
                </a:cubicBezTo>
                <a:cubicBezTo>
                  <a:pt x="892501" y="949010"/>
                  <a:pt x="897802" y="946823"/>
                  <a:pt x="904532" y="946823"/>
                </a:cubicBezTo>
                <a:cubicBezTo>
                  <a:pt x="912946" y="946823"/>
                  <a:pt x="920182" y="951030"/>
                  <a:pt x="926240" y="959443"/>
                </a:cubicBezTo>
                <a:cubicBezTo>
                  <a:pt x="932298" y="967857"/>
                  <a:pt x="935327" y="978459"/>
                  <a:pt x="935327" y="991247"/>
                </a:cubicBezTo>
                <a:cubicBezTo>
                  <a:pt x="935327" y="1005719"/>
                  <a:pt x="931288" y="1017498"/>
                  <a:pt x="923211" y="1026585"/>
                </a:cubicBezTo>
                <a:cubicBezTo>
                  <a:pt x="915134" y="1035672"/>
                  <a:pt x="904701" y="1040216"/>
                  <a:pt x="891912" y="1040216"/>
                </a:cubicBezTo>
                <a:cubicBezTo>
                  <a:pt x="882152" y="1040216"/>
                  <a:pt x="872308" y="1035504"/>
                  <a:pt x="862379" y="1026080"/>
                </a:cubicBezTo>
                <a:cubicBezTo>
                  <a:pt x="852451" y="1016657"/>
                  <a:pt x="843617" y="1004457"/>
                  <a:pt x="835877" y="989481"/>
                </a:cubicBezTo>
                <a:cubicBezTo>
                  <a:pt x="828136" y="974504"/>
                  <a:pt x="821825" y="957761"/>
                  <a:pt x="816946" y="939250"/>
                </a:cubicBezTo>
                <a:cubicBezTo>
                  <a:pt x="812066" y="920740"/>
                  <a:pt x="809626" y="902230"/>
                  <a:pt x="809626" y="883720"/>
                </a:cubicBezTo>
                <a:cubicBezTo>
                  <a:pt x="809626" y="877998"/>
                  <a:pt x="810047" y="871099"/>
                  <a:pt x="810888" y="863022"/>
                </a:cubicBezTo>
                <a:cubicBezTo>
                  <a:pt x="811729" y="854945"/>
                  <a:pt x="812991" y="846531"/>
                  <a:pt x="814674" y="837781"/>
                </a:cubicBezTo>
                <a:cubicBezTo>
                  <a:pt x="816356" y="829030"/>
                  <a:pt x="818207" y="820364"/>
                  <a:pt x="820227" y="811782"/>
                </a:cubicBezTo>
                <a:cubicBezTo>
                  <a:pt x="822246" y="803200"/>
                  <a:pt x="824602" y="795375"/>
                  <a:pt x="827294" y="788308"/>
                </a:cubicBezTo>
                <a:lnTo>
                  <a:pt x="829314" y="783260"/>
                </a:lnTo>
                <a:cubicBezTo>
                  <a:pt x="832679" y="774509"/>
                  <a:pt x="836045" y="766264"/>
                  <a:pt x="839410" y="758523"/>
                </a:cubicBezTo>
                <a:cubicBezTo>
                  <a:pt x="842776" y="750782"/>
                  <a:pt x="846310" y="743547"/>
                  <a:pt x="850012" y="736816"/>
                </a:cubicBezTo>
                <a:close/>
                <a:moveTo>
                  <a:pt x="3389614" y="686333"/>
                </a:moveTo>
                <a:cubicBezTo>
                  <a:pt x="3385912" y="690035"/>
                  <a:pt x="3382883" y="693317"/>
                  <a:pt x="3380527" y="696177"/>
                </a:cubicBezTo>
                <a:cubicBezTo>
                  <a:pt x="3378172" y="699038"/>
                  <a:pt x="3376321" y="701730"/>
                  <a:pt x="3374974" y="704254"/>
                </a:cubicBezTo>
                <a:cubicBezTo>
                  <a:pt x="3373628" y="706779"/>
                  <a:pt x="3372702" y="709387"/>
                  <a:pt x="3372198" y="712079"/>
                </a:cubicBezTo>
                <a:cubicBezTo>
                  <a:pt x="3371693" y="714772"/>
                  <a:pt x="3371441" y="718137"/>
                  <a:pt x="3371441" y="722176"/>
                </a:cubicBezTo>
                <a:lnTo>
                  <a:pt x="3371441" y="726719"/>
                </a:lnTo>
                <a:cubicBezTo>
                  <a:pt x="3371441" y="728402"/>
                  <a:pt x="3371525" y="730085"/>
                  <a:pt x="3371693" y="731767"/>
                </a:cubicBezTo>
                <a:cubicBezTo>
                  <a:pt x="3371861" y="733450"/>
                  <a:pt x="3372114" y="735133"/>
                  <a:pt x="3372450" y="736816"/>
                </a:cubicBezTo>
                <a:lnTo>
                  <a:pt x="3389824" y="736816"/>
                </a:lnTo>
                <a:lnTo>
                  <a:pt x="3417380" y="736816"/>
                </a:lnTo>
                <a:lnTo>
                  <a:pt x="3653933" y="736816"/>
                </a:lnTo>
                <a:lnTo>
                  <a:pt x="3687166" y="736816"/>
                </a:lnTo>
                <a:lnTo>
                  <a:pt x="3890544" y="736816"/>
                </a:lnTo>
                <a:lnTo>
                  <a:pt x="3924367" y="736816"/>
                </a:lnTo>
                <a:lnTo>
                  <a:pt x="3928053" y="736816"/>
                </a:lnTo>
                <a:lnTo>
                  <a:pt x="3927785" y="737540"/>
                </a:lnTo>
                <a:lnTo>
                  <a:pt x="3935094" y="739087"/>
                </a:lnTo>
                <a:cubicBezTo>
                  <a:pt x="3938375" y="740602"/>
                  <a:pt x="3941363" y="742874"/>
                  <a:pt x="3944055" y="745902"/>
                </a:cubicBezTo>
                <a:cubicBezTo>
                  <a:pt x="3949440" y="751960"/>
                  <a:pt x="3954656" y="758860"/>
                  <a:pt x="3959704" y="766600"/>
                </a:cubicBezTo>
                <a:lnTo>
                  <a:pt x="3958190" y="725710"/>
                </a:lnTo>
                <a:cubicBezTo>
                  <a:pt x="3957853" y="718979"/>
                  <a:pt x="3959789" y="712752"/>
                  <a:pt x="3963995" y="707031"/>
                </a:cubicBezTo>
                <a:cubicBezTo>
                  <a:pt x="3968202" y="701310"/>
                  <a:pt x="3973335" y="697944"/>
                  <a:pt x="3979393" y="696934"/>
                </a:cubicBezTo>
                <a:lnTo>
                  <a:pt x="4018264" y="686333"/>
                </a:lnTo>
                <a:cubicBezTo>
                  <a:pt x="4014562" y="690035"/>
                  <a:pt x="4011533" y="693317"/>
                  <a:pt x="4009177" y="696177"/>
                </a:cubicBezTo>
                <a:cubicBezTo>
                  <a:pt x="4006822" y="699038"/>
                  <a:pt x="4004971" y="701730"/>
                  <a:pt x="4003624" y="704254"/>
                </a:cubicBezTo>
                <a:cubicBezTo>
                  <a:pt x="4002278" y="706779"/>
                  <a:pt x="4001353" y="709387"/>
                  <a:pt x="4000848" y="712079"/>
                </a:cubicBezTo>
                <a:cubicBezTo>
                  <a:pt x="4000343" y="714772"/>
                  <a:pt x="4000090" y="718137"/>
                  <a:pt x="4000090" y="722176"/>
                </a:cubicBezTo>
                <a:lnTo>
                  <a:pt x="4000090" y="726719"/>
                </a:lnTo>
                <a:cubicBezTo>
                  <a:pt x="4000090" y="728402"/>
                  <a:pt x="4000175" y="730085"/>
                  <a:pt x="4000343" y="731767"/>
                </a:cubicBezTo>
                <a:cubicBezTo>
                  <a:pt x="4000511" y="733450"/>
                  <a:pt x="4000764" y="735133"/>
                  <a:pt x="4001100" y="736816"/>
                </a:cubicBezTo>
                <a:lnTo>
                  <a:pt x="4046029" y="736816"/>
                </a:lnTo>
                <a:lnTo>
                  <a:pt x="4033409" y="769629"/>
                </a:lnTo>
                <a:lnTo>
                  <a:pt x="4002110" y="769629"/>
                </a:lnTo>
                <a:lnTo>
                  <a:pt x="4002110" y="989228"/>
                </a:lnTo>
                <a:lnTo>
                  <a:pt x="4003120" y="1003363"/>
                </a:lnTo>
                <a:cubicBezTo>
                  <a:pt x="4003120" y="1010767"/>
                  <a:pt x="4005812" y="1017498"/>
                  <a:pt x="4011197" y="1023556"/>
                </a:cubicBezTo>
                <a:cubicBezTo>
                  <a:pt x="4016582" y="1029614"/>
                  <a:pt x="4024154" y="1032643"/>
                  <a:pt x="4033914" y="1032643"/>
                </a:cubicBezTo>
                <a:cubicBezTo>
                  <a:pt x="4038289" y="1032643"/>
                  <a:pt x="4042328" y="1031465"/>
                  <a:pt x="4046029" y="1029109"/>
                </a:cubicBezTo>
                <a:cubicBezTo>
                  <a:pt x="4049732" y="1026754"/>
                  <a:pt x="4051583" y="1023388"/>
                  <a:pt x="4051583" y="1019013"/>
                </a:cubicBezTo>
                <a:cubicBezTo>
                  <a:pt x="4051583" y="1015984"/>
                  <a:pt x="4050153" y="1013376"/>
                  <a:pt x="4047292" y="1011188"/>
                </a:cubicBezTo>
                <a:cubicBezTo>
                  <a:pt x="4044431" y="1009000"/>
                  <a:pt x="4040981" y="1007907"/>
                  <a:pt x="4036943" y="1007907"/>
                </a:cubicBezTo>
                <a:cubicBezTo>
                  <a:pt x="4038289" y="1010263"/>
                  <a:pt x="4038962" y="1012450"/>
                  <a:pt x="4038962" y="1014469"/>
                </a:cubicBezTo>
                <a:cubicBezTo>
                  <a:pt x="4038962" y="1016152"/>
                  <a:pt x="4038121" y="1017751"/>
                  <a:pt x="4036438" y="1019265"/>
                </a:cubicBezTo>
                <a:cubicBezTo>
                  <a:pt x="4034755" y="1020780"/>
                  <a:pt x="4032904" y="1021537"/>
                  <a:pt x="4030885" y="1021537"/>
                </a:cubicBezTo>
                <a:cubicBezTo>
                  <a:pt x="4028529" y="1021537"/>
                  <a:pt x="4026594" y="1020696"/>
                  <a:pt x="4025079" y="1019013"/>
                </a:cubicBezTo>
                <a:cubicBezTo>
                  <a:pt x="4023565" y="1017330"/>
                  <a:pt x="4022808" y="1015479"/>
                  <a:pt x="4022808" y="1013460"/>
                </a:cubicBezTo>
                <a:cubicBezTo>
                  <a:pt x="4022808" y="1010094"/>
                  <a:pt x="4024322" y="1007318"/>
                  <a:pt x="4027351" y="1005130"/>
                </a:cubicBezTo>
                <a:cubicBezTo>
                  <a:pt x="4030380" y="1002943"/>
                  <a:pt x="4033577" y="1001849"/>
                  <a:pt x="4036943" y="1001849"/>
                </a:cubicBezTo>
                <a:cubicBezTo>
                  <a:pt x="4042664" y="1001849"/>
                  <a:pt x="4047628" y="1003532"/>
                  <a:pt x="4051835" y="1006897"/>
                </a:cubicBezTo>
                <a:cubicBezTo>
                  <a:pt x="4056042" y="1010263"/>
                  <a:pt x="4058145" y="1014301"/>
                  <a:pt x="4058145" y="1019013"/>
                </a:cubicBezTo>
                <a:cubicBezTo>
                  <a:pt x="4058145" y="1024734"/>
                  <a:pt x="4055790" y="1029530"/>
                  <a:pt x="4051078" y="1033400"/>
                </a:cubicBezTo>
                <a:cubicBezTo>
                  <a:pt x="4046366" y="1037271"/>
                  <a:pt x="4040645" y="1039206"/>
                  <a:pt x="4033914" y="1039206"/>
                </a:cubicBezTo>
                <a:cubicBezTo>
                  <a:pt x="4019442" y="1039206"/>
                  <a:pt x="4006906" y="1034747"/>
                  <a:pt x="3996304" y="1025828"/>
                </a:cubicBezTo>
                <a:cubicBezTo>
                  <a:pt x="3985703" y="1016909"/>
                  <a:pt x="3979056" y="1006224"/>
                  <a:pt x="3976364" y="993772"/>
                </a:cubicBezTo>
                <a:lnTo>
                  <a:pt x="3975859" y="991247"/>
                </a:lnTo>
                <a:lnTo>
                  <a:pt x="3974849" y="993267"/>
                </a:lnTo>
                <a:cubicBezTo>
                  <a:pt x="3972157" y="1000671"/>
                  <a:pt x="3968371" y="1007065"/>
                  <a:pt x="3963491" y="1012450"/>
                </a:cubicBezTo>
                <a:cubicBezTo>
                  <a:pt x="3958611" y="1017835"/>
                  <a:pt x="3952469" y="1020527"/>
                  <a:pt x="3945065" y="1020527"/>
                </a:cubicBezTo>
                <a:cubicBezTo>
                  <a:pt x="3949440" y="1017835"/>
                  <a:pt x="3952973" y="1014554"/>
                  <a:pt x="3955666" y="1010683"/>
                </a:cubicBezTo>
                <a:cubicBezTo>
                  <a:pt x="3958358" y="1006813"/>
                  <a:pt x="3959704" y="1002522"/>
                  <a:pt x="3959704" y="997810"/>
                </a:cubicBezTo>
                <a:lnTo>
                  <a:pt x="3959704" y="802948"/>
                </a:lnTo>
                <a:cubicBezTo>
                  <a:pt x="3954993" y="791505"/>
                  <a:pt x="3948767" y="783091"/>
                  <a:pt x="3941026" y="777707"/>
                </a:cubicBezTo>
                <a:cubicBezTo>
                  <a:pt x="3933285" y="772322"/>
                  <a:pt x="3926554" y="769629"/>
                  <a:pt x="3920833" y="769629"/>
                </a:cubicBezTo>
                <a:lnTo>
                  <a:pt x="3915937" y="769629"/>
                </a:lnTo>
                <a:lnTo>
                  <a:pt x="3876913" y="769629"/>
                </a:lnTo>
                <a:lnTo>
                  <a:pt x="3874541" y="769629"/>
                </a:lnTo>
                <a:lnTo>
                  <a:pt x="3874541" y="995286"/>
                </a:lnTo>
                <a:lnTo>
                  <a:pt x="3874037" y="1003868"/>
                </a:lnTo>
                <a:cubicBezTo>
                  <a:pt x="3873363" y="1010936"/>
                  <a:pt x="3875719" y="1017583"/>
                  <a:pt x="3881104" y="1023809"/>
                </a:cubicBezTo>
                <a:cubicBezTo>
                  <a:pt x="3886489" y="1030035"/>
                  <a:pt x="3893893" y="1033148"/>
                  <a:pt x="3903317" y="1033148"/>
                </a:cubicBezTo>
                <a:cubicBezTo>
                  <a:pt x="3907355" y="1033148"/>
                  <a:pt x="3911141" y="1031970"/>
                  <a:pt x="3914675" y="1029614"/>
                </a:cubicBezTo>
                <a:cubicBezTo>
                  <a:pt x="3918209" y="1027258"/>
                  <a:pt x="3919976" y="1023893"/>
                  <a:pt x="3919976" y="1019518"/>
                </a:cubicBezTo>
                <a:cubicBezTo>
                  <a:pt x="3919976" y="1012114"/>
                  <a:pt x="3915264" y="1008412"/>
                  <a:pt x="3905841" y="1008412"/>
                </a:cubicBezTo>
                <a:cubicBezTo>
                  <a:pt x="3907523" y="1011104"/>
                  <a:pt x="3908365" y="1013292"/>
                  <a:pt x="3908365" y="1014974"/>
                </a:cubicBezTo>
                <a:cubicBezTo>
                  <a:pt x="3908365" y="1016657"/>
                  <a:pt x="3907523" y="1018256"/>
                  <a:pt x="3905841" y="1019770"/>
                </a:cubicBezTo>
                <a:cubicBezTo>
                  <a:pt x="3904158" y="1021285"/>
                  <a:pt x="3902307" y="1022042"/>
                  <a:pt x="3900287" y="1022042"/>
                </a:cubicBezTo>
                <a:cubicBezTo>
                  <a:pt x="3898268" y="1022042"/>
                  <a:pt x="3896586" y="1021200"/>
                  <a:pt x="3895239" y="1019518"/>
                </a:cubicBezTo>
                <a:cubicBezTo>
                  <a:pt x="3893893" y="1017835"/>
                  <a:pt x="3893220" y="1015984"/>
                  <a:pt x="3893220" y="1013965"/>
                </a:cubicBezTo>
                <a:cubicBezTo>
                  <a:pt x="3893220" y="1010936"/>
                  <a:pt x="3894398" y="1008243"/>
                  <a:pt x="3896754" y="1005887"/>
                </a:cubicBezTo>
                <a:cubicBezTo>
                  <a:pt x="3899110" y="1003532"/>
                  <a:pt x="3902138" y="1002354"/>
                  <a:pt x="3905841" y="1002354"/>
                </a:cubicBezTo>
                <a:cubicBezTo>
                  <a:pt x="3911899" y="1002354"/>
                  <a:pt x="3916863" y="1004205"/>
                  <a:pt x="3920733" y="1007907"/>
                </a:cubicBezTo>
                <a:cubicBezTo>
                  <a:pt x="3924603" y="1011609"/>
                  <a:pt x="3926538" y="1015479"/>
                  <a:pt x="3926538" y="1019518"/>
                </a:cubicBezTo>
                <a:cubicBezTo>
                  <a:pt x="3926538" y="1024902"/>
                  <a:pt x="3924182" y="1029614"/>
                  <a:pt x="3919471" y="1033653"/>
                </a:cubicBezTo>
                <a:cubicBezTo>
                  <a:pt x="3914759" y="1037691"/>
                  <a:pt x="3909374" y="1039711"/>
                  <a:pt x="3903317" y="1039711"/>
                </a:cubicBezTo>
                <a:cubicBezTo>
                  <a:pt x="3890191" y="1039711"/>
                  <a:pt x="3878412" y="1035336"/>
                  <a:pt x="3867979" y="1026585"/>
                </a:cubicBezTo>
                <a:cubicBezTo>
                  <a:pt x="3857546" y="1017835"/>
                  <a:pt x="3850983" y="1007065"/>
                  <a:pt x="3848291" y="994276"/>
                </a:cubicBezTo>
                <a:lnTo>
                  <a:pt x="3847786" y="991752"/>
                </a:lnTo>
                <a:lnTo>
                  <a:pt x="3846776" y="993772"/>
                </a:lnTo>
                <a:cubicBezTo>
                  <a:pt x="3844420" y="1001512"/>
                  <a:pt x="3840802" y="1007991"/>
                  <a:pt x="3835922" y="1013207"/>
                </a:cubicBezTo>
                <a:cubicBezTo>
                  <a:pt x="3831042" y="1018424"/>
                  <a:pt x="3825237" y="1021032"/>
                  <a:pt x="3818506" y="1021032"/>
                </a:cubicBezTo>
                <a:cubicBezTo>
                  <a:pt x="3827929" y="1014638"/>
                  <a:pt x="3832641" y="1007065"/>
                  <a:pt x="3832641" y="998315"/>
                </a:cubicBezTo>
                <a:lnTo>
                  <a:pt x="3831631" y="990238"/>
                </a:lnTo>
                <a:lnTo>
                  <a:pt x="3831631" y="988723"/>
                </a:lnTo>
                <a:lnTo>
                  <a:pt x="3812448" y="980646"/>
                </a:lnTo>
                <a:cubicBezTo>
                  <a:pt x="3799323" y="975261"/>
                  <a:pt x="3786450" y="969624"/>
                  <a:pt x="3773829" y="963734"/>
                </a:cubicBezTo>
                <a:cubicBezTo>
                  <a:pt x="3761208" y="957845"/>
                  <a:pt x="3749345" y="951871"/>
                  <a:pt x="3738239" y="945813"/>
                </a:cubicBezTo>
                <a:cubicBezTo>
                  <a:pt x="3727133" y="939755"/>
                  <a:pt x="3717288" y="933782"/>
                  <a:pt x="3708706" y="927892"/>
                </a:cubicBezTo>
                <a:cubicBezTo>
                  <a:pt x="3700124" y="922002"/>
                  <a:pt x="3693309" y="916197"/>
                  <a:pt x="3688261" y="910475"/>
                </a:cubicBezTo>
                <a:cubicBezTo>
                  <a:pt x="3683886" y="905427"/>
                  <a:pt x="3681109" y="900631"/>
                  <a:pt x="3679931" y="896088"/>
                </a:cubicBezTo>
                <a:cubicBezTo>
                  <a:pt x="3678754" y="891545"/>
                  <a:pt x="3678165" y="887254"/>
                  <a:pt x="3678165" y="883215"/>
                </a:cubicBezTo>
                <a:cubicBezTo>
                  <a:pt x="3678165" y="872782"/>
                  <a:pt x="3681109" y="862012"/>
                  <a:pt x="3686999" y="850906"/>
                </a:cubicBezTo>
                <a:cubicBezTo>
                  <a:pt x="3692889" y="839800"/>
                  <a:pt x="3702060" y="829788"/>
                  <a:pt x="3714512" y="820869"/>
                </a:cubicBezTo>
                <a:cubicBezTo>
                  <a:pt x="3726964" y="811950"/>
                  <a:pt x="3742530" y="804631"/>
                  <a:pt x="3761208" y="798909"/>
                </a:cubicBezTo>
                <a:cubicBezTo>
                  <a:pt x="3779887" y="793188"/>
                  <a:pt x="3802183" y="790327"/>
                  <a:pt x="3828098" y="790327"/>
                </a:cubicBezTo>
                <a:lnTo>
                  <a:pt x="3828098" y="769629"/>
                </a:lnTo>
                <a:lnTo>
                  <a:pt x="3674545" y="769629"/>
                </a:lnTo>
                <a:lnTo>
                  <a:pt x="3660496" y="769629"/>
                </a:lnTo>
                <a:lnTo>
                  <a:pt x="3647789" y="769629"/>
                </a:lnTo>
                <a:lnTo>
                  <a:pt x="3648294" y="987209"/>
                </a:lnTo>
                <a:lnTo>
                  <a:pt x="3649304" y="1004878"/>
                </a:lnTo>
                <a:cubicBezTo>
                  <a:pt x="3649304" y="1012618"/>
                  <a:pt x="3651744" y="1019434"/>
                  <a:pt x="3656624" y="1025323"/>
                </a:cubicBezTo>
                <a:cubicBezTo>
                  <a:pt x="3661504" y="1031213"/>
                  <a:pt x="3668487" y="1034158"/>
                  <a:pt x="3677574" y="1034158"/>
                </a:cubicBezTo>
                <a:cubicBezTo>
                  <a:pt x="3681613" y="1034158"/>
                  <a:pt x="3685315" y="1032980"/>
                  <a:pt x="3688680" y="1030624"/>
                </a:cubicBezTo>
                <a:cubicBezTo>
                  <a:pt x="3692046" y="1028268"/>
                  <a:pt x="3693728" y="1024902"/>
                  <a:pt x="3693728" y="1020527"/>
                </a:cubicBezTo>
                <a:cubicBezTo>
                  <a:pt x="3693728" y="1017162"/>
                  <a:pt x="3692382" y="1014469"/>
                  <a:pt x="3689690" y="1012450"/>
                </a:cubicBezTo>
                <a:cubicBezTo>
                  <a:pt x="3686998" y="1010431"/>
                  <a:pt x="3683800" y="1009421"/>
                  <a:pt x="3680098" y="1009421"/>
                </a:cubicBezTo>
                <a:cubicBezTo>
                  <a:pt x="3681444" y="1011777"/>
                  <a:pt x="3682117" y="1013965"/>
                  <a:pt x="3682117" y="1015984"/>
                </a:cubicBezTo>
                <a:cubicBezTo>
                  <a:pt x="3682117" y="1017667"/>
                  <a:pt x="3681360" y="1019265"/>
                  <a:pt x="3679846" y="1020780"/>
                </a:cubicBezTo>
                <a:cubicBezTo>
                  <a:pt x="3678331" y="1022294"/>
                  <a:pt x="3676564" y="1023051"/>
                  <a:pt x="3674545" y="1023051"/>
                </a:cubicBezTo>
                <a:cubicBezTo>
                  <a:pt x="3672526" y="1023051"/>
                  <a:pt x="3670843" y="1022210"/>
                  <a:pt x="3669497" y="1020527"/>
                </a:cubicBezTo>
                <a:cubicBezTo>
                  <a:pt x="3668151" y="1018845"/>
                  <a:pt x="3667477" y="1016994"/>
                  <a:pt x="3667477" y="1014974"/>
                </a:cubicBezTo>
                <a:cubicBezTo>
                  <a:pt x="3667477" y="1011945"/>
                  <a:pt x="3668655" y="1009253"/>
                  <a:pt x="3671011" y="1006897"/>
                </a:cubicBezTo>
                <a:cubicBezTo>
                  <a:pt x="3673367" y="1004541"/>
                  <a:pt x="3676396" y="1003363"/>
                  <a:pt x="3680098" y="1003363"/>
                </a:cubicBezTo>
                <a:cubicBezTo>
                  <a:pt x="3685819" y="1003363"/>
                  <a:pt x="3690531" y="1005130"/>
                  <a:pt x="3694233" y="1008664"/>
                </a:cubicBezTo>
                <a:cubicBezTo>
                  <a:pt x="3697935" y="1012198"/>
                  <a:pt x="3699786" y="1016152"/>
                  <a:pt x="3699786" y="1020527"/>
                </a:cubicBezTo>
                <a:cubicBezTo>
                  <a:pt x="3699786" y="1026249"/>
                  <a:pt x="3697515" y="1031045"/>
                  <a:pt x="3692971" y="1034915"/>
                </a:cubicBezTo>
                <a:cubicBezTo>
                  <a:pt x="3688428" y="1038785"/>
                  <a:pt x="3683295" y="1040720"/>
                  <a:pt x="3677574" y="1040720"/>
                </a:cubicBezTo>
                <a:cubicBezTo>
                  <a:pt x="3664449" y="1040720"/>
                  <a:pt x="3653006" y="1036345"/>
                  <a:pt x="3643246" y="1027595"/>
                </a:cubicBezTo>
                <a:cubicBezTo>
                  <a:pt x="3633486" y="1018845"/>
                  <a:pt x="3627260" y="1008075"/>
                  <a:pt x="3624567" y="995286"/>
                </a:cubicBezTo>
                <a:lnTo>
                  <a:pt x="3624062" y="990743"/>
                </a:lnTo>
                <a:cubicBezTo>
                  <a:pt x="3618341" y="1011609"/>
                  <a:pt x="3608918" y="1022042"/>
                  <a:pt x="3595792" y="1022042"/>
                </a:cubicBezTo>
                <a:cubicBezTo>
                  <a:pt x="3599831" y="1019013"/>
                  <a:pt x="3603112" y="1015563"/>
                  <a:pt x="3605636" y="1011693"/>
                </a:cubicBezTo>
                <a:cubicBezTo>
                  <a:pt x="3608160" y="1007823"/>
                  <a:pt x="3609423" y="1003700"/>
                  <a:pt x="3609423" y="999325"/>
                </a:cubicBezTo>
                <a:cubicBezTo>
                  <a:pt x="3608076" y="991584"/>
                  <a:pt x="3604711" y="985442"/>
                  <a:pt x="3599326" y="980899"/>
                </a:cubicBezTo>
                <a:cubicBezTo>
                  <a:pt x="3593941" y="976355"/>
                  <a:pt x="3589735" y="973074"/>
                  <a:pt x="3586705" y="971054"/>
                </a:cubicBezTo>
                <a:cubicBezTo>
                  <a:pt x="3580311" y="966679"/>
                  <a:pt x="3573917" y="963146"/>
                  <a:pt x="3567522" y="960453"/>
                </a:cubicBezTo>
                <a:cubicBezTo>
                  <a:pt x="3561128" y="957761"/>
                  <a:pt x="3555070" y="955910"/>
                  <a:pt x="3549348" y="954900"/>
                </a:cubicBezTo>
                <a:lnTo>
                  <a:pt x="3543291" y="964492"/>
                </a:lnTo>
                <a:cubicBezTo>
                  <a:pt x="3535550" y="976271"/>
                  <a:pt x="3528230" y="986031"/>
                  <a:pt x="3521331" y="993772"/>
                </a:cubicBezTo>
                <a:cubicBezTo>
                  <a:pt x="3514431" y="1001512"/>
                  <a:pt x="3506102" y="1005383"/>
                  <a:pt x="3496342" y="1005383"/>
                </a:cubicBezTo>
                <a:cubicBezTo>
                  <a:pt x="3490621" y="1005383"/>
                  <a:pt x="3485067" y="1004036"/>
                  <a:pt x="3479683" y="1001344"/>
                </a:cubicBezTo>
                <a:cubicBezTo>
                  <a:pt x="3474298" y="998652"/>
                  <a:pt x="3469418" y="995034"/>
                  <a:pt x="3465043" y="990490"/>
                </a:cubicBezTo>
                <a:cubicBezTo>
                  <a:pt x="3460667" y="985947"/>
                  <a:pt x="3457218" y="980899"/>
                  <a:pt x="3454694" y="975345"/>
                </a:cubicBezTo>
                <a:cubicBezTo>
                  <a:pt x="3452170" y="969792"/>
                  <a:pt x="3450908" y="964155"/>
                  <a:pt x="3450908" y="958434"/>
                </a:cubicBezTo>
                <a:cubicBezTo>
                  <a:pt x="3450908" y="950693"/>
                  <a:pt x="3452170" y="942868"/>
                  <a:pt x="3454694" y="934959"/>
                </a:cubicBezTo>
                <a:cubicBezTo>
                  <a:pt x="3457218" y="927051"/>
                  <a:pt x="3460920" y="919983"/>
                  <a:pt x="3465800" y="913757"/>
                </a:cubicBezTo>
                <a:cubicBezTo>
                  <a:pt x="3470680" y="907531"/>
                  <a:pt x="3476654" y="902398"/>
                  <a:pt x="3483721" y="898360"/>
                </a:cubicBezTo>
                <a:cubicBezTo>
                  <a:pt x="3490789" y="894321"/>
                  <a:pt x="3498698" y="892302"/>
                  <a:pt x="3507448" y="892302"/>
                </a:cubicBezTo>
                <a:lnTo>
                  <a:pt x="3513001" y="892302"/>
                </a:lnTo>
                <a:lnTo>
                  <a:pt x="3509467" y="885739"/>
                </a:lnTo>
                <a:cubicBezTo>
                  <a:pt x="3505765" y="879681"/>
                  <a:pt x="3500717" y="874549"/>
                  <a:pt x="3494323" y="870342"/>
                </a:cubicBezTo>
                <a:cubicBezTo>
                  <a:pt x="3487928" y="866135"/>
                  <a:pt x="3480945" y="862265"/>
                  <a:pt x="3473372" y="858731"/>
                </a:cubicBezTo>
                <a:cubicBezTo>
                  <a:pt x="3465800" y="855197"/>
                  <a:pt x="3458059" y="851747"/>
                  <a:pt x="3450150" y="848382"/>
                </a:cubicBezTo>
                <a:cubicBezTo>
                  <a:pt x="3442242" y="845016"/>
                  <a:pt x="3435174" y="841146"/>
                  <a:pt x="3428948" y="836771"/>
                </a:cubicBezTo>
                <a:cubicBezTo>
                  <a:pt x="3422721" y="832396"/>
                  <a:pt x="3417589" y="827263"/>
                  <a:pt x="3413551" y="821374"/>
                </a:cubicBezTo>
                <a:cubicBezTo>
                  <a:pt x="3409512" y="815484"/>
                  <a:pt x="3407492" y="808164"/>
                  <a:pt x="3407492" y="799414"/>
                </a:cubicBezTo>
                <a:cubicBezTo>
                  <a:pt x="3407492" y="788308"/>
                  <a:pt x="3410522" y="778380"/>
                  <a:pt x="3416579" y="769629"/>
                </a:cubicBezTo>
                <a:lnTo>
                  <a:pt x="3404759" y="769629"/>
                </a:lnTo>
                <a:lnTo>
                  <a:pt x="3379727" y="769629"/>
                </a:lnTo>
                <a:lnTo>
                  <a:pt x="3373460" y="769629"/>
                </a:lnTo>
                <a:lnTo>
                  <a:pt x="3373460" y="989228"/>
                </a:lnTo>
                <a:lnTo>
                  <a:pt x="3374469" y="1003363"/>
                </a:lnTo>
                <a:cubicBezTo>
                  <a:pt x="3374469" y="1010767"/>
                  <a:pt x="3377162" y="1017498"/>
                  <a:pt x="3382547" y="1023556"/>
                </a:cubicBezTo>
                <a:cubicBezTo>
                  <a:pt x="3387931" y="1029614"/>
                  <a:pt x="3395504" y="1032643"/>
                  <a:pt x="3405264" y="1032643"/>
                </a:cubicBezTo>
                <a:cubicBezTo>
                  <a:pt x="3409639" y="1032643"/>
                  <a:pt x="3413678" y="1031465"/>
                  <a:pt x="3417380" y="1029109"/>
                </a:cubicBezTo>
                <a:cubicBezTo>
                  <a:pt x="3421081" y="1026754"/>
                  <a:pt x="3422933" y="1023388"/>
                  <a:pt x="3422933" y="1019013"/>
                </a:cubicBezTo>
                <a:cubicBezTo>
                  <a:pt x="3422933" y="1015984"/>
                  <a:pt x="3421502" y="1013376"/>
                  <a:pt x="3418642" y="1011188"/>
                </a:cubicBezTo>
                <a:cubicBezTo>
                  <a:pt x="3415781" y="1009000"/>
                  <a:pt x="3412331" y="1007907"/>
                  <a:pt x="3408293" y="1007907"/>
                </a:cubicBezTo>
                <a:cubicBezTo>
                  <a:pt x="3409639" y="1010263"/>
                  <a:pt x="3410312" y="1012450"/>
                  <a:pt x="3410312" y="1014469"/>
                </a:cubicBezTo>
                <a:cubicBezTo>
                  <a:pt x="3410312" y="1016152"/>
                  <a:pt x="3409471" y="1017751"/>
                  <a:pt x="3407788" y="1019265"/>
                </a:cubicBezTo>
                <a:cubicBezTo>
                  <a:pt x="3406105" y="1020780"/>
                  <a:pt x="3404254" y="1021537"/>
                  <a:pt x="3402235" y="1021537"/>
                </a:cubicBezTo>
                <a:cubicBezTo>
                  <a:pt x="3399879" y="1021537"/>
                  <a:pt x="3397944" y="1020696"/>
                  <a:pt x="3396429" y="1019013"/>
                </a:cubicBezTo>
                <a:cubicBezTo>
                  <a:pt x="3394915" y="1017330"/>
                  <a:pt x="3394158" y="1015479"/>
                  <a:pt x="3394158" y="1013460"/>
                </a:cubicBezTo>
                <a:cubicBezTo>
                  <a:pt x="3394158" y="1010094"/>
                  <a:pt x="3395672" y="1007318"/>
                  <a:pt x="3398701" y="1005130"/>
                </a:cubicBezTo>
                <a:cubicBezTo>
                  <a:pt x="3401730" y="1002943"/>
                  <a:pt x="3404927" y="1001849"/>
                  <a:pt x="3408293" y="1001849"/>
                </a:cubicBezTo>
                <a:cubicBezTo>
                  <a:pt x="3414014" y="1001849"/>
                  <a:pt x="3418978" y="1003532"/>
                  <a:pt x="3423185" y="1006897"/>
                </a:cubicBezTo>
                <a:cubicBezTo>
                  <a:pt x="3427392" y="1010263"/>
                  <a:pt x="3429495" y="1014301"/>
                  <a:pt x="3429495" y="1019013"/>
                </a:cubicBezTo>
                <a:cubicBezTo>
                  <a:pt x="3429495" y="1024734"/>
                  <a:pt x="3427140" y="1029530"/>
                  <a:pt x="3422428" y="1033400"/>
                </a:cubicBezTo>
                <a:cubicBezTo>
                  <a:pt x="3417716" y="1037271"/>
                  <a:pt x="3411995" y="1039206"/>
                  <a:pt x="3405264" y="1039206"/>
                </a:cubicBezTo>
                <a:cubicBezTo>
                  <a:pt x="3390792" y="1039206"/>
                  <a:pt x="3378256" y="1034747"/>
                  <a:pt x="3367654" y="1025828"/>
                </a:cubicBezTo>
                <a:cubicBezTo>
                  <a:pt x="3357053" y="1016909"/>
                  <a:pt x="3350406" y="1006224"/>
                  <a:pt x="3347714" y="993772"/>
                </a:cubicBezTo>
                <a:lnTo>
                  <a:pt x="3347209" y="991247"/>
                </a:lnTo>
                <a:lnTo>
                  <a:pt x="3346199" y="993267"/>
                </a:lnTo>
                <a:cubicBezTo>
                  <a:pt x="3343507" y="1000671"/>
                  <a:pt x="3339721" y="1007065"/>
                  <a:pt x="3334841" y="1012450"/>
                </a:cubicBezTo>
                <a:cubicBezTo>
                  <a:pt x="3329961" y="1017835"/>
                  <a:pt x="3323819" y="1020527"/>
                  <a:pt x="3316415" y="1020527"/>
                </a:cubicBezTo>
                <a:cubicBezTo>
                  <a:pt x="3320790" y="1017835"/>
                  <a:pt x="3324323" y="1014554"/>
                  <a:pt x="3327016" y="1010683"/>
                </a:cubicBezTo>
                <a:cubicBezTo>
                  <a:pt x="3329708" y="1006813"/>
                  <a:pt x="3331054" y="1002522"/>
                  <a:pt x="3331054" y="997810"/>
                </a:cubicBezTo>
                <a:lnTo>
                  <a:pt x="3331054" y="802948"/>
                </a:lnTo>
                <a:cubicBezTo>
                  <a:pt x="3326343" y="791505"/>
                  <a:pt x="3320117" y="783091"/>
                  <a:pt x="3312376" y="777707"/>
                </a:cubicBezTo>
                <a:cubicBezTo>
                  <a:pt x="3304635" y="772322"/>
                  <a:pt x="3297904" y="769629"/>
                  <a:pt x="3292183" y="769629"/>
                </a:cubicBezTo>
                <a:lnTo>
                  <a:pt x="3286506" y="769629"/>
                </a:lnTo>
                <a:lnTo>
                  <a:pt x="3248263" y="769629"/>
                </a:lnTo>
                <a:lnTo>
                  <a:pt x="2941130" y="769629"/>
                </a:lnTo>
                <a:lnTo>
                  <a:pt x="2909907" y="769629"/>
                </a:lnTo>
                <a:lnTo>
                  <a:pt x="2884589" y="769629"/>
                </a:lnTo>
                <a:cubicBezTo>
                  <a:pt x="2884253" y="770302"/>
                  <a:pt x="2882402" y="773836"/>
                  <a:pt x="2879036" y="780231"/>
                </a:cubicBezTo>
                <a:cubicBezTo>
                  <a:pt x="2875671" y="786625"/>
                  <a:pt x="2872137" y="795459"/>
                  <a:pt x="2868435" y="806734"/>
                </a:cubicBezTo>
                <a:cubicBezTo>
                  <a:pt x="2864733" y="818008"/>
                  <a:pt x="2861283" y="831639"/>
                  <a:pt x="2858086" y="847625"/>
                </a:cubicBezTo>
                <a:cubicBezTo>
                  <a:pt x="2854889" y="863611"/>
                  <a:pt x="2853290" y="881532"/>
                  <a:pt x="2853290" y="901389"/>
                </a:cubicBezTo>
                <a:cubicBezTo>
                  <a:pt x="2853290" y="913168"/>
                  <a:pt x="2854132" y="924358"/>
                  <a:pt x="2855814" y="934959"/>
                </a:cubicBezTo>
                <a:cubicBezTo>
                  <a:pt x="2857497" y="945561"/>
                  <a:pt x="2859432" y="954984"/>
                  <a:pt x="2861620" y="963230"/>
                </a:cubicBezTo>
                <a:cubicBezTo>
                  <a:pt x="2863807" y="971475"/>
                  <a:pt x="2866163" y="978290"/>
                  <a:pt x="2868688" y="983675"/>
                </a:cubicBezTo>
                <a:cubicBezTo>
                  <a:pt x="2871211" y="989060"/>
                  <a:pt x="2873315" y="992594"/>
                  <a:pt x="2874997" y="994276"/>
                </a:cubicBezTo>
                <a:cubicBezTo>
                  <a:pt x="2879709" y="998988"/>
                  <a:pt x="2884421" y="1002269"/>
                  <a:pt x="2889133" y="1004121"/>
                </a:cubicBezTo>
                <a:cubicBezTo>
                  <a:pt x="2893844" y="1005972"/>
                  <a:pt x="2898051" y="1006897"/>
                  <a:pt x="2901753" y="1006897"/>
                </a:cubicBezTo>
                <a:cubicBezTo>
                  <a:pt x="2904109" y="1006897"/>
                  <a:pt x="2906717" y="1006056"/>
                  <a:pt x="2909578" y="1004373"/>
                </a:cubicBezTo>
                <a:cubicBezTo>
                  <a:pt x="2912439" y="1002690"/>
                  <a:pt x="2914963" y="1000418"/>
                  <a:pt x="2917151" y="997558"/>
                </a:cubicBezTo>
                <a:cubicBezTo>
                  <a:pt x="2919338" y="994697"/>
                  <a:pt x="2921189" y="991416"/>
                  <a:pt x="2922704" y="987714"/>
                </a:cubicBezTo>
                <a:cubicBezTo>
                  <a:pt x="2924218" y="984012"/>
                  <a:pt x="2924975" y="980310"/>
                  <a:pt x="2924975" y="976608"/>
                </a:cubicBezTo>
                <a:cubicBezTo>
                  <a:pt x="2924975" y="969877"/>
                  <a:pt x="2922956" y="964408"/>
                  <a:pt x="2918918" y="960201"/>
                </a:cubicBezTo>
                <a:cubicBezTo>
                  <a:pt x="2914879" y="955994"/>
                  <a:pt x="2909999" y="953890"/>
                  <a:pt x="2904278" y="953890"/>
                </a:cubicBezTo>
                <a:cubicBezTo>
                  <a:pt x="2899566" y="953890"/>
                  <a:pt x="2895948" y="955405"/>
                  <a:pt x="2893424" y="958434"/>
                </a:cubicBezTo>
                <a:cubicBezTo>
                  <a:pt x="2890900" y="961463"/>
                  <a:pt x="2889469" y="964323"/>
                  <a:pt x="2889133" y="967016"/>
                </a:cubicBezTo>
                <a:cubicBezTo>
                  <a:pt x="2889469" y="966343"/>
                  <a:pt x="2890647" y="965333"/>
                  <a:pt x="2892666" y="963987"/>
                </a:cubicBezTo>
                <a:cubicBezTo>
                  <a:pt x="2896368" y="963987"/>
                  <a:pt x="2899986" y="964744"/>
                  <a:pt x="2903520" y="966259"/>
                </a:cubicBezTo>
                <a:cubicBezTo>
                  <a:pt x="2907054" y="967773"/>
                  <a:pt x="2908821" y="970550"/>
                  <a:pt x="2908821" y="974588"/>
                </a:cubicBezTo>
                <a:cubicBezTo>
                  <a:pt x="2908821" y="979636"/>
                  <a:pt x="2905287" y="982161"/>
                  <a:pt x="2898220" y="982161"/>
                </a:cubicBezTo>
                <a:cubicBezTo>
                  <a:pt x="2894518" y="982161"/>
                  <a:pt x="2891068" y="980814"/>
                  <a:pt x="2887871" y="978122"/>
                </a:cubicBezTo>
                <a:cubicBezTo>
                  <a:pt x="2884673" y="975430"/>
                  <a:pt x="2883075" y="972064"/>
                  <a:pt x="2883075" y="968025"/>
                </a:cubicBezTo>
                <a:cubicBezTo>
                  <a:pt x="2883075" y="962641"/>
                  <a:pt x="2885010" y="957761"/>
                  <a:pt x="2888880" y="953386"/>
                </a:cubicBezTo>
                <a:cubicBezTo>
                  <a:pt x="2892751" y="949010"/>
                  <a:pt x="2898051" y="946823"/>
                  <a:pt x="2904782" y="946823"/>
                </a:cubicBezTo>
                <a:cubicBezTo>
                  <a:pt x="2913196" y="946823"/>
                  <a:pt x="2920432" y="951030"/>
                  <a:pt x="2926490" y="959443"/>
                </a:cubicBezTo>
                <a:cubicBezTo>
                  <a:pt x="2932548" y="967857"/>
                  <a:pt x="2935577" y="978459"/>
                  <a:pt x="2935577" y="991247"/>
                </a:cubicBezTo>
                <a:cubicBezTo>
                  <a:pt x="2935577" y="1005719"/>
                  <a:pt x="2931538" y="1017498"/>
                  <a:pt x="2923461" y="1026585"/>
                </a:cubicBezTo>
                <a:cubicBezTo>
                  <a:pt x="2915384" y="1035672"/>
                  <a:pt x="2904951" y="1040216"/>
                  <a:pt x="2892162" y="1040216"/>
                </a:cubicBezTo>
                <a:cubicBezTo>
                  <a:pt x="2882402" y="1040216"/>
                  <a:pt x="2872558" y="1035504"/>
                  <a:pt x="2862629" y="1026080"/>
                </a:cubicBezTo>
                <a:cubicBezTo>
                  <a:pt x="2852701" y="1016657"/>
                  <a:pt x="2843867" y="1004457"/>
                  <a:pt x="2836126" y="989481"/>
                </a:cubicBezTo>
                <a:cubicBezTo>
                  <a:pt x="2828386" y="974504"/>
                  <a:pt x="2822075" y="957761"/>
                  <a:pt x="2817195" y="939250"/>
                </a:cubicBezTo>
                <a:cubicBezTo>
                  <a:pt x="2812315" y="920740"/>
                  <a:pt x="2809875" y="902230"/>
                  <a:pt x="2809875" y="883720"/>
                </a:cubicBezTo>
                <a:cubicBezTo>
                  <a:pt x="2809875" y="877998"/>
                  <a:pt x="2810296" y="871099"/>
                  <a:pt x="2811137" y="863022"/>
                </a:cubicBezTo>
                <a:cubicBezTo>
                  <a:pt x="2811979" y="854945"/>
                  <a:pt x="2813241" y="846531"/>
                  <a:pt x="2814923" y="837781"/>
                </a:cubicBezTo>
                <a:cubicBezTo>
                  <a:pt x="2816606" y="829030"/>
                  <a:pt x="2818457" y="820364"/>
                  <a:pt x="2820476" y="811782"/>
                </a:cubicBezTo>
                <a:cubicBezTo>
                  <a:pt x="2822496" y="803200"/>
                  <a:pt x="2824852" y="795375"/>
                  <a:pt x="2827544" y="788308"/>
                </a:cubicBezTo>
                <a:lnTo>
                  <a:pt x="2829563" y="783260"/>
                </a:lnTo>
                <a:cubicBezTo>
                  <a:pt x="2832929" y="774509"/>
                  <a:pt x="2836294" y="766264"/>
                  <a:pt x="2839660" y="758523"/>
                </a:cubicBezTo>
                <a:cubicBezTo>
                  <a:pt x="2843025" y="750782"/>
                  <a:pt x="2846559" y="743547"/>
                  <a:pt x="2850261" y="736816"/>
                </a:cubicBezTo>
                <a:lnTo>
                  <a:pt x="2928585" y="736816"/>
                </a:lnTo>
                <a:lnTo>
                  <a:pt x="2957789" y="736816"/>
                </a:lnTo>
                <a:lnTo>
                  <a:pt x="3261894" y="736816"/>
                </a:lnTo>
                <a:lnTo>
                  <a:pt x="3295717" y="736816"/>
                </a:lnTo>
                <a:lnTo>
                  <a:pt x="3305184" y="736816"/>
                </a:lnTo>
                <a:lnTo>
                  <a:pt x="3304166" y="738605"/>
                </a:lnTo>
                <a:lnTo>
                  <a:pt x="3306444" y="739087"/>
                </a:lnTo>
                <a:cubicBezTo>
                  <a:pt x="3309725" y="740602"/>
                  <a:pt x="3312713" y="742874"/>
                  <a:pt x="3315405" y="745902"/>
                </a:cubicBezTo>
                <a:cubicBezTo>
                  <a:pt x="3320790" y="751960"/>
                  <a:pt x="3326006" y="758860"/>
                  <a:pt x="3331054" y="766600"/>
                </a:cubicBezTo>
                <a:lnTo>
                  <a:pt x="3329540" y="725710"/>
                </a:lnTo>
                <a:cubicBezTo>
                  <a:pt x="3329203" y="718979"/>
                  <a:pt x="3331139" y="712752"/>
                  <a:pt x="3335345" y="707031"/>
                </a:cubicBezTo>
                <a:cubicBezTo>
                  <a:pt x="3339552" y="701310"/>
                  <a:pt x="3344685" y="697944"/>
                  <a:pt x="3350743" y="696934"/>
                </a:cubicBezTo>
                <a:close/>
                <a:moveTo>
                  <a:pt x="2437114" y="686333"/>
                </a:moveTo>
                <a:cubicBezTo>
                  <a:pt x="2433412" y="690035"/>
                  <a:pt x="2430383" y="693317"/>
                  <a:pt x="2428027" y="696177"/>
                </a:cubicBezTo>
                <a:cubicBezTo>
                  <a:pt x="2425672" y="699038"/>
                  <a:pt x="2423821" y="701730"/>
                  <a:pt x="2422474" y="704254"/>
                </a:cubicBezTo>
                <a:cubicBezTo>
                  <a:pt x="2421128" y="706779"/>
                  <a:pt x="2420203" y="709387"/>
                  <a:pt x="2419698" y="712079"/>
                </a:cubicBezTo>
                <a:cubicBezTo>
                  <a:pt x="2419193" y="714772"/>
                  <a:pt x="2418941" y="718137"/>
                  <a:pt x="2418941" y="722176"/>
                </a:cubicBezTo>
                <a:lnTo>
                  <a:pt x="2418941" y="726719"/>
                </a:lnTo>
                <a:cubicBezTo>
                  <a:pt x="2418941" y="728402"/>
                  <a:pt x="2419025" y="730085"/>
                  <a:pt x="2419193" y="731767"/>
                </a:cubicBezTo>
                <a:cubicBezTo>
                  <a:pt x="2419361" y="733450"/>
                  <a:pt x="2419614" y="735133"/>
                  <a:pt x="2419950" y="736816"/>
                </a:cubicBezTo>
                <a:lnTo>
                  <a:pt x="2425208" y="736816"/>
                </a:lnTo>
                <a:lnTo>
                  <a:pt x="2464880" y="736816"/>
                </a:lnTo>
                <a:lnTo>
                  <a:pt x="2699328" y="736816"/>
                </a:lnTo>
                <a:lnTo>
                  <a:pt x="2687212" y="769629"/>
                </a:lnTo>
                <a:lnTo>
                  <a:pt x="2645817" y="769629"/>
                </a:lnTo>
                <a:lnTo>
                  <a:pt x="2645817" y="995286"/>
                </a:lnTo>
                <a:lnTo>
                  <a:pt x="2645312" y="1003868"/>
                </a:lnTo>
                <a:cubicBezTo>
                  <a:pt x="2644638" y="1010936"/>
                  <a:pt x="2646995" y="1017583"/>
                  <a:pt x="2652380" y="1023809"/>
                </a:cubicBezTo>
                <a:cubicBezTo>
                  <a:pt x="2657764" y="1030035"/>
                  <a:pt x="2665168" y="1033148"/>
                  <a:pt x="2674592" y="1033148"/>
                </a:cubicBezTo>
                <a:cubicBezTo>
                  <a:pt x="2678630" y="1033148"/>
                  <a:pt x="2682416" y="1031970"/>
                  <a:pt x="2685950" y="1029614"/>
                </a:cubicBezTo>
                <a:cubicBezTo>
                  <a:pt x="2689484" y="1027258"/>
                  <a:pt x="2691251" y="1023893"/>
                  <a:pt x="2691251" y="1019518"/>
                </a:cubicBezTo>
                <a:cubicBezTo>
                  <a:pt x="2691251" y="1012114"/>
                  <a:pt x="2686539" y="1008412"/>
                  <a:pt x="2677116" y="1008412"/>
                </a:cubicBezTo>
                <a:cubicBezTo>
                  <a:pt x="2678798" y="1011104"/>
                  <a:pt x="2679640" y="1013292"/>
                  <a:pt x="2679640" y="1014974"/>
                </a:cubicBezTo>
                <a:cubicBezTo>
                  <a:pt x="2679640" y="1016657"/>
                  <a:pt x="2678798" y="1018256"/>
                  <a:pt x="2677116" y="1019770"/>
                </a:cubicBezTo>
                <a:cubicBezTo>
                  <a:pt x="2675433" y="1021285"/>
                  <a:pt x="2673582" y="1022042"/>
                  <a:pt x="2671563" y="1022042"/>
                </a:cubicBezTo>
                <a:cubicBezTo>
                  <a:pt x="2669543" y="1022042"/>
                  <a:pt x="2667861" y="1021200"/>
                  <a:pt x="2666514" y="1019518"/>
                </a:cubicBezTo>
                <a:cubicBezTo>
                  <a:pt x="2665168" y="1017835"/>
                  <a:pt x="2664495" y="1015984"/>
                  <a:pt x="2664495" y="1013965"/>
                </a:cubicBezTo>
                <a:cubicBezTo>
                  <a:pt x="2664495" y="1010936"/>
                  <a:pt x="2665673" y="1008243"/>
                  <a:pt x="2668029" y="1005887"/>
                </a:cubicBezTo>
                <a:cubicBezTo>
                  <a:pt x="2670385" y="1003532"/>
                  <a:pt x="2673413" y="1002354"/>
                  <a:pt x="2677116" y="1002354"/>
                </a:cubicBezTo>
                <a:cubicBezTo>
                  <a:pt x="2683173" y="1002354"/>
                  <a:pt x="2688138" y="1004205"/>
                  <a:pt x="2692008" y="1007907"/>
                </a:cubicBezTo>
                <a:cubicBezTo>
                  <a:pt x="2695879" y="1011609"/>
                  <a:pt x="2697813" y="1015479"/>
                  <a:pt x="2697813" y="1019518"/>
                </a:cubicBezTo>
                <a:cubicBezTo>
                  <a:pt x="2697813" y="1024902"/>
                  <a:pt x="2695457" y="1029614"/>
                  <a:pt x="2690746" y="1033653"/>
                </a:cubicBezTo>
                <a:cubicBezTo>
                  <a:pt x="2686034" y="1037691"/>
                  <a:pt x="2680650" y="1039711"/>
                  <a:pt x="2674592" y="1039711"/>
                </a:cubicBezTo>
                <a:cubicBezTo>
                  <a:pt x="2661466" y="1039711"/>
                  <a:pt x="2649687" y="1035336"/>
                  <a:pt x="2639254" y="1026585"/>
                </a:cubicBezTo>
                <a:cubicBezTo>
                  <a:pt x="2628821" y="1017835"/>
                  <a:pt x="2622258" y="1007065"/>
                  <a:pt x="2619566" y="994276"/>
                </a:cubicBezTo>
                <a:lnTo>
                  <a:pt x="2619061" y="991752"/>
                </a:lnTo>
                <a:lnTo>
                  <a:pt x="2618051" y="993772"/>
                </a:lnTo>
                <a:cubicBezTo>
                  <a:pt x="2615695" y="1001512"/>
                  <a:pt x="2612078" y="1007991"/>
                  <a:pt x="2607197" y="1013207"/>
                </a:cubicBezTo>
                <a:cubicBezTo>
                  <a:pt x="2602317" y="1018424"/>
                  <a:pt x="2596512" y="1021032"/>
                  <a:pt x="2589781" y="1021032"/>
                </a:cubicBezTo>
                <a:cubicBezTo>
                  <a:pt x="2599205" y="1014638"/>
                  <a:pt x="2603916" y="1007065"/>
                  <a:pt x="2603916" y="998315"/>
                </a:cubicBezTo>
                <a:lnTo>
                  <a:pt x="2602907" y="990238"/>
                </a:lnTo>
                <a:lnTo>
                  <a:pt x="2602907" y="988723"/>
                </a:lnTo>
                <a:lnTo>
                  <a:pt x="2583723" y="980646"/>
                </a:lnTo>
                <a:cubicBezTo>
                  <a:pt x="2570598" y="975261"/>
                  <a:pt x="2557725" y="969624"/>
                  <a:pt x="2545104" y="963734"/>
                </a:cubicBezTo>
                <a:cubicBezTo>
                  <a:pt x="2532483" y="957845"/>
                  <a:pt x="2520620" y="951871"/>
                  <a:pt x="2509514" y="945813"/>
                </a:cubicBezTo>
                <a:cubicBezTo>
                  <a:pt x="2498408" y="939755"/>
                  <a:pt x="2488564" y="933782"/>
                  <a:pt x="2479982" y="927892"/>
                </a:cubicBezTo>
                <a:cubicBezTo>
                  <a:pt x="2471399" y="922002"/>
                  <a:pt x="2464585" y="916197"/>
                  <a:pt x="2459536" y="910475"/>
                </a:cubicBezTo>
                <a:cubicBezTo>
                  <a:pt x="2455161" y="905427"/>
                  <a:pt x="2452384" y="900631"/>
                  <a:pt x="2451207" y="896088"/>
                </a:cubicBezTo>
                <a:cubicBezTo>
                  <a:pt x="2450029" y="891545"/>
                  <a:pt x="2449440" y="887254"/>
                  <a:pt x="2449440" y="883215"/>
                </a:cubicBezTo>
                <a:cubicBezTo>
                  <a:pt x="2449440" y="872782"/>
                  <a:pt x="2452384" y="862012"/>
                  <a:pt x="2458274" y="850906"/>
                </a:cubicBezTo>
                <a:cubicBezTo>
                  <a:pt x="2464164" y="839800"/>
                  <a:pt x="2473335" y="829788"/>
                  <a:pt x="2485787" y="820869"/>
                </a:cubicBezTo>
                <a:cubicBezTo>
                  <a:pt x="2498240" y="811950"/>
                  <a:pt x="2513805" y="804631"/>
                  <a:pt x="2532483" y="798909"/>
                </a:cubicBezTo>
                <a:cubicBezTo>
                  <a:pt x="2551162" y="793188"/>
                  <a:pt x="2573458" y="790327"/>
                  <a:pt x="2599373" y="790327"/>
                </a:cubicBezTo>
                <a:lnTo>
                  <a:pt x="2599373" y="769629"/>
                </a:lnTo>
                <a:lnTo>
                  <a:pt x="2452259" y="769629"/>
                </a:lnTo>
                <a:lnTo>
                  <a:pt x="2431771" y="769629"/>
                </a:lnTo>
                <a:lnTo>
                  <a:pt x="2420960" y="769629"/>
                </a:lnTo>
                <a:lnTo>
                  <a:pt x="2420960" y="989228"/>
                </a:lnTo>
                <a:lnTo>
                  <a:pt x="2421969" y="1003363"/>
                </a:lnTo>
                <a:cubicBezTo>
                  <a:pt x="2421969" y="1010767"/>
                  <a:pt x="2424662" y="1017498"/>
                  <a:pt x="2430047" y="1023556"/>
                </a:cubicBezTo>
                <a:cubicBezTo>
                  <a:pt x="2435431" y="1029614"/>
                  <a:pt x="2443004" y="1032643"/>
                  <a:pt x="2452764" y="1032643"/>
                </a:cubicBezTo>
                <a:cubicBezTo>
                  <a:pt x="2457139" y="1032643"/>
                  <a:pt x="2461178" y="1031465"/>
                  <a:pt x="2464880" y="1029109"/>
                </a:cubicBezTo>
                <a:cubicBezTo>
                  <a:pt x="2468582" y="1026754"/>
                  <a:pt x="2470433" y="1023388"/>
                  <a:pt x="2470433" y="1019013"/>
                </a:cubicBezTo>
                <a:cubicBezTo>
                  <a:pt x="2470433" y="1015984"/>
                  <a:pt x="2469002" y="1013376"/>
                  <a:pt x="2466142" y="1011188"/>
                </a:cubicBezTo>
                <a:cubicBezTo>
                  <a:pt x="2463281" y="1009000"/>
                  <a:pt x="2459831" y="1007907"/>
                  <a:pt x="2455793" y="1007907"/>
                </a:cubicBezTo>
                <a:cubicBezTo>
                  <a:pt x="2457139" y="1010263"/>
                  <a:pt x="2457812" y="1012450"/>
                  <a:pt x="2457812" y="1014469"/>
                </a:cubicBezTo>
                <a:cubicBezTo>
                  <a:pt x="2457812" y="1016152"/>
                  <a:pt x="2456971" y="1017751"/>
                  <a:pt x="2455288" y="1019265"/>
                </a:cubicBezTo>
                <a:cubicBezTo>
                  <a:pt x="2453605" y="1020780"/>
                  <a:pt x="2451754" y="1021537"/>
                  <a:pt x="2449735" y="1021537"/>
                </a:cubicBezTo>
                <a:cubicBezTo>
                  <a:pt x="2447379" y="1021537"/>
                  <a:pt x="2445444" y="1020696"/>
                  <a:pt x="2443929" y="1019013"/>
                </a:cubicBezTo>
                <a:cubicBezTo>
                  <a:pt x="2442415" y="1017330"/>
                  <a:pt x="2441658" y="1015479"/>
                  <a:pt x="2441658" y="1013460"/>
                </a:cubicBezTo>
                <a:cubicBezTo>
                  <a:pt x="2441658" y="1010094"/>
                  <a:pt x="2443172" y="1007318"/>
                  <a:pt x="2446201" y="1005130"/>
                </a:cubicBezTo>
                <a:cubicBezTo>
                  <a:pt x="2449230" y="1002943"/>
                  <a:pt x="2452427" y="1001849"/>
                  <a:pt x="2455793" y="1001849"/>
                </a:cubicBezTo>
                <a:cubicBezTo>
                  <a:pt x="2461514" y="1001849"/>
                  <a:pt x="2466478" y="1003532"/>
                  <a:pt x="2470685" y="1006897"/>
                </a:cubicBezTo>
                <a:cubicBezTo>
                  <a:pt x="2474892" y="1010263"/>
                  <a:pt x="2476995" y="1014301"/>
                  <a:pt x="2476995" y="1019013"/>
                </a:cubicBezTo>
                <a:cubicBezTo>
                  <a:pt x="2476995" y="1024734"/>
                  <a:pt x="2474640" y="1029530"/>
                  <a:pt x="2469928" y="1033400"/>
                </a:cubicBezTo>
                <a:cubicBezTo>
                  <a:pt x="2465216" y="1037271"/>
                  <a:pt x="2459495" y="1039206"/>
                  <a:pt x="2452764" y="1039206"/>
                </a:cubicBezTo>
                <a:cubicBezTo>
                  <a:pt x="2438292" y="1039206"/>
                  <a:pt x="2425756" y="1034747"/>
                  <a:pt x="2415154" y="1025828"/>
                </a:cubicBezTo>
                <a:cubicBezTo>
                  <a:pt x="2404553" y="1016909"/>
                  <a:pt x="2397906" y="1006224"/>
                  <a:pt x="2395214" y="993772"/>
                </a:cubicBezTo>
                <a:lnTo>
                  <a:pt x="2394709" y="991247"/>
                </a:lnTo>
                <a:lnTo>
                  <a:pt x="2393699" y="993267"/>
                </a:lnTo>
                <a:cubicBezTo>
                  <a:pt x="2391007" y="1000671"/>
                  <a:pt x="2387221" y="1007065"/>
                  <a:pt x="2382341" y="1012450"/>
                </a:cubicBezTo>
                <a:cubicBezTo>
                  <a:pt x="2377461" y="1017835"/>
                  <a:pt x="2371319" y="1020527"/>
                  <a:pt x="2363915" y="1020527"/>
                </a:cubicBezTo>
                <a:cubicBezTo>
                  <a:pt x="2368290" y="1017835"/>
                  <a:pt x="2371823" y="1014554"/>
                  <a:pt x="2374516" y="1010683"/>
                </a:cubicBezTo>
                <a:cubicBezTo>
                  <a:pt x="2377209" y="1006813"/>
                  <a:pt x="2378554" y="1002522"/>
                  <a:pt x="2378554" y="997810"/>
                </a:cubicBezTo>
                <a:lnTo>
                  <a:pt x="2378554" y="802948"/>
                </a:lnTo>
                <a:cubicBezTo>
                  <a:pt x="2373843" y="791505"/>
                  <a:pt x="2367617" y="783091"/>
                  <a:pt x="2359876" y="777707"/>
                </a:cubicBezTo>
                <a:cubicBezTo>
                  <a:pt x="2352136" y="772322"/>
                  <a:pt x="2345405" y="769629"/>
                  <a:pt x="2339683" y="769629"/>
                </a:cubicBezTo>
                <a:lnTo>
                  <a:pt x="2339264" y="769629"/>
                </a:lnTo>
                <a:lnTo>
                  <a:pt x="2301907" y="769629"/>
                </a:lnTo>
                <a:lnTo>
                  <a:pt x="2301907" y="995286"/>
                </a:lnTo>
                <a:lnTo>
                  <a:pt x="2301402" y="1003868"/>
                </a:lnTo>
                <a:cubicBezTo>
                  <a:pt x="2300729" y="1011609"/>
                  <a:pt x="2303253" y="1018424"/>
                  <a:pt x="2308975" y="1024314"/>
                </a:cubicBezTo>
                <a:cubicBezTo>
                  <a:pt x="2314696" y="1030203"/>
                  <a:pt x="2321932" y="1033148"/>
                  <a:pt x="2330682" y="1033148"/>
                </a:cubicBezTo>
                <a:cubicBezTo>
                  <a:pt x="2334720" y="1033148"/>
                  <a:pt x="2338507" y="1031886"/>
                  <a:pt x="2342040" y="1029362"/>
                </a:cubicBezTo>
                <a:cubicBezTo>
                  <a:pt x="2345574" y="1026838"/>
                  <a:pt x="2347341" y="1023556"/>
                  <a:pt x="2347341" y="1019518"/>
                </a:cubicBezTo>
                <a:cubicBezTo>
                  <a:pt x="2347341" y="1016489"/>
                  <a:pt x="2345911" y="1013880"/>
                  <a:pt x="2343050" y="1011693"/>
                </a:cubicBezTo>
                <a:cubicBezTo>
                  <a:pt x="2340190" y="1009505"/>
                  <a:pt x="2336908" y="1008412"/>
                  <a:pt x="2333206" y="1008412"/>
                </a:cubicBezTo>
                <a:cubicBezTo>
                  <a:pt x="2334552" y="1010767"/>
                  <a:pt x="2335225" y="1012955"/>
                  <a:pt x="2335225" y="1014974"/>
                </a:cubicBezTo>
                <a:cubicBezTo>
                  <a:pt x="2335225" y="1016657"/>
                  <a:pt x="2334552" y="1018256"/>
                  <a:pt x="2333206" y="1019770"/>
                </a:cubicBezTo>
                <a:cubicBezTo>
                  <a:pt x="2331860" y="1021285"/>
                  <a:pt x="2329841" y="1022042"/>
                  <a:pt x="2327148" y="1022042"/>
                </a:cubicBezTo>
                <a:cubicBezTo>
                  <a:pt x="2325129" y="1022042"/>
                  <a:pt x="2323446" y="1021200"/>
                  <a:pt x="2322100" y="1019518"/>
                </a:cubicBezTo>
                <a:cubicBezTo>
                  <a:pt x="2320754" y="1017835"/>
                  <a:pt x="2320080" y="1015984"/>
                  <a:pt x="2320080" y="1013965"/>
                </a:cubicBezTo>
                <a:cubicBezTo>
                  <a:pt x="2320080" y="1010599"/>
                  <a:pt x="2321343" y="1007823"/>
                  <a:pt x="2323867" y="1005635"/>
                </a:cubicBezTo>
                <a:cubicBezTo>
                  <a:pt x="2326391" y="1003447"/>
                  <a:pt x="2329504" y="1002354"/>
                  <a:pt x="2333206" y="1002354"/>
                </a:cubicBezTo>
                <a:cubicBezTo>
                  <a:pt x="2337918" y="1002354"/>
                  <a:pt x="2342461" y="1003952"/>
                  <a:pt x="2346837" y="1007150"/>
                </a:cubicBezTo>
                <a:cubicBezTo>
                  <a:pt x="2351211" y="1010347"/>
                  <a:pt x="2353399" y="1014469"/>
                  <a:pt x="2353399" y="1019518"/>
                </a:cubicBezTo>
                <a:cubicBezTo>
                  <a:pt x="2353399" y="1025239"/>
                  <a:pt x="2351043" y="1030035"/>
                  <a:pt x="2346332" y="1033905"/>
                </a:cubicBezTo>
                <a:cubicBezTo>
                  <a:pt x="2341620" y="1037776"/>
                  <a:pt x="2336403" y="1039711"/>
                  <a:pt x="2330682" y="1039711"/>
                </a:cubicBezTo>
                <a:cubicBezTo>
                  <a:pt x="2323951" y="1039711"/>
                  <a:pt x="2317557" y="1038533"/>
                  <a:pt x="2311499" y="1036177"/>
                </a:cubicBezTo>
                <a:cubicBezTo>
                  <a:pt x="2305441" y="1033821"/>
                  <a:pt x="2299972" y="1030624"/>
                  <a:pt x="2295092" y="1026585"/>
                </a:cubicBezTo>
                <a:cubicBezTo>
                  <a:pt x="2290212" y="1022547"/>
                  <a:pt x="2286089" y="1017751"/>
                  <a:pt x="2282724" y="1012198"/>
                </a:cubicBezTo>
                <a:cubicBezTo>
                  <a:pt x="2279358" y="1006645"/>
                  <a:pt x="2277002" y="1000671"/>
                  <a:pt x="2275656" y="994276"/>
                </a:cubicBezTo>
                <a:lnTo>
                  <a:pt x="2275151" y="991752"/>
                </a:lnTo>
                <a:lnTo>
                  <a:pt x="2274142" y="993772"/>
                </a:lnTo>
                <a:cubicBezTo>
                  <a:pt x="2272459" y="999830"/>
                  <a:pt x="2269683" y="1005383"/>
                  <a:pt x="2265812" y="1010431"/>
                </a:cubicBezTo>
                <a:cubicBezTo>
                  <a:pt x="2261942" y="1015479"/>
                  <a:pt x="2257482" y="1018845"/>
                  <a:pt x="2252434" y="1020527"/>
                </a:cubicBezTo>
                <a:cubicBezTo>
                  <a:pt x="2251088" y="1020864"/>
                  <a:pt x="2250078" y="1021032"/>
                  <a:pt x="2249405" y="1021032"/>
                </a:cubicBezTo>
                <a:cubicBezTo>
                  <a:pt x="2248732" y="1021032"/>
                  <a:pt x="2248059" y="1021200"/>
                  <a:pt x="2247386" y="1021537"/>
                </a:cubicBezTo>
                <a:cubicBezTo>
                  <a:pt x="2251088" y="1017835"/>
                  <a:pt x="2254117" y="1014133"/>
                  <a:pt x="2256473" y="1010431"/>
                </a:cubicBezTo>
                <a:cubicBezTo>
                  <a:pt x="2258829" y="1006729"/>
                  <a:pt x="2259838" y="1002690"/>
                  <a:pt x="2259502" y="998315"/>
                </a:cubicBezTo>
                <a:lnTo>
                  <a:pt x="2258997" y="988723"/>
                </a:lnTo>
                <a:lnTo>
                  <a:pt x="2239814" y="980646"/>
                </a:lnTo>
                <a:cubicBezTo>
                  <a:pt x="2220630" y="972905"/>
                  <a:pt x="2202877" y="965081"/>
                  <a:pt x="2186554" y="957172"/>
                </a:cubicBezTo>
                <a:cubicBezTo>
                  <a:pt x="2170232" y="949263"/>
                  <a:pt x="2156096" y="941186"/>
                  <a:pt x="2144149" y="932940"/>
                </a:cubicBezTo>
                <a:cubicBezTo>
                  <a:pt x="2132202" y="924695"/>
                  <a:pt x="2122862" y="916449"/>
                  <a:pt x="2116131" y="908204"/>
                </a:cubicBezTo>
                <a:cubicBezTo>
                  <a:pt x="2109400" y="899958"/>
                  <a:pt x="2106035" y="891629"/>
                  <a:pt x="2106035" y="883215"/>
                </a:cubicBezTo>
                <a:cubicBezTo>
                  <a:pt x="2106035" y="872445"/>
                  <a:pt x="2109064" y="861592"/>
                  <a:pt x="2115122" y="850654"/>
                </a:cubicBezTo>
                <a:cubicBezTo>
                  <a:pt x="2121179" y="839716"/>
                  <a:pt x="2130350" y="829788"/>
                  <a:pt x="2142635" y="820869"/>
                </a:cubicBezTo>
                <a:cubicBezTo>
                  <a:pt x="2154919" y="811950"/>
                  <a:pt x="2170400" y="804631"/>
                  <a:pt x="2189079" y="798909"/>
                </a:cubicBezTo>
                <a:cubicBezTo>
                  <a:pt x="2207757" y="793188"/>
                  <a:pt x="2229885" y="790327"/>
                  <a:pt x="2255463" y="790327"/>
                </a:cubicBezTo>
                <a:lnTo>
                  <a:pt x="2255463" y="769629"/>
                </a:lnTo>
                <a:lnTo>
                  <a:pt x="2088871" y="769629"/>
                </a:lnTo>
                <a:lnTo>
                  <a:pt x="2082308" y="736816"/>
                </a:lnTo>
                <a:lnTo>
                  <a:pt x="2309394" y="736816"/>
                </a:lnTo>
                <a:lnTo>
                  <a:pt x="2343217" y="736816"/>
                </a:lnTo>
                <a:lnTo>
                  <a:pt x="2350370" y="736816"/>
                </a:lnTo>
                <a:lnTo>
                  <a:pt x="2349892" y="738229"/>
                </a:lnTo>
                <a:lnTo>
                  <a:pt x="2353944" y="739087"/>
                </a:lnTo>
                <a:cubicBezTo>
                  <a:pt x="2357226" y="740602"/>
                  <a:pt x="2360213" y="742874"/>
                  <a:pt x="2362905" y="745902"/>
                </a:cubicBezTo>
                <a:cubicBezTo>
                  <a:pt x="2368290" y="751960"/>
                  <a:pt x="2373506" y="758860"/>
                  <a:pt x="2378554" y="766600"/>
                </a:cubicBezTo>
                <a:lnTo>
                  <a:pt x="2377040" y="725710"/>
                </a:lnTo>
                <a:cubicBezTo>
                  <a:pt x="2376704" y="718979"/>
                  <a:pt x="2378639" y="712752"/>
                  <a:pt x="2382846" y="707031"/>
                </a:cubicBezTo>
                <a:cubicBezTo>
                  <a:pt x="2387052" y="701310"/>
                  <a:pt x="2392185" y="697944"/>
                  <a:pt x="2398243" y="696934"/>
                </a:cubicBezTo>
                <a:close/>
                <a:moveTo>
                  <a:pt x="1194883" y="681790"/>
                </a:moveTo>
                <a:cubicBezTo>
                  <a:pt x="1190844" y="685492"/>
                  <a:pt x="1187563" y="688689"/>
                  <a:pt x="1185039" y="691381"/>
                </a:cubicBezTo>
                <a:cubicBezTo>
                  <a:pt x="1182515" y="694074"/>
                  <a:pt x="1180579" y="696682"/>
                  <a:pt x="1179233" y="699206"/>
                </a:cubicBezTo>
                <a:cubicBezTo>
                  <a:pt x="1177887" y="701730"/>
                  <a:pt x="1176962" y="704423"/>
                  <a:pt x="1176457" y="707283"/>
                </a:cubicBezTo>
                <a:cubicBezTo>
                  <a:pt x="1175952" y="710144"/>
                  <a:pt x="1175699" y="713425"/>
                  <a:pt x="1175699" y="717127"/>
                </a:cubicBezTo>
                <a:lnTo>
                  <a:pt x="1175699" y="721671"/>
                </a:lnTo>
                <a:cubicBezTo>
                  <a:pt x="1175699" y="724027"/>
                  <a:pt x="1175784" y="726467"/>
                  <a:pt x="1175952" y="728991"/>
                </a:cubicBezTo>
                <a:cubicBezTo>
                  <a:pt x="1176120" y="731515"/>
                  <a:pt x="1176372" y="734123"/>
                  <a:pt x="1176709" y="736816"/>
                </a:cubicBezTo>
                <a:lnTo>
                  <a:pt x="1209742" y="736816"/>
                </a:lnTo>
                <a:lnTo>
                  <a:pt x="1218105" y="736816"/>
                </a:lnTo>
                <a:lnTo>
                  <a:pt x="1217429" y="738443"/>
                </a:lnTo>
                <a:lnTo>
                  <a:pt x="1220469" y="739087"/>
                </a:lnTo>
                <a:cubicBezTo>
                  <a:pt x="1223751" y="740602"/>
                  <a:pt x="1226738" y="742874"/>
                  <a:pt x="1229430" y="745902"/>
                </a:cubicBezTo>
                <a:cubicBezTo>
                  <a:pt x="1234815" y="751960"/>
                  <a:pt x="1240031" y="758860"/>
                  <a:pt x="1245079" y="766600"/>
                </a:cubicBezTo>
                <a:lnTo>
                  <a:pt x="1243565" y="725710"/>
                </a:lnTo>
                <a:cubicBezTo>
                  <a:pt x="1243229" y="718979"/>
                  <a:pt x="1245164" y="712752"/>
                  <a:pt x="1249371" y="707031"/>
                </a:cubicBezTo>
                <a:cubicBezTo>
                  <a:pt x="1253577" y="701310"/>
                  <a:pt x="1258710" y="697944"/>
                  <a:pt x="1264768" y="696934"/>
                </a:cubicBezTo>
                <a:lnTo>
                  <a:pt x="1303639" y="686333"/>
                </a:lnTo>
                <a:cubicBezTo>
                  <a:pt x="1299937" y="690035"/>
                  <a:pt x="1296908" y="693317"/>
                  <a:pt x="1294552" y="696177"/>
                </a:cubicBezTo>
                <a:cubicBezTo>
                  <a:pt x="1292197" y="699038"/>
                  <a:pt x="1290346" y="701730"/>
                  <a:pt x="1288999" y="704254"/>
                </a:cubicBezTo>
                <a:cubicBezTo>
                  <a:pt x="1287653" y="706779"/>
                  <a:pt x="1286728" y="709387"/>
                  <a:pt x="1286223" y="712079"/>
                </a:cubicBezTo>
                <a:cubicBezTo>
                  <a:pt x="1285718" y="714772"/>
                  <a:pt x="1285466" y="718137"/>
                  <a:pt x="1285466" y="722176"/>
                </a:cubicBezTo>
                <a:lnTo>
                  <a:pt x="1285466" y="726719"/>
                </a:lnTo>
                <a:cubicBezTo>
                  <a:pt x="1285466" y="728402"/>
                  <a:pt x="1285550" y="730085"/>
                  <a:pt x="1285718" y="731767"/>
                </a:cubicBezTo>
                <a:cubicBezTo>
                  <a:pt x="1285886" y="733450"/>
                  <a:pt x="1286139" y="735133"/>
                  <a:pt x="1286475" y="736816"/>
                </a:cubicBezTo>
                <a:lnTo>
                  <a:pt x="1303344" y="736816"/>
                </a:lnTo>
                <a:lnTo>
                  <a:pt x="1331405" y="736816"/>
                </a:lnTo>
                <a:lnTo>
                  <a:pt x="1628451" y="736816"/>
                </a:lnTo>
                <a:lnTo>
                  <a:pt x="1617850" y="769629"/>
                </a:lnTo>
                <a:lnTo>
                  <a:pt x="1588065" y="769629"/>
                </a:lnTo>
                <a:lnTo>
                  <a:pt x="1588065" y="990238"/>
                </a:lnTo>
                <a:lnTo>
                  <a:pt x="1588570" y="1004373"/>
                </a:lnTo>
                <a:cubicBezTo>
                  <a:pt x="1588907" y="1012114"/>
                  <a:pt x="1591515" y="1018929"/>
                  <a:pt x="1596395" y="1024818"/>
                </a:cubicBezTo>
                <a:cubicBezTo>
                  <a:pt x="1601275" y="1030708"/>
                  <a:pt x="1608931" y="1033653"/>
                  <a:pt x="1619364" y="1033653"/>
                </a:cubicBezTo>
                <a:cubicBezTo>
                  <a:pt x="1624076" y="1033653"/>
                  <a:pt x="1628199" y="1032391"/>
                  <a:pt x="1631733" y="1029867"/>
                </a:cubicBezTo>
                <a:cubicBezTo>
                  <a:pt x="1635267" y="1027342"/>
                  <a:pt x="1637033" y="1024061"/>
                  <a:pt x="1637033" y="1020022"/>
                </a:cubicBezTo>
                <a:cubicBezTo>
                  <a:pt x="1637033" y="1016994"/>
                  <a:pt x="1635687" y="1014385"/>
                  <a:pt x="1632995" y="1012198"/>
                </a:cubicBezTo>
                <a:cubicBezTo>
                  <a:pt x="1630302" y="1010010"/>
                  <a:pt x="1626600" y="1008916"/>
                  <a:pt x="1621888" y="1008916"/>
                </a:cubicBezTo>
                <a:cubicBezTo>
                  <a:pt x="1623571" y="1011609"/>
                  <a:pt x="1624413" y="1013796"/>
                  <a:pt x="1624413" y="1015479"/>
                </a:cubicBezTo>
                <a:cubicBezTo>
                  <a:pt x="1624413" y="1017162"/>
                  <a:pt x="1623571" y="1018760"/>
                  <a:pt x="1621888" y="1020275"/>
                </a:cubicBezTo>
                <a:cubicBezTo>
                  <a:pt x="1620206" y="1021789"/>
                  <a:pt x="1618186" y="1022547"/>
                  <a:pt x="1615831" y="1022547"/>
                </a:cubicBezTo>
                <a:cubicBezTo>
                  <a:pt x="1610782" y="1022547"/>
                  <a:pt x="1608258" y="1019854"/>
                  <a:pt x="1608258" y="1014469"/>
                </a:cubicBezTo>
                <a:cubicBezTo>
                  <a:pt x="1608258" y="1011441"/>
                  <a:pt x="1609605" y="1008748"/>
                  <a:pt x="1612297" y="1006392"/>
                </a:cubicBezTo>
                <a:cubicBezTo>
                  <a:pt x="1614989" y="1004036"/>
                  <a:pt x="1618186" y="1002858"/>
                  <a:pt x="1621888" y="1002858"/>
                </a:cubicBezTo>
                <a:cubicBezTo>
                  <a:pt x="1627946" y="1002858"/>
                  <a:pt x="1633079" y="1004625"/>
                  <a:pt x="1637286" y="1008159"/>
                </a:cubicBezTo>
                <a:cubicBezTo>
                  <a:pt x="1641493" y="1011693"/>
                  <a:pt x="1643596" y="1015647"/>
                  <a:pt x="1643596" y="1020022"/>
                </a:cubicBezTo>
                <a:cubicBezTo>
                  <a:pt x="1643596" y="1025407"/>
                  <a:pt x="1641240" y="1030119"/>
                  <a:pt x="1636528" y="1034158"/>
                </a:cubicBezTo>
                <a:cubicBezTo>
                  <a:pt x="1631817" y="1038196"/>
                  <a:pt x="1626095" y="1040216"/>
                  <a:pt x="1619364" y="1040216"/>
                </a:cubicBezTo>
                <a:cubicBezTo>
                  <a:pt x="1604556" y="1040216"/>
                  <a:pt x="1591767" y="1035672"/>
                  <a:pt x="1580998" y="1026585"/>
                </a:cubicBezTo>
                <a:cubicBezTo>
                  <a:pt x="1570228" y="1017498"/>
                  <a:pt x="1563497" y="1006056"/>
                  <a:pt x="1560805" y="992257"/>
                </a:cubicBezTo>
                <a:lnTo>
                  <a:pt x="1559795" y="994276"/>
                </a:lnTo>
                <a:cubicBezTo>
                  <a:pt x="1557439" y="1001344"/>
                  <a:pt x="1553737" y="1007654"/>
                  <a:pt x="1548689" y="1013207"/>
                </a:cubicBezTo>
                <a:cubicBezTo>
                  <a:pt x="1543641" y="1018760"/>
                  <a:pt x="1537415" y="1021537"/>
                  <a:pt x="1530010" y="1021537"/>
                </a:cubicBezTo>
                <a:cubicBezTo>
                  <a:pt x="1539434" y="1015479"/>
                  <a:pt x="1544146" y="1008916"/>
                  <a:pt x="1544146" y="1001849"/>
                </a:cubicBezTo>
                <a:lnTo>
                  <a:pt x="1544146" y="886749"/>
                </a:lnTo>
                <a:cubicBezTo>
                  <a:pt x="1542799" y="885402"/>
                  <a:pt x="1541958" y="884393"/>
                  <a:pt x="1541622" y="883720"/>
                </a:cubicBezTo>
                <a:cubicBezTo>
                  <a:pt x="1525467" y="863190"/>
                  <a:pt x="1515034" y="852925"/>
                  <a:pt x="1510322" y="852925"/>
                </a:cubicBezTo>
                <a:cubicBezTo>
                  <a:pt x="1509986" y="852925"/>
                  <a:pt x="1508135" y="854103"/>
                  <a:pt x="1504769" y="856459"/>
                </a:cubicBezTo>
                <a:cubicBezTo>
                  <a:pt x="1501404" y="858815"/>
                  <a:pt x="1497702" y="861592"/>
                  <a:pt x="1493663" y="864789"/>
                </a:cubicBezTo>
                <a:cubicBezTo>
                  <a:pt x="1489624" y="867986"/>
                  <a:pt x="1485754" y="871099"/>
                  <a:pt x="1482052" y="874128"/>
                </a:cubicBezTo>
                <a:cubicBezTo>
                  <a:pt x="1478350" y="877157"/>
                  <a:pt x="1475826" y="879345"/>
                  <a:pt x="1474480" y="880691"/>
                </a:cubicBezTo>
                <a:cubicBezTo>
                  <a:pt x="1470777" y="884393"/>
                  <a:pt x="1464383" y="889273"/>
                  <a:pt x="1455296" y="895331"/>
                </a:cubicBezTo>
                <a:cubicBezTo>
                  <a:pt x="1453614" y="894658"/>
                  <a:pt x="1452604" y="893985"/>
                  <a:pt x="1452267" y="893311"/>
                </a:cubicBezTo>
                <a:cubicBezTo>
                  <a:pt x="1441161" y="879176"/>
                  <a:pt x="1432327" y="868238"/>
                  <a:pt x="1425764" y="860498"/>
                </a:cubicBezTo>
                <a:cubicBezTo>
                  <a:pt x="1419201" y="852757"/>
                  <a:pt x="1413732" y="846952"/>
                  <a:pt x="1409357" y="843081"/>
                </a:cubicBezTo>
                <a:cubicBezTo>
                  <a:pt x="1404982" y="839211"/>
                  <a:pt x="1401364" y="836855"/>
                  <a:pt x="1398503" y="836014"/>
                </a:cubicBezTo>
                <a:cubicBezTo>
                  <a:pt x="1395643" y="835172"/>
                  <a:pt x="1392193" y="834752"/>
                  <a:pt x="1388155" y="834752"/>
                </a:cubicBezTo>
                <a:cubicBezTo>
                  <a:pt x="1378731" y="834752"/>
                  <a:pt x="1370822" y="838790"/>
                  <a:pt x="1364428" y="846867"/>
                </a:cubicBezTo>
                <a:cubicBezTo>
                  <a:pt x="1358033" y="854945"/>
                  <a:pt x="1354500" y="864368"/>
                  <a:pt x="1353826" y="875138"/>
                </a:cubicBezTo>
                <a:cubicBezTo>
                  <a:pt x="1354163" y="884898"/>
                  <a:pt x="1355678" y="894069"/>
                  <a:pt x="1358370" y="902651"/>
                </a:cubicBezTo>
                <a:cubicBezTo>
                  <a:pt x="1361062" y="911233"/>
                  <a:pt x="1364764" y="918805"/>
                  <a:pt x="1369476" y="925368"/>
                </a:cubicBezTo>
                <a:cubicBezTo>
                  <a:pt x="1374188" y="931931"/>
                  <a:pt x="1379573" y="937147"/>
                  <a:pt x="1385630" y="941017"/>
                </a:cubicBezTo>
                <a:cubicBezTo>
                  <a:pt x="1391688" y="944888"/>
                  <a:pt x="1398083" y="946823"/>
                  <a:pt x="1404814" y="946823"/>
                </a:cubicBezTo>
                <a:cubicBezTo>
                  <a:pt x="1412218" y="946823"/>
                  <a:pt x="1418528" y="944299"/>
                  <a:pt x="1423745" y="939250"/>
                </a:cubicBezTo>
                <a:cubicBezTo>
                  <a:pt x="1428961" y="934202"/>
                  <a:pt x="1431570" y="927976"/>
                  <a:pt x="1431570" y="920572"/>
                </a:cubicBezTo>
                <a:cubicBezTo>
                  <a:pt x="1431570" y="913504"/>
                  <a:pt x="1429382" y="907615"/>
                  <a:pt x="1425007" y="902903"/>
                </a:cubicBezTo>
                <a:cubicBezTo>
                  <a:pt x="1420632" y="898191"/>
                  <a:pt x="1415247" y="895836"/>
                  <a:pt x="1408852" y="895836"/>
                </a:cubicBezTo>
                <a:cubicBezTo>
                  <a:pt x="1402795" y="895836"/>
                  <a:pt x="1397073" y="897687"/>
                  <a:pt x="1391688" y="901389"/>
                </a:cubicBezTo>
                <a:cubicBezTo>
                  <a:pt x="1397410" y="901389"/>
                  <a:pt x="1400270" y="905091"/>
                  <a:pt x="1400270" y="912495"/>
                </a:cubicBezTo>
                <a:cubicBezTo>
                  <a:pt x="1400270" y="919226"/>
                  <a:pt x="1396905" y="922591"/>
                  <a:pt x="1390174" y="922591"/>
                </a:cubicBezTo>
                <a:cubicBezTo>
                  <a:pt x="1387818" y="922591"/>
                  <a:pt x="1385546" y="921413"/>
                  <a:pt x="1383359" y="919057"/>
                </a:cubicBezTo>
                <a:cubicBezTo>
                  <a:pt x="1381171" y="916702"/>
                  <a:pt x="1380077" y="913841"/>
                  <a:pt x="1380077" y="910475"/>
                </a:cubicBezTo>
                <a:cubicBezTo>
                  <a:pt x="1380077" y="904418"/>
                  <a:pt x="1382938" y="899117"/>
                  <a:pt x="1388659" y="894573"/>
                </a:cubicBezTo>
                <a:cubicBezTo>
                  <a:pt x="1394381" y="890030"/>
                  <a:pt x="1401112" y="887758"/>
                  <a:pt x="1408852" y="887758"/>
                </a:cubicBezTo>
                <a:cubicBezTo>
                  <a:pt x="1417603" y="887758"/>
                  <a:pt x="1424923" y="891376"/>
                  <a:pt x="1430812" y="898612"/>
                </a:cubicBezTo>
                <a:cubicBezTo>
                  <a:pt x="1436702" y="905848"/>
                  <a:pt x="1439647" y="914514"/>
                  <a:pt x="1439647" y="924611"/>
                </a:cubicBezTo>
                <a:cubicBezTo>
                  <a:pt x="1439647" y="929322"/>
                  <a:pt x="1438553" y="934623"/>
                  <a:pt x="1436365" y="940513"/>
                </a:cubicBezTo>
                <a:cubicBezTo>
                  <a:pt x="1434178" y="946402"/>
                  <a:pt x="1430981" y="951955"/>
                  <a:pt x="1426774" y="957172"/>
                </a:cubicBezTo>
                <a:cubicBezTo>
                  <a:pt x="1422567" y="962388"/>
                  <a:pt x="1417266" y="966848"/>
                  <a:pt x="1410872" y="970550"/>
                </a:cubicBezTo>
                <a:cubicBezTo>
                  <a:pt x="1404477" y="974252"/>
                  <a:pt x="1397242" y="976271"/>
                  <a:pt x="1389164" y="976608"/>
                </a:cubicBezTo>
                <a:cubicBezTo>
                  <a:pt x="1377049" y="976271"/>
                  <a:pt x="1366447" y="973831"/>
                  <a:pt x="1357360" y="969288"/>
                </a:cubicBezTo>
                <a:cubicBezTo>
                  <a:pt x="1348273" y="964744"/>
                  <a:pt x="1340701" y="958602"/>
                  <a:pt x="1334643" y="950861"/>
                </a:cubicBezTo>
                <a:cubicBezTo>
                  <a:pt x="1328585" y="943121"/>
                  <a:pt x="1324042" y="934118"/>
                  <a:pt x="1321013" y="923853"/>
                </a:cubicBezTo>
                <a:cubicBezTo>
                  <a:pt x="1317984" y="913589"/>
                  <a:pt x="1316469" y="902903"/>
                  <a:pt x="1316469" y="891797"/>
                </a:cubicBezTo>
                <a:cubicBezTo>
                  <a:pt x="1316469" y="884729"/>
                  <a:pt x="1318321" y="876736"/>
                  <a:pt x="1322023" y="867818"/>
                </a:cubicBezTo>
                <a:cubicBezTo>
                  <a:pt x="1325725" y="858899"/>
                  <a:pt x="1333129" y="849223"/>
                  <a:pt x="1344235" y="838790"/>
                </a:cubicBezTo>
                <a:cubicBezTo>
                  <a:pt x="1363755" y="820953"/>
                  <a:pt x="1384789" y="812035"/>
                  <a:pt x="1407338" y="812035"/>
                </a:cubicBezTo>
                <a:cubicBezTo>
                  <a:pt x="1411713" y="812035"/>
                  <a:pt x="1415583" y="812455"/>
                  <a:pt x="1418949" y="813297"/>
                </a:cubicBezTo>
                <a:cubicBezTo>
                  <a:pt x="1422314" y="814138"/>
                  <a:pt x="1425932" y="815989"/>
                  <a:pt x="1429803" y="818850"/>
                </a:cubicBezTo>
                <a:cubicBezTo>
                  <a:pt x="1433673" y="821710"/>
                  <a:pt x="1437880" y="825665"/>
                  <a:pt x="1442423" y="830713"/>
                </a:cubicBezTo>
                <a:cubicBezTo>
                  <a:pt x="1446967" y="835761"/>
                  <a:pt x="1452772" y="842324"/>
                  <a:pt x="1459840" y="850401"/>
                </a:cubicBezTo>
                <a:cubicBezTo>
                  <a:pt x="1465225" y="840305"/>
                  <a:pt x="1470020" y="832143"/>
                  <a:pt x="1474227" y="825917"/>
                </a:cubicBezTo>
                <a:cubicBezTo>
                  <a:pt x="1478434" y="819691"/>
                  <a:pt x="1482304" y="814979"/>
                  <a:pt x="1485838" y="811782"/>
                </a:cubicBezTo>
                <a:cubicBezTo>
                  <a:pt x="1489372" y="808585"/>
                  <a:pt x="1492653" y="806481"/>
                  <a:pt x="1495682" y="805472"/>
                </a:cubicBezTo>
                <a:cubicBezTo>
                  <a:pt x="1498711" y="804462"/>
                  <a:pt x="1501740" y="803957"/>
                  <a:pt x="1504769" y="803957"/>
                </a:cubicBezTo>
                <a:cubicBezTo>
                  <a:pt x="1507462" y="803957"/>
                  <a:pt x="1509565" y="804462"/>
                  <a:pt x="1511079" y="805472"/>
                </a:cubicBezTo>
                <a:cubicBezTo>
                  <a:pt x="1512594" y="806481"/>
                  <a:pt x="1514445" y="808248"/>
                  <a:pt x="1516633" y="810773"/>
                </a:cubicBezTo>
                <a:cubicBezTo>
                  <a:pt x="1518820" y="813297"/>
                  <a:pt x="1521765" y="816662"/>
                  <a:pt x="1525467" y="820869"/>
                </a:cubicBezTo>
                <a:cubicBezTo>
                  <a:pt x="1529169" y="825076"/>
                  <a:pt x="1534554" y="830377"/>
                  <a:pt x="1541622" y="836771"/>
                </a:cubicBezTo>
                <a:lnTo>
                  <a:pt x="1544146" y="838790"/>
                </a:lnTo>
                <a:lnTo>
                  <a:pt x="1544146" y="769629"/>
                </a:lnTo>
                <a:lnTo>
                  <a:pt x="1318784" y="769629"/>
                </a:lnTo>
                <a:lnTo>
                  <a:pt x="1289714" y="769629"/>
                </a:lnTo>
                <a:lnTo>
                  <a:pt x="1287485" y="769629"/>
                </a:lnTo>
                <a:lnTo>
                  <a:pt x="1287485" y="989228"/>
                </a:lnTo>
                <a:lnTo>
                  <a:pt x="1288494" y="1003363"/>
                </a:lnTo>
                <a:cubicBezTo>
                  <a:pt x="1288494" y="1010767"/>
                  <a:pt x="1291187" y="1017498"/>
                  <a:pt x="1296572" y="1023556"/>
                </a:cubicBezTo>
                <a:cubicBezTo>
                  <a:pt x="1301957" y="1029614"/>
                  <a:pt x="1309529" y="1032643"/>
                  <a:pt x="1319289" y="1032643"/>
                </a:cubicBezTo>
                <a:cubicBezTo>
                  <a:pt x="1323664" y="1032643"/>
                  <a:pt x="1327703" y="1031465"/>
                  <a:pt x="1331405" y="1029109"/>
                </a:cubicBezTo>
                <a:cubicBezTo>
                  <a:pt x="1335107" y="1026754"/>
                  <a:pt x="1336958" y="1023388"/>
                  <a:pt x="1336958" y="1019013"/>
                </a:cubicBezTo>
                <a:cubicBezTo>
                  <a:pt x="1336958" y="1015984"/>
                  <a:pt x="1335527" y="1013376"/>
                  <a:pt x="1332667" y="1011188"/>
                </a:cubicBezTo>
                <a:cubicBezTo>
                  <a:pt x="1329806" y="1009000"/>
                  <a:pt x="1326356" y="1007907"/>
                  <a:pt x="1322318" y="1007907"/>
                </a:cubicBezTo>
                <a:cubicBezTo>
                  <a:pt x="1323664" y="1010263"/>
                  <a:pt x="1324337" y="1012450"/>
                  <a:pt x="1324337" y="1014469"/>
                </a:cubicBezTo>
                <a:cubicBezTo>
                  <a:pt x="1324337" y="1016152"/>
                  <a:pt x="1323496" y="1017751"/>
                  <a:pt x="1321813" y="1019265"/>
                </a:cubicBezTo>
                <a:cubicBezTo>
                  <a:pt x="1320130" y="1020780"/>
                  <a:pt x="1318279" y="1021537"/>
                  <a:pt x="1316260" y="1021537"/>
                </a:cubicBezTo>
                <a:cubicBezTo>
                  <a:pt x="1313904" y="1021537"/>
                  <a:pt x="1311969" y="1020696"/>
                  <a:pt x="1310454" y="1019013"/>
                </a:cubicBezTo>
                <a:cubicBezTo>
                  <a:pt x="1308940" y="1017330"/>
                  <a:pt x="1308183" y="1015479"/>
                  <a:pt x="1308183" y="1013460"/>
                </a:cubicBezTo>
                <a:cubicBezTo>
                  <a:pt x="1308183" y="1010094"/>
                  <a:pt x="1309697" y="1007318"/>
                  <a:pt x="1312726" y="1005130"/>
                </a:cubicBezTo>
                <a:cubicBezTo>
                  <a:pt x="1315755" y="1002943"/>
                  <a:pt x="1318952" y="1001849"/>
                  <a:pt x="1322318" y="1001849"/>
                </a:cubicBezTo>
                <a:cubicBezTo>
                  <a:pt x="1328039" y="1001849"/>
                  <a:pt x="1333003" y="1003532"/>
                  <a:pt x="1337210" y="1006897"/>
                </a:cubicBezTo>
                <a:cubicBezTo>
                  <a:pt x="1341417" y="1010263"/>
                  <a:pt x="1343521" y="1014301"/>
                  <a:pt x="1343521" y="1019013"/>
                </a:cubicBezTo>
                <a:cubicBezTo>
                  <a:pt x="1343521" y="1024734"/>
                  <a:pt x="1341165" y="1029530"/>
                  <a:pt x="1336453" y="1033400"/>
                </a:cubicBezTo>
                <a:cubicBezTo>
                  <a:pt x="1331741" y="1037271"/>
                  <a:pt x="1326020" y="1039206"/>
                  <a:pt x="1319289" y="1039206"/>
                </a:cubicBezTo>
                <a:cubicBezTo>
                  <a:pt x="1304817" y="1039206"/>
                  <a:pt x="1292281" y="1034747"/>
                  <a:pt x="1281679" y="1025828"/>
                </a:cubicBezTo>
                <a:cubicBezTo>
                  <a:pt x="1271078" y="1016909"/>
                  <a:pt x="1264431" y="1006224"/>
                  <a:pt x="1261739" y="993772"/>
                </a:cubicBezTo>
                <a:lnTo>
                  <a:pt x="1261234" y="991247"/>
                </a:lnTo>
                <a:lnTo>
                  <a:pt x="1260224" y="993267"/>
                </a:lnTo>
                <a:cubicBezTo>
                  <a:pt x="1257532" y="1000671"/>
                  <a:pt x="1253746" y="1007065"/>
                  <a:pt x="1248866" y="1012450"/>
                </a:cubicBezTo>
                <a:cubicBezTo>
                  <a:pt x="1246426" y="1015143"/>
                  <a:pt x="1243670" y="1017162"/>
                  <a:pt x="1240599" y="1018508"/>
                </a:cubicBezTo>
                <a:lnTo>
                  <a:pt x="1239725" y="1018682"/>
                </a:lnTo>
                <a:lnTo>
                  <a:pt x="1231987" y="1034158"/>
                </a:lnTo>
                <a:cubicBezTo>
                  <a:pt x="1226771" y="1038533"/>
                  <a:pt x="1220797" y="1040720"/>
                  <a:pt x="1214066" y="1040720"/>
                </a:cubicBezTo>
                <a:cubicBezTo>
                  <a:pt x="1199931" y="1040720"/>
                  <a:pt x="1187479" y="1036429"/>
                  <a:pt x="1176709" y="1027847"/>
                </a:cubicBezTo>
                <a:cubicBezTo>
                  <a:pt x="1165940" y="1019265"/>
                  <a:pt x="1157862" y="1006056"/>
                  <a:pt x="1152478" y="988219"/>
                </a:cubicBezTo>
                <a:lnTo>
                  <a:pt x="1152478" y="987714"/>
                </a:lnTo>
                <a:cubicBezTo>
                  <a:pt x="1148776" y="998820"/>
                  <a:pt x="1144232" y="1006981"/>
                  <a:pt x="1138847" y="1012198"/>
                </a:cubicBezTo>
                <a:cubicBezTo>
                  <a:pt x="1133463" y="1017414"/>
                  <a:pt x="1127405" y="1020022"/>
                  <a:pt x="1120674" y="1020022"/>
                </a:cubicBezTo>
                <a:cubicBezTo>
                  <a:pt x="1125385" y="1016994"/>
                  <a:pt x="1129087" y="1013207"/>
                  <a:pt x="1131780" y="1008664"/>
                </a:cubicBezTo>
                <a:cubicBezTo>
                  <a:pt x="1134472" y="1004121"/>
                  <a:pt x="1135818" y="999493"/>
                  <a:pt x="1135818" y="994781"/>
                </a:cubicBezTo>
                <a:lnTo>
                  <a:pt x="1135818" y="987209"/>
                </a:lnTo>
                <a:cubicBezTo>
                  <a:pt x="1113269" y="982834"/>
                  <a:pt x="1092235" y="977197"/>
                  <a:pt x="1072715" y="970297"/>
                </a:cubicBezTo>
                <a:cubicBezTo>
                  <a:pt x="1053195" y="963398"/>
                  <a:pt x="1035695" y="956330"/>
                  <a:pt x="1020214" y="949095"/>
                </a:cubicBezTo>
                <a:cubicBezTo>
                  <a:pt x="1004732" y="941859"/>
                  <a:pt x="991691" y="934875"/>
                  <a:pt x="981089" y="928144"/>
                </a:cubicBezTo>
                <a:cubicBezTo>
                  <a:pt x="970488" y="921413"/>
                  <a:pt x="962832" y="915692"/>
                  <a:pt x="958121" y="910980"/>
                </a:cubicBezTo>
                <a:cubicBezTo>
                  <a:pt x="957447" y="910307"/>
                  <a:pt x="957111" y="907446"/>
                  <a:pt x="957111" y="902398"/>
                </a:cubicBezTo>
                <a:lnTo>
                  <a:pt x="957111" y="898864"/>
                </a:lnTo>
                <a:cubicBezTo>
                  <a:pt x="957111" y="896509"/>
                  <a:pt x="957279" y="893480"/>
                  <a:pt x="957616" y="889778"/>
                </a:cubicBezTo>
                <a:cubicBezTo>
                  <a:pt x="957952" y="886076"/>
                  <a:pt x="958625" y="882458"/>
                  <a:pt x="959635" y="878924"/>
                </a:cubicBezTo>
                <a:cubicBezTo>
                  <a:pt x="960645" y="875390"/>
                  <a:pt x="961990" y="872361"/>
                  <a:pt x="963674" y="869837"/>
                </a:cubicBezTo>
                <a:cubicBezTo>
                  <a:pt x="965356" y="867313"/>
                  <a:pt x="967712" y="866051"/>
                  <a:pt x="970741" y="866051"/>
                </a:cubicBezTo>
                <a:lnTo>
                  <a:pt x="976294" y="866051"/>
                </a:lnTo>
                <a:cubicBezTo>
                  <a:pt x="991775" y="866051"/>
                  <a:pt x="1006583" y="864705"/>
                  <a:pt x="1020718" y="862012"/>
                </a:cubicBezTo>
                <a:cubicBezTo>
                  <a:pt x="1034853" y="859320"/>
                  <a:pt x="1047306" y="855786"/>
                  <a:pt x="1058075" y="851411"/>
                </a:cubicBezTo>
                <a:cubicBezTo>
                  <a:pt x="1068845" y="847036"/>
                  <a:pt x="1077343" y="841988"/>
                  <a:pt x="1083569" y="836266"/>
                </a:cubicBezTo>
                <a:cubicBezTo>
                  <a:pt x="1089795" y="830545"/>
                  <a:pt x="1092908" y="824487"/>
                  <a:pt x="1092908" y="818092"/>
                </a:cubicBezTo>
                <a:cubicBezTo>
                  <a:pt x="1092908" y="813381"/>
                  <a:pt x="1091899" y="808922"/>
                  <a:pt x="1089879" y="804715"/>
                </a:cubicBezTo>
                <a:cubicBezTo>
                  <a:pt x="1087860" y="800508"/>
                  <a:pt x="1085504" y="796890"/>
                  <a:pt x="1082812" y="793861"/>
                </a:cubicBezTo>
                <a:lnTo>
                  <a:pt x="1070696" y="782755"/>
                </a:lnTo>
                <a:lnTo>
                  <a:pt x="1063628" y="788813"/>
                </a:lnTo>
                <a:lnTo>
                  <a:pt x="1046969" y="797899"/>
                </a:lnTo>
                <a:cubicBezTo>
                  <a:pt x="1041584" y="800255"/>
                  <a:pt x="1035947" y="802106"/>
                  <a:pt x="1030058" y="803453"/>
                </a:cubicBezTo>
                <a:cubicBezTo>
                  <a:pt x="1024168" y="804799"/>
                  <a:pt x="1018362" y="805472"/>
                  <a:pt x="1012641" y="805472"/>
                </a:cubicBezTo>
                <a:cubicBezTo>
                  <a:pt x="1005910" y="805472"/>
                  <a:pt x="999179" y="803957"/>
                  <a:pt x="992448" y="800928"/>
                </a:cubicBezTo>
                <a:cubicBezTo>
                  <a:pt x="985718" y="797899"/>
                  <a:pt x="979744" y="793861"/>
                  <a:pt x="974527" y="788813"/>
                </a:cubicBezTo>
                <a:cubicBezTo>
                  <a:pt x="969310" y="783764"/>
                  <a:pt x="964851" y="778211"/>
                  <a:pt x="961149" y="772153"/>
                </a:cubicBezTo>
                <a:cubicBezTo>
                  <a:pt x="957447" y="766096"/>
                  <a:pt x="955259" y="760038"/>
                  <a:pt x="954587" y="753980"/>
                </a:cubicBezTo>
                <a:lnTo>
                  <a:pt x="955092" y="744388"/>
                </a:lnTo>
                <a:cubicBezTo>
                  <a:pt x="955427" y="741359"/>
                  <a:pt x="957026" y="738162"/>
                  <a:pt x="959887" y="734796"/>
                </a:cubicBezTo>
                <a:cubicBezTo>
                  <a:pt x="962748" y="731431"/>
                  <a:pt x="966535" y="729748"/>
                  <a:pt x="971246" y="729748"/>
                </a:cubicBezTo>
                <a:lnTo>
                  <a:pt x="972760" y="729748"/>
                </a:lnTo>
                <a:cubicBezTo>
                  <a:pt x="976462" y="730085"/>
                  <a:pt x="979912" y="731347"/>
                  <a:pt x="983109" y="733534"/>
                </a:cubicBezTo>
                <a:cubicBezTo>
                  <a:pt x="986306" y="735722"/>
                  <a:pt x="988409" y="738330"/>
                  <a:pt x="989419" y="741359"/>
                </a:cubicBezTo>
                <a:lnTo>
                  <a:pt x="989924" y="744388"/>
                </a:lnTo>
                <a:cubicBezTo>
                  <a:pt x="989924" y="746744"/>
                  <a:pt x="989419" y="748679"/>
                  <a:pt x="988409" y="750194"/>
                </a:cubicBezTo>
                <a:cubicBezTo>
                  <a:pt x="987400" y="751708"/>
                  <a:pt x="985213" y="752465"/>
                  <a:pt x="981847" y="752465"/>
                </a:cubicBezTo>
                <a:cubicBezTo>
                  <a:pt x="980838" y="752465"/>
                  <a:pt x="979744" y="752381"/>
                  <a:pt x="978566" y="752213"/>
                </a:cubicBezTo>
                <a:cubicBezTo>
                  <a:pt x="977387" y="752045"/>
                  <a:pt x="975957" y="751792"/>
                  <a:pt x="974275" y="751456"/>
                </a:cubicBezTo>
                <a:lnTo>
                  <a:pt x="974275" y="749436"/>
                </a:lnTo>
                <a:cubicBezTo>
                  <a:pt x="974275" y="746744"/>
                  <a:pt x="973433" y="745398"/>
                  <a:pt x="971751" y="745398"/>
                </a:cubicBezTo>
                <a:cubicBezTo>
                  <a:pt x="970068" y="745398"/>
                  <a:pt x="968638" y="746071"/>
                  <a:pt x="967459" y="747417"/>
                </a:cubicBezTo>
                <a:cubicBezTo>
                  <a:pt x="966281" y="748763"/>
                  <a:pt x="965693" y="750278"/>
                  <a:pt x="965693" y="751960"/>
                </a:cubicBezTo>
                <a:cubicBezTo>
                  <a:pt x="966702" y="757682"/>
                  <a:pt x="969899" y="762225"/>
                  <a:pt x="975284" y="765591"/>
                </a:cubicBezTo>
                <a:lnTo>
                  <a:pt x="977304" y="766600"/>
                </a:lnTo>
                <a:cubicBezTo>
                  <a:pt x="982689" y="769629"/>
                  <a:pt x="989756" y="771144"/>
                  <a:pt x="998506" y="771144"/>
                </a:cubicBezTo>
                <a:cubicBezTo>
                  <a:pt x="1008266" y="771144"/>
                  <a:pt x="1017689" y="769798"/>
                  <a:pt x="1026776" y="767105"/>
                </a:cubicBezTo>
                <a:cubicBezTo>
                  <a:pt x="1035863" y="764413"/>
                  <a:pt x="1043435" y="760711"/>
                  <a:pt x="1049493" y="755999"/>
                </a:cubicBezTo>
                <a:lnTo>
                  <a:pt x="1052017" y="754485"/>
                </a:lnTo>
                <a:cubicBezTo>
                  <a:pt x="1055046" y="752129"/>
                  <a:pt x="1057739" y="749605"/>
                  <a:pt x="1060095" y="746912"/>
                </a:cubicBezTo>
                <a:lnTo>
                  <a:pt x="1063628" y="744893"/>
                </a:lnTo>
                <a:lnTo>
                  <a:pt x="1064638" y="744893"/>
                </a:lnTo>
                <a:cubicBezTo>
                  <a:pt x="1071369" y="749268"/>
                  <a:pt x="1078100" y="754569"/>
                  <a:pt x="1084831" y="760795"/>
                </a:cubicBezTo>
                <a:cubicBezTo>
                  <a:pt x="1091562" y="767021"/>
                  <a:pt x="1097704" y="774004"/>
                  <a:pt x="1103257" y="781745"/>
                </a:cubicBezTo>
                <a:cubicBezTo>
                  <a:pt x="1108810" y="789486"/>
                  <a:pt x="1113354" y="798068"/>
                  <a:pt x="1116887" y="807491"/>
                </a:cubicBezTo>
                <a:cubicBezTo>
                  <a:pt x="1120421" y="816915"/>
                  <a:pt x="1122188" y="827011"/>
                  <a:pt x="1122188" y="837781"/>
                </a:cubicBezTo>
                <a:cubicBezTo>
                  <a:pt x="1122188" y="845858"/>
                  <a:pt x="1120001" y="853767"/>
                  <a:pt x="1115625" y="861507"/>
                </a:cubicBezTo>
                <a:cubicBezTo>
                  <a:pt x="1111250" y="869248"/>
                  <a:pt x="1104940" y="876316"/>
                  <a:pt x="1096694" y="882710"/>
                </a:cubicBezTo>
                <a:cubicBezTo>
                  <a:pt x="1088449" y="889105"/>
                  <a:pt x="1078437" y="894405"/>
                  <a:pt x="1066657" y="898612"/>
                </a:cubicBezTo>
                <a:cubicBezTo>
                  <a:pt x="1054878" y="902819"/>
                  <a:pt x="1041753" y="905595"/>
                  <a:pt x="1027281" y="906942"/>
                </a:cubicBezTo>
                <a:cubicBezTo>
                  <a:pt x="1047811" y="923433"/>
                  <a:pt x="1067330" y="935633"/>
                  <a:pt x="1085841" y="943542"/>
                </a:cubicBezTo>
                <a:cubicBezTo>
                  <a:pt x="1104351" y="951450"/>
                  <a:pt x="1120001" y="956751"/>
                  <a:pt x="1132789" y="959443"/>
                </a:cubicBezTo>
                <a:lnTo>
                  <a:pt x="1132789" y="720156"/>
                </a:lnTo>
                <a:cubicBezTo>
                  <a:pt x="1132789" y="713089"/>
                  <a:pt x="1134809" y="706863"/>
                  <a:pt x="1138847" y="701478"/>
                </a:cubicBezTo>
                <a:cubicBezTo>
                  <a:pt x="1142886" y="696093"/>
                  <a:pt x="1148103" y="692896"/>
                  <a:pt x="1154497" y="691886"/>
                </a:cubicBezTo>
                <a:close/>
                <a:moveTo>
                  <a:pt x="415995" y="607076"/>
                </a:moveTo>
                <a:cubicBezTo>
                  <a:pt x="428785" y="607076"/>
                  <a:pt x="438965" y="611114"/>
                  <a:pt x="446537" y="619191"/>
                </a:cubicBezTo>
                <a:cubicBezTo>
                  <a:pt x="454109" y="627269"/>
                  <a:pt x="457896" y="637197"/>
                  <a:pt x="457896" y="648976"/>
                </a:cubicBezTo>
                <a:cubicBezTo>
                  <a:pt x="457896" y="659073"/>
                  <a:pt x="454278" y="666897"/>
                  <a:pt x="447042" y="672451"/>
                </a:cubicBezTo>
                <a:cubicBezTo>
                  <a:pt x="439807" y="678004"/>
                  <a:pt x="431309" y="680780"/>
                  <a:pt x="421548" y="680780"/>
                </a:cubicBezTo>
                <a:cubicBezTo>
                  <a:pt x="416837" y="680780"/>
                  <a:pt x="412798" y="679855"/>
                  <a:pt x="409433" y="678004"/>
                </a:cubicBezTo>
                <a:cubicBezTo>
                  <a:pt x="406068" y="676153"/>
                  <a:pt x="404216" y="673376"/>
                  <a:pt x="403879" y="669674"/>
                </a:cubicBezTo>
                <a:lnTo>
                  <a:pt x="403879" y="668159"/>
                </a:lnTo>
                <a:cubicBezTo>
                  <a:pt x="403879" y="665467"/>
                  <a:pt x="405647" y="662438"/>
                  <a:pt x="409180" y="659073"/>
                </a:cubicBezTo>
                <a:cubicBezTo>
                  <a:pt x="412714" y="655707"/>
                  <a:pt x="417005" y="654024"/>
                  <a:pt x="422053" y="654024"/>
                </a:cubicBezTo>
                <a:cubicBezTo>
                  <a:pt x="426428" y="654024"/>
                  <a:pt x="429121" y="655539"/>
                  <a:pt x="430131" y="658568"/>
                </a:cubicBezTo>
                <a:cubicBezTo>
                  <a:pt x="430131" y="661260"/>
                  <a:pt x="429121" y="663111"/>
                  <a:pt x="427102" y="664121"/>
                </a:cubicBezTo>
                <a:cubicBezTo>
                  <a:pt x="425082" y="665131"/>
                  <a:pt x="423063" y="665635"/>
                  <a:pt x="421043" y="665635"/>
                </a:cubicBezTo>
                <a:cubicBezTo>
                  <a:pt x="419361" y="665635"/>
                  <a:pt x="417931" y="665046"/>
                  <a:pt x="416753" y="663868"/>
                </a:cubicBezTo>
                <a:cubicBezTo>
                  <a:pt x="415574" y="662691"/>
                  <a:pt x="414818" y="661597"/>
                  <a:pt x="414480" y="660587"/>
                </a:cubicBezTo>
                <a:cubicBezTo>
                  <a:pt x="410443" y="661597"/>
                  <a:pt x="408423" y="664121"/>
                  <a:pt x="408423" y="668159"/>
                </a:cubicBezTo>
                <a:lnTo>
                  <a:pt x="408423" y="669674"/>
                </a:lnTo>
                <a:cubicBezTo>
                  <a:pt x="408760" y="671357"/>
                  <a:pt x="410021" y="672871"/>
                  <a:pt x="412209" y="674217"/>
                </a:cubicBezTo>
                <a:cubicBezTo>
                  <a:pt x="414397" y="675564"/>
                  <a:pt x="417509" y="676237"/>
                  <a:pt x="421548" y="676237"/>
                </a:cubicBezTo>
                <a:cubicBezTo>
                  <a:pt x="428280" y="676237"/>
                  <a:pt x="434590" y="674386"/>
                  <a:pt x="440479" y="670684"/>
                </a:cubicBezTo>
                <a:cubicBezTo>
                  <a:pt x="446369" y="666982"/>
                  <a:pt x="449314" y="662270"/>
                  <a:pt x="449314" y="656548"/>
                </a:cubicBezTo>
                <a:cubicBezTo>
                  <a:pt x="449314" y="651837"/>
                  <a:pt x="446958" y="647714"/>
                  <a:pt x="442247" y="644180"/>
                </a:cubicBezTo>
                <a:cubicBezTo>
                  <a:pt x="437534" y="640646"/>
                  <a:pt x="431476" y="638880"/>
                  <a:pt x="424072" y="638880"/>
                </a:cubicBezTo>
                <a:cubicBezTo>
                  <a:pt x="419024" y="638880"/>
                  <a:pt x="414313" y="639721"/>
                  <a:pt x="409938" y="641404"/>
                </a:cubicBezTo>
                <a:cubicBezTo>
                  <a:pt x="405562" y="643086"/>
                  <a:pt x="401609" y="645274"/>
                  <a:pt x="398075" y="647966"/>
                </a:cubicBezTo>
                <a:cubicBezTo>
                  <a:pt x="394541" y="650659"/>
                  <a:pt x="391764" y="653604"/>
                  <a:pt x="389745" y="656801"/>
                </a:cubicBezTo>
                <a:cubicBezTo>
                  <a:pt x="387725" y="659998"/>
                  <a:pt x="386716" y="662943"/>
                  <a:pt x="386716" y="665635"/>
                </a:cubicBezTo>
                <a:cubicBezTo>
                  <a:pt x="386716" y="667655"/>
                  <a:pt x="387557" y="670011"/>
                  <a:pt x="389240" y="672703"/>
                </a:cubicBezTo>
                <a:cubicBezTo>
                  <a:pt x="390922" y="675395"/>
                  <a:pt x="393867" y="678508"/>
                  <a:pt x="398075" y="682042"/>
                </a:cubicBezTo>
                <a:cubicBezTo>
                  <a:pt x="402281" y="685576"/>
                  <a:pt x="408003" y="689446"/>
                  <a:pt x="415239" y="693653"/>
                </a:cubicBezTo>
                <a:cubicBezTo>
                  <a:pt x="422474" y="697860"/>
                  <a:pt x="431476" y="702656"/>
                  <a:pt x="442247" y="708041"/>
                </a:cubicBezTo>
                <a:lnTo>
                  <a:pt x="455372" y="716118"/>
                </a:lnTo>
                <a:cubicBezTo>
                  <a:pt x="457391" y="717801"/>
                  <a:pt x="460083" y="719652"/>
                  <a:pt x="463449" y="721671"/>
                </a:cubicBezTo>
                <a:cubicBezTo>
                  <a:pt x="466815" y="723690"/>
                  <a:pt x="470349" y="726719"/>
                  <a:pt x="474050" y="730758"/>
                </a:cubicBezTo>
                <a:lnTo>
                  <a:pt x="479098" y="736816"/>
                </a:lnTo>
                <a:lnTo>
                  <a:pt x="547268" y="736816"/>
                </a:lnTo>
                <a:lnTo>
                  <a:pt x="581092" y="736816"/>
                </a:lnTo>
                <a:lnTo>
                  <a:pt x="591675" y="736816"/>
                </a:lnTo>
                <a:lnTo>
                  <a:pt x="590790" y="738869"/>
                </a:lnTo>
                <a:lnTo>
                  <a:pt x="591820" y="739087"/>
                </a:lnTo>
                <a:cubicBezTo>
                  <a:pt x="595101" y="740602"/>
                  <a:pt x="598088" y="742874"/>
                  <a:pt x="600781" y="745902"/>
                </a:cubicBezTo>
                <a:cubicBezTo>
                  <a:pt x="606165" y="751960"/>
                  <a:pt x="611382" y="758860"/>
                  <a:pt x="616430" y="766600"/>
                </a:cubicBezTo>
                <a:lnTo>
                  <a:pt x="614915" y="725710"/>
                </a:lnTo>
                <a:cubicBezTo>
                  <a:pt x="614580" y="718979"/>
                  <a:pt x="616514" y="712752"/>
                  <a:pt x="620721" y="707031"/>
                </a:cubicBezTo>
                <a:cubicBezTo>
                  <a:pt x="624928" y="701310"/>
                  <a:pt x="630060" y="697944"/>
                  <a:pt x="636118" y="696934"/>
                </a:cubicBezTo>
                <a:lnTo>
                  <a:pt x="674990" y="686333"/>
                </a:lnTo>
                <a:cubicBezTo>
                  <a:pt x="671288" y="690035"/>
                  <a:pt x="668259" y="693317"/>
                  <a:pt x="665903" y="696177"/>
                </a:cubicBezTo>
                <a:cubicBezTo>
                  <a:pt x="663547" y="699038"/>
                  <a:pt x="661697" y="701730"/>
                  <a:pt x="660350" y="704254"/>
                </a:cubicBezTo>
                <a:cubicBezTo>
                  <a:pt x="659003" y="706779"/>
                  <a:pt x="658078" y="709387"/>
                  <a:pt x="657573" y="712079"/>
                </a:cubicBezTo>
                <a:cubicBezTo>
                  <a:pt x="657068" y="714772"/>
                  <a:pt x="656816" y="718137"/>
                  <a:pt x="656816" y="722176"/>
                </a:cubicBezTo>
                <a:lnTo>
                  <a:pt x="656816" y="726719"/>
                </a:lnTo>
                <a:cubicBezTo>
                  <a:pt x="656816" y="728402"/>
                  <a:pt x="656900" y="730085"/>
                  <a:pt x="657068" y="731767"/>
                </a:cubicBezTo>
                <a:cubicBezTo>
                  <a:pt x="657236" y="733450"/>
                  <a:pt x="657489" y="735133"/>
                  <a:pt x="657826" y="736816"/>
                </a:cubicBezTo>
                <a:lnTo>
                  <a:pt x="702755" y="736816"/>
                </a:lnTo>
                <a:lnTo>
                  <a:pt x="690134" y="769629"/>
                </a:lnTo>
                <a:lnTo>
                  <a:pt x="658835" y="769629"/>
                </a:lnTo>
                <a:lnTo>
                  <a:pt x="658835" y="989228"/>
                </a:lnTo>
                <a:lnTo>
                  <a:pt x="659845" y="1003363"/>
                </a:lnTo>
                <a:cubicBezTo>
                  <a:pt x="659845" y="1010767"/>
                  <a:pt x="662537" y="1017498"/>
                  <a:pt x="667922" y="1023556"/>
                </a:cubicBezTo>
                <a:cubicBezTo>
                  <a:pt x="673306" y="1029614"/>
                  <a:pt x="680880" y="1032643"/>
                  <a:pt x="690639" y="1032643"/>
                </a:cubicBezTo>
                <a:cubicBezTo>
                  <a:pt x="695015" y="1032643"/>
                  <a:pt x="699053" y="1031465"/>
                  <a:pt x="702755" y="1029109"/>
                </a:cubicBezTo>
                <a:cubicBezTo>
                  <a:pt x="706457" y="1026754"/>
                  <a:pt x="708308" y="1023388"/>
                  <a:pt x="708308" y="1019013"/>
                </a:cubicBezTo>
                <a:cubicBezTo>
                  <a:pt x="708308" y="1015984"/>
                  <a:pt x="706878" y="1013376"/>
                  <a:pt x="704017" y="1011188"/>
                </a:cubicBezTo>
                <a:cubicBezTo>
                  <a:pt x="701156" y="1009000"/>
                  <a:pt x="697706" y="1007907"/>
                  <a:pt x="693668" y="1007907"/>
                </a:cubicBezTo>
                <a:cubicBezTo>
                  <a:pt x="695015" y="1010263"/>
                  <a:pt x="695688" y="1012450"/>
                  <a:pt x="695688" y="1014469"/>
                </a:cubicBezTo>
                <a:cubicBezTo>
                  <a:pt x="695688" y="1016152"/>
                  <a:pt x="694847" y="1017751"/>
                  <a:pt x="693163" y="1019265"/>
                </a:cubicBezTo>
                <a:cubicBezTo>
                  <a:pt x="691481" y="1020780"/>
                  <a:pt x="689629" y="1021537"/>
                  <a:pt x="687610" y="1021537"/>
                </a:cubicBezTo>
                <a:cubicBezTo>
                  <a:pt x="685255" y="1021537"/>
                  <a:pt x="683320" y="1020696"/>
                  <a:pt x="681804" y="1019013"/>
                </a:cubicBezTo>
                <a:cubicBezTo>
                  <a:pt x="680291" y="1017330"/>
                  <a:pt x="679533" y="1015479"/>
                  <a:pt x="679533" y="1013460"/>
                </a:cubicBezTo>
                <a:cubicBezTo>
                  <a:pt x="679533" y="1010094"/>
                  <a:pt x="681047" y="1007318"/>
                  <a:pt x="684076" y="1005130"/>
                </a:cubicBezTo>
                <a:cubicBezTo>
                  <a:pt x="687105" y="1002943"/>
                  <a:pt x="690302" y="1001849"/>
                  <a:pt x="693668" y="1001849"/>
                </a:cubicBezTo>
                <a:cubicBezTo>
                  <a:pt x="699390" y="1001849"/>
                  <a:pt x="704353" y="1003532"/>
                  <a:pt x="708561" y="1006897"/>
                </a:cubicBezTo>
                <a:cubicBezTo>
                  <a:pt x="712767" y="1010263"/>
                  <a:pt x="714871" y="1014301"/>
                  <a:pt x="714871" y="1019013"/>
                </a:cubicBezTo>
                <a:cubicBezTo>
                  <a:pt x="714871" y="1024734"/>
                  <a:pt x="712515" y="1029530"/>
                  <a:pt x="707803" y="1033400"/>
                </a:cubicBezTo>
                <a:cubicBezTo>
                  <a:pt x="703092" y="1037271"/>
                  <a:pt x="697370" y="1039206"/>
                  <a:pt x="690639" y="1039206"/>
                </a:cubicBezTo>
                <a:cubicBezTo>
                  <a:pt x="676167" y="1039206"/>
                  <a:pt x="663632" y="1034747"/>
                  <a:pt x="653030" y="1025828"/>
                </a:cubicBezTo>
                <a:cubicBezTo>
                  <a:pt x="642428" y="1016909"/>
                  <a:pt x="635782" y="1006224"/>
                  <a:pt x="633089" y="993772"/>
                </a:cubicBezTo>
                <a:lnTo>
                  <a:pt x="632584" y="991247"/>
                </a:lnTo>
                <a:lnTo>
                  <a:pt x="631574" y="993267"/>
                </a:lnTo>
                <a:cubicBezTo>
                  <a:pt x="628882" y="1000671"/>
                  <a:pt x="625096" y="1007065"/>
                  <a:pt x="620216" y="1012450"/>
                </a:cubicBezTo>
                <a:cubicBezTo>
                  <a:pt x="615336" y="1017835"/>
                  <a:pt x="609194" y="1020527"/>
                  <a:pt x="601790" y="1020527"/>
                </a:cubicBezTo>
                <a:cubicBezTo>
                  <a:pt x="606165" y="1017835"/>
                  <a:pt x="609699" y="1014554"/>
                  <a:pt x="612391" y="1010683"/>
                </a:cubicBezTo>
                <a:cubicBezTo>
                  <a:pt x="615083" y="1006813"/>
                  <a:pt x="616430" y="1002522"/>
                  <a:pt x="616430" y="997810"/>
                </a:cubicBezTo>
                <a:lnTo>
                  <a:pt x="616430" y="802948"/>
                </a:lnTo>
                <a:cubicBezTo>
                  <a:pt x="611718" y="791505"/>
                  <a:pt x="605492" y="783091"/>
                  <a:pt x="597752" y="777707"/>
                </a:cubicBezTo>
                <a:cubicBezTo>
                  <a:pt x="590011" y="772322"/>
                  <a:pt x="583280" y="769629"/>
                  <a:pt x="577558" y="769629"/>
                </a:cubicBezTo>
                <a:lnTo>
                  <a:pt x="577539" y="769629"/>
                </a:lnTo>
                <a:lnTo>
                  <a:pt x="533638" y="769629"/>
                </a:lnTo>
                <a:lnTo>
                  <a:pt x="495757" y="769629"/>
                </a:lnTo>
                <a:lnTo>
                  <a:pt x="511408" y="788813"/>
                </a:lnTo>
                <a:cubicBezTo>
                  <a:pt x="526215" y="808669"/>
                  <a:pt x="538079" y="828610"/>
                  <a:pt x="546998" y="848634"/>
                </a:cubicBezTo>
                <a:cubicBezTo>
                  <a:pt x="555916" y="868659"/>
                  <a:pt x="560375" y="888768"/>
                  <a:pt x="560375" y="908961"/>
                </a:cubicBezTo>
                <a:cubicBezTo>
                  <a:pt x="560375" y="918048"/>
                  <a:pt x="558945" y="928649"/>
                  <a:pt x="556085" y="940765"/>
                </a:cubicBezTo>
                <a:cubicBezTo>
                  <a:pt x="553224" y="952881"/>
                  <a:pt x="547418" y="965165"/>
                  <a:pt x="538668" y="977617"/>
                </a:cubicBezTo>
                <a:cubicBezTo>
                  <a:pt x="529917" y="989733"/>
                  <a:pt x="519737" y="999072"/>
                  <a:pt x="508126" y="1005635"/>
                </a:cubicBezTo>
                <a:cubicBezTo>
                  <a:pt x="496515" y="1012198"/>
                  <a:pt x="484652" y="1015479"/>
                  <a:pt x="472536" y="1015479"/>
                </a:cubicBezTo>
                <a:cubicBezTo>
                  <a:pt x="462776" y="1015479"/>
                  <a:pt x="451249" y="1012703"/>
                  <a:pt x="437955" y="1007150"/>
                </a:cubicBezTo>
                <a:cubicBezTo>
                  <a:pt x="424662" y="1001596"/>
                  <a:pt x="411789" y="994529"/>
                  <a:pt x="399336" y="985947"/>
                </a:cubicBezTo>
                <a:cubicBezTo>
                  <a:pt x="386883" y="977365"/>
                  <a:pt x="376030" y="967941"/>
                  <a:pt x="366775" y="957677"/>
                </a:cubicBezTo>
                <a:cubicBezTo>
                  <a:pt x="357520" y="947412"/>
                  <a:pt x="352051" y="937399"/>
                  <a:pt x="350368" y="927640"/>
                </a:cubicBezTo>
                <a:cubicBezTo>
                  <a:pt x="349695" y="924947"/>
                  <a:pt x="349190" y="922002"/>
                  <a:pt x="348854" y="918805"/>
                </a:cubicBezTo>
                <a:cubicBezTo>
                  <a:pt x="348518" y="915608"/>
                  <a:pt x="348349" y="912495"/>
                  <a:pt x="348349" y="909466"/>
                </a:cubicBezTo>
                <a:cubicBezTo>
                  <a:pt x="348349" y="906773"/>
                  <a:pt x="348854" y="902735"/>
                  <a:pt x="349863" y="897350"/>
                </a:cubicBezTo>
                <a:cubicBezTo>
                  <a:pt x="350873" y="891965"/>
                  <a:pt x="352388" y="886580"/>
                  <a:pt x="354406" y="881196"/>
                </a:cubicBezTo>
                <a:cubicBezTo>
                  <a:pt x="356426" y="875811"/>
                  <a:pt x="359119" y="871099"/>
                  <a:pt x="362485" y="867060"/>
                </a:cubicBezTo>
                <a:cubicBezTo>
                  <a:pt x="365850" y="863022"/>
                  <a:pt x="370057" y="861003"/>
                  <a:pt x="375105" y="861003"/>
                </a:cubicBezTo>
                <a:cubicBezTo>
                  <a:pt x="377797" y="861003"/>
                  <a:pt x="380069" y="861423"/>
                  <a:pt x="381919" y="862265"/>
                </a:cubicBezTo>
                <a:cubicBezTo>
                  <a:pt x="383771" y="863106"/>
                  <a:pt x="385790" y="864032"/>
                  <a:pt x="387978" y="865041"/>
                </a:cubicBezTo>
                <a:cubicBezTo>
                  <a:pt x="390165" y="866051"/>
                  <a:pt x="392857" y="867060"/>
                  <a:pt x="396055" y="868070"/>
                </a:cubicBezTo>
                <a:cubicBezTo>
                  <a:pt x="399252" y="869080"/>
                  <a:pt x="403712" y="869753"/>
                  <a:pt x="409433" y="870089"/>
                </a:cubicBezTo>
                <a:lnTo>
                  <a:pt x="410443" y="870089"/>
                </a:lnTo>
                <a:cubicBezTo>
                  <a:pt x="424241" y="870089"/>
                  <a:pt x="433665" y="861339"/>
                  <a:pt x="438712" y="843839"/>
                </a:cubicBezTo>
                <a:cubicBezTo>
                  <a:pt x="432991" y="848550"/>
                  <a:pt x="426428" y="852336"/>
                  <a:pt x="419024" y="855197"/>
                </a:cubicBezTo>
                <a:cubicBezTo>
                  <a:pt x="411620" y="858058"/>
                  <a:pt x="403039" y="859488"/>
                  <a:pt x="393278" y="859488"/>
                </a:cubicBezTo>
                <a:cubicBezTo>
                  <a:pt x="383854" y="859488"/>
                  <a:pt x="374263" y="857805"/>
                  <a:pt x="364503" y="854440"/>
                </a:cubicBezTo>
                <a:cubicBezTo>
                  <a:pt x="354743" y="851074"/>
                  <a:pt x="345657" y="846783"/>
                  <a:pt x="337242" y="841567"/>
                </a:cubicBezTo>
                <a:cubicBezTo>
                  <a:pt x="328830" y="836350"/>
                  <a:pt x="321762" y="830629"/>
                  <a:pt x="316040" y="824403"/>
                </a:cubicBezTo>
                <a:cubicBezTo>
                  <a:pt x="310318" y="818177"/>
                  <a:pt x="306785" y="812035"/>
                  <a:pt x="305439" y="805977"/>
                </a:cubicBezTo>
                <a:cubicBezTo>
                  <a:pt x="304092" y="800592"/>
                  <a:pt x="303420" y="795039"/>
                  <a:pt x="303420" y="789317"/>
                </a:cubicBezTo>
                <a:cubicBezTo>
                  <a:pt x="303420" y="787635"/>
                  <a:pt x="303673" y="784858"/>
                  <a:pt x="304176" y="780988"/>
                </a:cubicBezTo>
                <a:cubicBezTo>
                  <a:pt x="304681" y="777118"/>
                  <a:pt x="306280" y="773163"/>
                  <a:pt x="308973" y="769124"/>
                </a:cubicBezTo>
                <a:lnTo>
                  <a:pt x="288348" y="769124"/>
                </a:lnTo>
                <a:lnTo>
                  <a:pt x="288123" y="769629"/>
                </a:lnTo>
                <a:lnTo>
                  <a:pt x="251775" y="769629"/>
                </a:lnTo>
                <a:lnTo>
                  <a:pt x="251270" y="994781"/>
                </a:lnTo>
                <a:cubicBezTo>
                  <a:pt x="251270" y="1004878"/>
                  <a:pt x="255056" y="1013544"/>
                  <a:pt x="262629" y="1020780"/>
                </a:cubicBezTo>
                <a:cubicBezTo>
                  <a:pt x="270201" y="1028016"/>
                  <a:pt x="279204" y="1031633"/>
                  <a:pt x="289637" y="1031633"/>
                </a:cubicBezTo>
                <a:cubicBezTo>
                  <a:pt x="295358" y="1031633"/>
                  <a:pt x="300238" y="1030035"/>
                  <a:pt x="304277" y="1026838"/>
                </a:cubicBezTo>
                <a:cubicBezTo>
                  <a:pt x="308315" y="1023640"/>
                  <a:pt x="310335" y="1019518"/>
                  <a:pt x="310335" y="1014469"/>
                </a:cubicBezTo>
                <a:cubicBezTo>
                  <a:pt x="310335" y="1010767"/>
                  <a:pt x="308652" y="1007486"/>
                  <a:pt x="305286" y="1004625"/>
                </a:cubicBezTo>
                <a:cubicBezTo>
                  <a:pt x="301920" y="1001765"/>
                  <a:pt x="298050" y="1000334"/>
                  <a:pt x="293676" y="1000334"/>
                </a:cubicBezTo>
                <a:cubicBezTo>
                  <a:pt x="295021" y="1002690"/>
                  <a:pt x="295695" y="1005383"/>
                  <a:pt x="295695" y="1008412"/>
                </a:cubicBezTo>
                <a:cubicBezTo>
                  <a:pt x="295695" y="1010767"/>
                  <a:pt x="294685" y="1012871"/>
                  <a:pt x="292666" y="1014722"/>
                </a:cubicBezTo>
                <a:cubicBezTo>
                  <a:pt x="290647" y="1016573"/>
                  <a:pt x="288627" y="1017498"/>
                  <a:pt x="286608" y="1017498"/>
                </a:cubicBezTo>
                <a:cubicBezTo>
                  <a:pt x="281560" y="1017498"/>
                  <a:pt x="279036" y="1014133"/>
                  <a:pt x="279036" y="1007402"/>
                </a:cubicBezTo>
                <a:cubicBezTo>
                  <a:pt x="279036" y="997642"/>
                  <a:pt x="283915" y="992762"/>
                  <a:pt x="293676" y="992762"/>
                </a:cubicBezTo>
                <a:cubicBezTo>
                  <a:pt x="300071" y="992762"/>
                  <a:pt x="305540" y="994950"/>
                  <a:pt x="310082" y="999325"/>
                </a:cubicBezTo>
                <a:cubicBezTo>
                  <a:pt x="314626" y="1003700"/>
                  <a:pt x="316898" y="1008748"/>
                  <a:pt x="316898" y="1014469"/>
                </a:cubicBezTo>
                <a:cubicBezTo>
                  <a:pt x="316898" y="1021537"/>
                  <a:pt x="314205" y="1027595"/>
                  <a:pt x="308820" y="1032643"/>
                </a:cubicBezTo>
                <a:cubicBezTo>
                  <a:pt x="303436" y="1037691"/>
                  <a:pt x="297042" y="1040216"/>
                  <a:pt x="289637" y="1040216"/>
                </a:cubicBezTo>
                <a:cubicBezTo>
                  <a:pt x="282570" y="1040216"/>
                  <a:pt x="275670" y="1038617"/>
                  <a:pt x="268939" y="1035420"/>
                </a:cubicBezTo>
                <a:cubicBezTo>
                  <a:pt x="262208" y="1032222"/>
                  <a:pt x="255897" y="1028184"/>
                  <a:pt x="250008" y="1023304"/>
                </a:cubicBezTo>
                <a:lnTo>
                  <a:pt x="239685" y="1012120"/>
                </a:lnTo>
                <a:lnTo>
                  <a:pt x="237668" y="1013593"/>
                </a:lnTo>
                <a:cubicBezTo>
                  <a:pt x="235313" y="1015276"/>
                  <a:pt x="232957" y="1016790"/>
                  <a:pt x="230601" y="1018137"/>
                </a:cubicBezTo>
                <a:cubicBezTo>
                  <a:pt x="228245" y="1019483"/>
                  <a:pt x="226899" y="1020324"/>
                  <a:pt x="226563" y="1020661"/>
                </a:cubicBezTo>
                <a:cubicBezTo>
                  <a:pt x="223870" y="1022680"/>
                  <a:pt x="220420" y="1025288"/>
                  <a:pt x="216214" y="1028485"/>
                </a:cubicBezTo>
                <a:cubicBezTo>
                  <a:pt x="212006" y="1031683"/>
                  <a:pt x="206874" y="1035469"/>
                  <a:pt x="200816" y="1039844"/>
                </a:cubicBezTo>
                <a:cubicBezTo>
                  <a:pt x="233126" y="1049267"/>
                  <a:pt x="251298" y="1062561"/>
                  <a:pt x="255337" y="1079725"/>
                </a:cubicBezTo>
                <a:lnTo>
                  <a:pt x="255337" y="1080230"/>
                </a:lnTo>
                <a:cubicBezTo>
                  <a:pt x="256010" y="1082922"/>
                  <a:pt x="256348" y="1084773"/>
                  <a:pt x="256348" y="1085783"/>
                </a:cubicBezTo>
                <a:cubicBezTo>
                  <a:pt x="256348" y="1093187"/>
                  <a:pt x="249111" y="1096889"/>
                  <a:pt x="234639" y="1096889"/>
                </a:cubicBezTo>
                <a:cubicBezTo>
                  <a:pt x="231274" y="1096553"/>
                  <a:pt x="229592" y="1094197"/>
                  <a:pt x="229592" y="1089822"/>
                </a:cubicBezTo>
                <a:cubicBezTo>
                  <a:pt x="229592" y="1085110"/>
                  <a:pt x="231610" y="1082754"/>
                  <a:pt x="235649" y="1082754"/>
                </a:cubicBezTo>
                <a:cubicBezTo>
                  <a:pt x="239351" y="1082754"/>
                  <a:pt x="241202" y="1085110"/>
                  <a:pt x="241202" y="1089822"/>
                </a:cubicBezTo>
                <a:lnTo>
                  <a:pt x="241202" y="1091841"/>
                </a:lnTo>
                <a:cubicBezTo>
                  <a:pt x="244231" y="1088812"/>
                  <a:pt x="245746" y="1086120"/>
                  <a:pt x="245746" y="1083764"/>
                </a:cubicBezTo>
                <a:cubicBezTo>
                  <a:pt x="245746" y="1082754"/>
                  <a:pt x="245240" y="1081408"/>
                  <a:pt x="244231" y="1079725"/>
                </a:cubicBezTo>
                <a:cubicBezTo>
                  <a:pt x="241538" y="1077033"/>
                  <a:pt x="236491" y="1074845"/>
                  <a:pt x="229086" y="1073162"/>
                </a:cubicBezTo>
                <a:cubicBezTo>
                  <a:pt x="221682" y="1071480"/>
                  <a:pt x="214614" y="1069965"/>
                  <a:pt x="207884" y="1068619"/>
                </a:cubicBezTo>
                <a:cubicBezTo>
                  <a:pt x="184998" y="1060878"/>
                  <a:pt x="167161" y="1050950"/>
                  <a:pt x="154372" y="1038834"/>
                </a:cubicBezTo>
                <a:cubicBezTo>
                  <a:pt x="155383" y="1038161"/>
                  <a:pt x="159505" y="1034712"/>
                  <a:pt x="166740" y="1028485"/>
                </a:cubicBezTo>
                <a:cubicBezTo>
                  <a:pt x="173977" y="1022259"/>
                  <a:pt x="184662" y="1013257"/>
                  <a:pt x="198797" y="1001477"/>
                </a:cubicBezTo>
                <a:lnTo>
                  <a:pt x="206878" y="992774"/>
                </a:lnTo>
                <a:lnTo>
                  <a:pt x="208360" y="986704"/>
                </a:lnTo>
                <a:lnTo>
                  <a:pt x="208360" y="863527"/>
                </a:lnTo>
                <a:cubicBezTo>
                  <a:pt x="184802" y="867565"/>
                  <a:pt x="155858" y="873118"/>
                  <a:pt x="121530" y="880186"/>
                </a:cubicBezTo>
                <a:cubicBezTo>
                  <a:pt x="98308" y="884898"/>
                  <a:pt x="86697" y="892975"/>
                  <a:pt x="86697" y="904418"/>
                </a:cubicBezTo>
                <a:cubicBezTo>
                  <a:pt x="86697" y="910475"/>
                  <a:pt x="89389" y="915944"/>
                  <a:pt x="94774" y="920824"/>
                </a:cubicBezTo>
                <a:cubicBezTo>
                  <a:pt x="100159" y="925704"/>
                  <a:pt x="107396" y="928144"/>
                  <a:pt x="116482" y="928144"/>
                </a:cubicBezTo>
                <a:cubicBezTo>
                  <a:pt x="123550" y="928144"/>
                  <a:pt x="128934" y="925873"/>
                  <a:pt x="132636" y="921329"/>
                </a:cubicBezTo>
                <a:cubicBezTo>
                  <a:pt x="136338" y="916786"/>
                  <a:pt x="138190" y="911822"/>
                  <a:pt x="138190" y="906437"/>
                </a:cubicBezTo>
                <a:cubicBezTo>
                  <a:pt x="138190" y="900715"/>
                  <a:pt x="135161" y="896340"/>
                  <a:pt x="129103" y="893311"/>
                </a:cubicBezTo>
                <a:cubicBezTo>
                  <a:pt x="129775" y="895331"/>
                  <a:pt x="130112" y="897013"/>
                  <a:pt x="130112" y="898360"/>
                </a:cubicBezTo>
                <a:cubicBezTo>
                  <a:pt x="130112" y="900715"/>
                  <a:pt x="129271" y="902398"/>
                  <a:pt x="127589" y="903408"/>
                </a:cubicBezTo>
                <a:cubicBezTo>
                  <a:pt x="125905" y="904418"/>
                  <a:pt x="123886" y="904922"/>
                  <a:pt x="121530" y="904922"/>
                </a:cubicBezTo>
                <a:cubicBezTo>
                  <a:pt x="119847" y="904922"/>
                  <a:pt x="118081" y="904165"/>
                  <a:pt x="116230" y="902651"/>
                </a:cubicBezTo>
                <a:cubicBezTo>
                  <a:pt x="114378" y="901136"/>
                  <a:pt x="113453" y="899033"/>
                  <a:pt x="113453" y="896340"/>
                </a:cubicBezTo>
                <a:cubicBezTo>
                  <a:pt x="113453" y="893648"/>
                  <a:pt x="114883" y="891545"/>
                  <a:pt x="117744" y="890030"/>
                </a:cubicBezTo>
                <a:cubicBezTo>
                  <a:pt x="120605" y="888516"/>
                  <a:pt x="123044" y="887758"/>
                  <a:pt x="125064" y="887758"/>
                </a:cubicBezTo>
                <a:cubicBezTo>
                  <a:pt x="131458" y="887758"/>
                  <a:pt x="136338" y="890198"/>
                  <a:pt x="139704" y="895078"/>
                </a:cubicBezTo>
                <a:cubicBezTo>
                  <a:pt x="143069" y="899958"/>
                  <a:pt x="144752" y="904754"/>
                  <a:pt x="144752" y="909466"/>
                </a:cubicBezTo>
                <a:cubicBezTo>
                  <a:pt x="144752" y="917206"/>
                  <a:pt x="141975" y="923348"/>
                  <a:pt x="136423" y="927892"/>
                </a:cubicBezTo>
                <a:cubicBezTo>
                  <a:pt x="130869" y="932435"/>
                  <a:pt x="123718" y="934707"/>
                  <a:pt x="114967" y="934707"/>
                </a:cubicBezTo>
                <a:cubicBezTo>
                  <a:pt x="103188" y="934707"/>
                  <a:pt x="93849" y="931089"/>
                  <a:pt x="86949" y="923853"/>
                </a:cubicBezTo>
                <a:cubicBezTo>
                  <a:pt x="80050" y="916618"/>
                  <a:pt x="76601" y="908288"/>
                  <a:pt x="76601" y="898864"/>
                </a:cubicBezTo>
                <a:cubicBezTo>
                  <a:pt x="76601" y="888431"/>
                  <a:pt x="81312" y="877830"/>
                  <a:pt x="90736" y="867060"/>
                </a:cubicBezTo>
                <a:cubicBezTo>
                  <a:pt x="90736" y="864032"/>
                  <a:pt x="88969" y="860582"/>
                  <a:pt x="85436" y="856712"/>
                </a:cubicBezTo>
                <a:cubicBezTo>
                  <a:pt x="81902" y="852841"/>
                  <a:pt x="76769" y="850906"/>
                  <a:pt x="70038" y="850906"/>
                </a:cubicBezTo>
                <a:cubicBezTo>
                  <a:pt x="62634" y="850906"/>
                  <a:pt x="56408" y="855281"/>
                  <a:pt x="51360" y="864032"/>
                </a:cubicBezTo>
                <a:lnTo>
                  <a:pt x="21574" y="844848"/>
                </a:lnTo>
                <a:cubicBezTo>
                  <a:pt x="20228" y="838454"/>
                  <a:pt x="19556" y="831723"/>
                  <a:pt x="19556" y="824655"/>
                </a:cubicBezTo>
                <a:cubicBezTo>
                  <a:pt x="19556" y="812539"/>
                  <a:pt x="21574" y="801181"/>
                  <a:pt x="25613" y="790580"/>
                </a:cubicBezTo>
                <a:cubicBezTo>
                  <a:pt x="29653" y="779978"/>
                  <a:pt x="35457" y="770639"/>
                  <a:pt x="43030" y="762562"/>
                </a:cubicBezTo>
                <a:cubicBezTo>
                  <a:pt x="50602" y="754485"/>
                  <a:pt x="59605" y="748090"/>
                  <a:pt x="70038" y="743378"/>
                </a:cubicBezTo>
                <a:cubicBezTo>
                  <a:pt x="80471" y="738667"/>
                  <a:pt x="92082" y="736311"/>
                  <a:pt x="104871" y="736311"/>
                </a:cubicBezTo>
                <a:cubicBezTo>
                  <a:pt x="117996" y="736311"/>
                  <a:pt x="133141" y="741275"/>
                  <a:pt x="150305" y="751203"/>
                </a:cubicBezTo>
                <a:cubicBezTo>
                  <a:pt x="167469" y="761131"/>
                  <a:pt x="186652" y="774173"/>
                  <a:pt x="207855" y="790327"/>
                </a:cubicBezTo>
                <a:lnTo>
                  <a:pt x="207855" y="728234"/>
                </a:lnTo>
                <a:cubicBezTo>
                  <a:pt x="207855" y="715781"/>
                  <a:pt x="212062" y="706863"/>
                  <a:pt x="220476" y="701478"/>
                </a:cubicBezTo>
                <a:cubicBezTo>
                  <a:pt x="222495" y="700132"/>
                  <a:pt x="237977" y="695083"/>
                  <a:pt x="266919" y="686333"/>
                </a:cubicBezTo>
                <a:lnTo>
                  <a:pt x="256319" y="698449"/>
                </a:lnTo>
                <a:cubicBezTo>
                  <a:pt x="252280" y="704843"/>
                  <a:pt x="249924" y="713594"/>
                  <a:pt x="249251" y="724700"/>
                </a:cubicBezTo>
                <a:lnTo>
                  <a:pt x="249756" y="736816"/>
                </a:lnTo>
                <a:lnTo>
                  <a:pt x="302762" y="736816"/>
                </a:lnTo>
                <a:lnTo>
                  <a:pt x="429121" y="736816"/>
                </a:lnTo>
                <a:lnTo>
                  <a:pt x="423569" y="732777"/>
                </a:lnTo>
                <a:lnTo>
                  <a:pt x="418014" y="728738"/>
                </a:lnTo>
                <a:cubicBezTo>
                  <a:pt x="402197" y="721334"/>
                  <a:pt x="389661" y="710733"/>
                  <a:pt x="380405" y="696934"/>
                </a:cubicBezTo>
                <a:cubicBezTo>
                  <a:pt x="371150" y="683136"/>
                  <a:pt x="366523" y="668833"/>
                  <a:pt x="366523" y="654024"/>
                </a:cubicBezTo>
                <a:cubicBezTo>
                  <a:pt x="366523" y="646620"/>
                  <a:pt x="367954" y="639973"/>
                  <a:pt x="370814" y="634084"/>
                </a:cubicBezTo>
                <a:cubicBezTo>
                  <a:pt x="373674" y="628194"/>
                  <a:pt x="377460" y="623230"/>
                  <a:pt x="382172" y="619191"/>
                </a:cubicBezTo>
                <a:cubicBezTo>
                  <a:pt x="386883" y="615153"/>
                  <a:pt x="392185" y="612124"/>
                  <a:pt x="398075" y="610105"/>
                </a:cubicBezTo>
                <a:cubicBezTo>
                  <a:pt x="403963" y="608085"/>
                  <a:pt x="409938" y="607076"/>
                  <a:pt x="415995" y="607076"/>
                </a:cubicBezTo>
                <a:close/>
                <a:moveTo>
                  <a:pt x="3331254" y="350348"/>
                </a:moveTo>
                <a:cubicBezTo>
                  <a:pt x="3336639" y="350348"/>
                  <a:pt x="3341183" y="352368"/>
                  <a:pt x="3344885" y="356406"/>
                </a:cubicBezTo>
                <a:cubicBezTo>
                  <a:pt x="3348587" y="360445"/>
                  <a:pt x="3350438" y="365325"/>
                  <a:pt x="3350438" y="371046"/>
                </a:cubicBezTo>
                <a:cubicBezTo>
                  <a:pt x="3350438" y="376767"/>
                  <a:pt x="3348587" y="381563"/>
                  <a:pt x="3344885" y="385434"/>
                </a:cubicBezTo>
                <a:cubicBezTo>
                  <a:pt x="3341183" y="389304"/>
                  <a:pt x="3336639" y="391239"/>
                  <a:pt x="3331254" y="391239"/>
                </a:cubicBezTo>
                <a:cubicBezTo>
                  <a:pt x="3325533" y="391239"/>
                  <a:pt x="3320821" y="389304"/>
                  <a:pt x="3317120" y="385434"/>
                </a:cubicBezTo>
                <a:cubicBezTo>
                  <a:pt x="3313417" y="381563"/>
                  <a:pt x="3311566" y="376767"/>
                  <a:pt x="3311566" y="371046"/>
                </a:cubicBezTo>
                <a:cubicBezTo>
                  <a:pt x="3311566" y="365325"/>
                  <a:pt x="3313417" y="360445"/>
                  <a:pt x="3317120" y="356406"/>
                </a:cubicBezTo>
                <a:cubicBezTo>
                  <a:pt x="3320821" y="352368"/>
                  <a:pt x="3325533" y="350348"/>
                  <a:pt x="3331254" y="350348"/>
                </a:cubicBezTo>
                <a:close/>
                <a:moveTo>
                  <a:pt x="1407205" y="350348"/>
                </a:moveTo>
                <a:cubicBezTo>
                  <a:pt x="1412589" y="350348"/>
                  <a:pt x="1417133" y="352368"/>
                  <a:pt x="1420835" y="356406"/>
                </a:cubicBezTo>
                <a:cubicBezTo>
                  <a:pt x="1424537" y="360445"/>
                  <a:pt x="1426388" y="365325"/>
                  <a:pt x="1426388" y="371046"/>
                </a:cubicBezTo>
                <a:cubicBezTo>
                  <a:pt x="1426388" y="376767"/>
                  <a:pt x="1424537" y="381563"/>
                  <a:pt x="1420835" y="385434"/>
                </a:cubicBezTo>
                <a:cubicBezTo>
                  <a:pt x="1417133" y="389304"/>
                  <a:pt x="1412589" y="391239"/>
                  <a:pt x="1407205" y="391239"/>
                </a:cubicBezTo>
                <a:cubicBezTo>
                  <a:pt x="1401483" y="391239"/>
                  <a:pt x="1396771" y="389304"/>
                  <a:pt x="1393069" y="385434"/>
                </a:cubicBezTo>
                <a:cubicBezTo>
                  <a:pt x="1389367" y="381563"/>
                  <a:pt x="1387516" y="376767"/>
                  <a:pt x="1387516" y="371046"/>
                </a:cubicBezTo>
                <a:cubicBezTo>
                  <a:pt x="1387516" y="365325"/>
                  <a:pt x="1389367" y="360445"/>
                  <a:pt x="1393069" y="356406"/>
                </a:cubicBezTo>
                <a:cubicBezTo>
                  <a:pt x="1396771" y="352368"/>
                  <a:pt x="1401483" y="350348"/>
                  <a:pt x="1407205" y="350348"/>
                </a:cubicBezTo>
                <a:close/>
                <a:moveTo>
                  <a:pt x="689496" y="303904"/>
                </a:moveTo>
                <a:cubicBezTo>
                  <a:pt x="680409" y="303904"/>
                  <a:pt x="673173" y="307017"/>
                  <a:pt x="667789" y="313244"/>
                </a:cubicBezTo>
                <a:cubicBezTo>
                  <a:pt x="662404" y="319470"/>
                  <a:pt x="659711" y="326622"/>
                  <a:pt x="659711" y="334699"/>
                </a:cubicBezTo>
                <a:cubicBezTo>
                  <a:pt x="659711" y="339410"/>
                  <a:pt x="660637" y="344038"/>
                  <a:pt x="662489" y="348581"/>
                </a:cubicBezTo>
                <a:cubicBezTo>
                  <a:pt x="664339" y="353125"/>
                  <a:pt x="666864" y="357163"/>
                  <a:pt x="670061" y="360697"/>
                </a:cubicBezTo>
                <a:cubicBezTo>
                  <a:pt x="673258" y="364231"/>
                  <a:pt x="676875" y="367092"/>
                  <a:pt x="680914" y="369279"/>
                </a:cubicBezTo>
                <a:cubicBezTo>
                  <a:pt x="684953" y="371467"/>
                  <a:pt x="689160" y="372561"/>
                  <a:pt x="693535" y="372561"/>
                </a:cubicBezTo>
                <a:cubicBezTo>
                  <a:pt x="700603" y="372561"/>
                  <a:pt x="706492" y="369784"/>
                  <a:pt x="711204" y="364231"/>
                </a:cubicBezTo>
                <a:cubicBezTo>
                  <a:pt x="715916" y="358678"/>
                  <a:pt x="718271" y="352872"/>
                  <a:pt x="718271" y="346815"/>
                </a:cubicBezTo>
                <a:cubicBezTo>
                  <a:pt x="718271" y="344795"/>
                  <a:pt x="718103" y="343449"/>
                  <a:pt x="717767" y="342776"/>
                </a:cubicBezTo>
                <a:lnTo>
                  <a:pt x="713728" y="336718"/>
                </a:lnTo>
                <a:cubicBezTo>
                  <a:pt x="713728" y="334699"/>
                  <a:pt x="711960" y="333184"/>
                  <a:pt x="708427" y="332175"/>
                </a:cubicBezTo>
                <a:cubicBezTo>
                  <a:pt x="704893" y="331165"/>
                  <a:pt x="702454" y="330660"/>
                  <a:pt x="701108" y="330660"/>
                </a:cubicBezTo>
                <a:cubicBezTo>
                  <a:pt x="698415" y="330660"/>
                  <a:pt x="695806" y="331754"/>
                  <a:pt x="693282" y="333941"/>
                </a:cubicBezTo>
                <a:cubicBezTo>
                  <a:pt x="690759" y="336129"/>
                  <a:pt x="689496" y="338569"/>
                  <a:pt x="689496" y="341261"/>
                </a:cubicBezTo>
                <a:cubicBezTo>
                  <a:pt x="690505" y="340252"/>
                  <a:pt x="691852" y="339747"/>
                  <a:pt x="693535" y="339747"/>
                </a:cubicBezTo>
                <a:lnTo>
                  <a:pt x="695050" y="341261"/>
                </a:lnTo>
                <a:cubicBezTo>
                  <a:pt x="696395" y="342608"/>
                  <a:pt x="697069" y="344459"/>
                  <a:pt x="697069" y="346815"/>
                </a:cubicBezTo>
                <a:cubicBezTo>
                  <a:pt x="697069" y="349170"/>
                  <a:pt x="696563" y="351021"/>
                  <a:pt x="695555" y="352368"/>
                </a:cubicBezTo>
                <a:cubicBezTo>
                  <a:pt x="694545" y="353714"/>
                  <a:pt x="693871" y="354387"/>
                  <a:pt x="693535" y="354387"/>
                </a:cubicBezTo>
                <a:cubicBezTo>
                  <a:pt x="689496" y="354387"/>
                  <a:pt x="686299" y="353293"/>
                  <a:pt x="683943" y="351106"/>
                </a:cubicBezTo>
                <a:cubicBezTo>
                  <a:pt x="681588" y="348918"/>
                  <a:pt x="680409" y="346310"/>
                  <a:pt x="680409" y="343281"/>
                </a:cubicBezTo>
                <a:cubicBezTo>
                  <a:pt x="680409" y="338569"/>
                  <a:pt x="682344" y="334110"/>
                  <a:pt x="686215" y="329903"/>
                </a:cubicBezTo>
                <a:cubicBezTo>
                  <a:pt x="690086" y="325696"/>
                  <a:pt x="695050" y="323593"/>
                  <a:pt x="701108" y="323593"/>
                </a:cubicBezTo>
                <a:cubicBezTo>
                  <a:pt x="703799" y="323593"/>
                  <a:pt x="707165" y="324434"/>
                  <a:pt x="711204" y="326117"/>
                </a:cubicBezTo>
                <a:lnTo>
                  <a:pt x="711204" y="320059"/>
                </a:lnTo>
                <a:cubicBezTo>
                  <a:pt x="710530" y="314337"/>
                  <a:pt x="707922" y="310215"/>
                  <a:pt x="703379" y="307691"/>
                </a:cubicBezTo>
                <a:cubicBezTo>
                  <a:pt x="698835" y="305166"/>
                  <a:pt x="694208" y="303904"/>
                  <a:pt x="689496" y="303904"/>
                </a:cubicBezTo>
                <a:close/>
                <a:moveTo>
                  <a:pt x="2050533" y="257965"/>
                </a:moveTo>
                <a:cubicBezTo>
                  <a:pt x="2062312" y="258638"/>
                  <a:pt x="2074680" y="260742"/>
                  <a:pt x="2087637" y="264276"/>
                </a:cubicBezTo>
                <a:cubicBezTo>
                  <a:pt x="2100595" y="267809"/>
                  <a:pt x="2113468" y="273783"/>
                  <a:pt x="2126257" y="282197"/>
                </a:cubicBezTo>
                <a:cubicBezTo>
                  <a:pt x="2137699" y="289938"/>
                  <a:pt x="2147459" y="297173"/>
                  <a:pt x="2155536" y="303904"/>
                </a:cubicBezTo>
                <a:cubicBezTo>
                  <a:pt x="2163614" y="310635"/>
                  <a:pt x="2170513" y="317871"/>
                  <a:pt x="2176234" y="325612"/>
                </a:cubicBezTo>
                <a:cubicBezTo>
                  <a:pt x="2181955" y="333353"/>
                  <a:pt x="2186583" y="342103"/>
                  <a:pt x="2190117" y="351863"/>
                </a:cubicBezTo>
                <a:cubicBezTo>
                  <a:pt x="2193650" y="361623"/>
                  <a:pt x="2196427" y="373234"/>
                  <a:pt x="2198446" y="386696"/>
                </a:cubicBezTo>
                <a:lnTo>
                  <a:pt x="2198446" y="398811"/>
                </a:lnTo>
                <a:cubicBezTo>
                  <a:pt x="2198446" y="406552"/>
                  <a:pt x="2201560" y="413115"/>
                  <a:pt x="2207786" y="418500"/>
                </a:cubicBezTo>
                <a:cubicBezTo>
                  <a:pt x="2214012" y="423884"/>
                  <a:pt x="2221500" y="426577"/>
                  <a:pt x="2230250" y="426577"/>
                </a:cubicBezTo>
                <a:cubicBezTo>
                  <a:pt x="2234962" y="426577"/>
                  <a:pt x="2238832" y="425315"/>
                  <a:pt x="2241862" y="422791"/>
                </a:cubicBezTo>
                <a:cubicBezTo>
                  <a:pt x="2244890" y="420267"/>
                  <a:pt x="2246405" y="417153"/>
                  <a:pt x="2246405" y="413451"/>
                </a:cubicBezTo>
                <a:cubicBezTo>
                  <a:pt x="2246405" y="410759"/>
                  <a:pt x="2245227" y="408319"/>
                  <a:pt x="2242871" y="406131"/>
                </a:cubicBezTo>
                <a:cubicBezTo>
                  <a:pt x="2240515" y="403944"/>
                  <a:pt x="2237318" y="402850"/>
                  <a:pt x="2233279" y="402850"/>
                </a:cubicBezTo>
                <a:cubicBezTo>
                  <a:pt x="2234289" y="404869"/>
                  <a:pt x="2234794" y="406889"/>
                  <a:pt x="2234794" y="408908"/>
                </a:cubicBezTo>
                <a:cubicBezTo>
                  <a:pt x="2234794" y="413283"/>
                  <a:pt x="2232438" y="415471"/>
                  <a:pt x="2227726" y="415471"/>
                </a:cubicBezTo>
                <a:cubicBezTo>
                  <a:pt x="2223014" y="415471"/>
                  <a:pt x="2220659" y="413115"/>
                  <a:pt x="2220659" y="408403"/>
                </a:cubicBezTo>
                <a:cubicBezTo>
                  <a:pt x="2220659" y="405374"/>
                  <a:pt x="2221837" y="402766"/>
                  <a:pt x="2224193" y="400578"/>
                </a:cubicBezTo>
                <a:cubicBezTo>
                  <a:pt x="2226548" y="398391"/>
                  <a:pt x="2229577" y="397297"/>
                  <a:pt x="2233279" y="397297"/>
                </a:cubicBezTo>
                <a:cubicBezTo>
                  <a:pt x="2237991" y="397297"/>
                  <a:pt x="2242366" y="398896"/>
                  <a:pt x="2246405" y="402093"/>
                </a:cubicBezTo>
                <a:cubicBezTo>
                  <a:pt x="2250443" y="405290"/>
                  <a:pt x="2252463" y="409076"/>
                  <a:pt x="2252463" y="413451"/>
                </a:cubicBezTo>
                <a:cubicBezTo>
                  <a:pt x="2252463" y="418836"/>
                  <a:pt x="2250191" y="423380"/>
                  <a:pt x="2245648" y="427082"/>
                </a:cubicBezTo>
                <a:cubicBezTo>
                  <a:pt x="2241104" y="430784"/>
                  <a:pt x="2235972" y="432635"/>
                  <a:pt x="2230250" y="432635"/>
                </a:cubicBezTo>
                <a:cubicBezTo>
                  <a:pt x="2224193" y="432635"/>
                  <a:pt x="2218303" y="431457"/>
                  <a:pt x="2212581" y="429101"/>
                </a:cubicBezTo>
                <a:cubicBezTo>
                  <a:pt x="2206860" y="426745"/>
                  <a:pt x="2201728" y="423632"/>
                  <a:pt x="2197184" y="419762"/>
                </a:cubicBezTo>
                <a:cubicBezTo>
                  <a:pt x="2192641" y="415891"/>
                  <a:pt x="2188686" y="411348"/>
                  <a:pt x="2185321" y="406131"/>
                </a:cubicBezTo>
                <a:cubicBezTo>
                  <a:pt x="2181955" y="400915"/>
                  <a:pt x="2179768" y="395446"/>
                  <a:pt x="2178758" y="389725"/>
                </a:cubicBezTo>
                <a:cubicBezTo>
                  <a:pt x="2178085" y="389052"/>
                  <a:pt x="2177749" y="388715"/>
                  <a:pt x="2177749" y="388715"/>
                </a:cubicBezTo>
                <a:cubicBezTo>
                  <a:pt x="2177412" y="388715"/>
                  <a:pt x="2177076" y="388883"/>
                  <a:pt x="2176739" y="389220"/>
                </a:cubicBezTo>
                <a:cubicBezTo>
                  <a:pt x="2175056" y="396287"/>
                  <a:pt x="2171691" y="402345"/>
                  <a:pt x="2166642" y="407394"/>
                </a:cubicBezTo>
                <a:cubicBezTo>
                  <a:pt x="2161594" y="412442"/>
                  <a:pt x="2156209" y="414966"/>
                  <a:pt x="2150488" y="414966"/>
                </a:cubicBezTo>
                <a:cubicBezTo>
                  <a:pt x="2158565" y="409918"/>
                  <a:pt x="2162940" y="402682"/>
                  <a:pt x="2163614" y="393258"/>
                </a:cubicBezTo>
                <a:lnTo>
                  <a:pt x="2164118" y="386696"/>
                </a:lnTo>
                <a:cubicBezTo>
                  <a:pt x="2164455" y="385013"/>
                  <a:pt x="2164707" y="383498"/>
                  <a:pt x="2164876" y="382152"/>
                </a:cubicBezTo>
                <a:cubicBezTo>
                  <a:pt x="2165044" y="380806"/>
                  <a:pt x="2165128" y="379460"/>
                  <a:pt x="2165128" y="378114"/>
                </a:cubicBezTo>
                <a:cubicBezTo>
                  <a:pt x="2165128" y="367344"/>
                  <a:pt x="2161510" y="357416"/>
                  <a:pt x="2154274" y="348329"/>
                </a:cubicBezTo>
                <a:cubicBezTo>
                  <a:pt x="2147038" y="339242"/>
                  <a:pt x="2138036" y="331417"/>
                  <a:pt x="2127266" y="324855"/>
                </a:cubicBezTo>
                <a:cubicBezTo>
                  <a:pt x="2116497" y="318292"/>
                  <a:pt x="2104717" y="313160"/>
                  <a:pt x="2091928" y="309457"/>
                </a:cubicBezTo>
                <a:cubicBezTo>
                  <a:pt x="2079140" y="305755"/>
                  <a:pt x="2067024" y="303904"/>
                  <a:pt x="2055581" y="303904"/>
                </a:cubicBezTo>
                <a:cubicBezTo>
                  <a:pt x="2053898" y="303904"/>
                  <a:pt x="2052047" y="303904"/>
                  <a:pt x="2050028" y="303904"/>
                </a:cubicBezTo>
                <a:cubicBezTo>
                  <a:pt x="2048009" y="303904"/>
                  <a:pt x="2046157" y="304073"/>
                  <a:pt x="2044475" y="304409"/>
                </a:cubicBezTo>
                <a:close/>
                <a:moveTo>
                  <a:pt x="3375679" y="194862"/>
                </a:moveTo>
                <a:cubicBezTo>
                  <a:pt x="3366929" y="194862"/>
                  <a:pt x="3358431" y="196797"/>
                  <a:pt x="3350186" y="200668"/>
                </a:cubicBezTo>
                <a:cubicBezTo>
                  <a:pt x="3341940" y="204538"/>
                  <a:pt x="3334620" y="209670"/>
                  <a:pt x="3328226" y="216065"/>
                </a:cubicBezTo>
                <a:cubicBezTo>
                  <a:pt x="3321831" y="222459"/>
                  <a:pt x="3316615" y="229611"/>
                  <a:pt x="3312576" y="237520"/>
                </a:cubicBezTo>
                <a:cubicBezTo>
                  <a:pt x="3308537" y="245429"/>
                  <a:pt x="3306518" y="253590"/>
                  <a:pt x="3306518" y="262004"/>
                </a:cubicBezTo>
                <a:cubicBezTo>
                  <a:pt x="3306518" y="270754"/>
                  <a:pt x="3310977" y="279589"/>
                  <a:pt x="3319896" y="288507"/>
                </a:cubicBezTo>
                <a:cubicBezTo>
                  <a:pt x="3328814" y="297426"/>
                  <a:pt x="3338995" y="306260"/>
                  <a:pt x="3350438" y="315011"/>
                </a:cubicBezTo>
                <a:cubicBezTo>
                  <a:pt x="3366929" y="327463"/>
                  <a:pt x="3386280" y="338064"/>
                  <a:pt x="3408493" y="346815"/>
                </a:cubicBezTo>
                <a:lnTo>
                  <a:pt x="3408998" y="223637"/>
                </a:lnTo>
                <a:cubicBezTo>
                  <a:pt x="3407651" y="228349"/>
                  <a:pt x="3405380" y="232724"/>
                  <a:pt x="3402182" y="236763"/>
                </a:cubicBezTo>
                <a:cubicBezTo>
                  <a:pt x="3398985" y="240801"/>
                  <a:pt x="3395199" y="244335"/>
                  <a:pt x="3390824" y="247364"/>
                </a:cubicBezTo>
                <a:cubicBezTo>
                  <a:pt x="3386449" y="250393"/>
                  <a:pt x="3381569" y="252833"/>
                  <a:pt x="3376184" y="254684"/>
                </a:cubicBezTo>
                <a:cubicBezTo>
                  <a:pt x="3370799" y="256535"/>
                  <a:pt x="3365414" y="257460"/>
                  <a:pt x="3360029" y="257460"/>
                </a:cubicBezTo>
                <a:cubicBezTo>
                  <a:pt x="3351952" y="257460"/>
                  <a:pt x="3345306" y="255441"/>
                  <a:pt x="3340089" y="251403"/>
                </a:cubicBezTo>
                <a:cubicBezTo>
                  <a:pt x="3334872" y="247364"/>
                  <a:pt x="3332264" y="242484"/>
                  <a:pt x="3332264" y="236763"/>
                </a:cubicBezTo>
                <a:cubicBezTo>
                  <a:pt x="3332264" y="231041"/>
                  <a:pt x="3334536" y="226414"/>
                  <a:pt x="3339079" y="222880"/>
                </a:cubicBezTo>
                <a:cubicBezTo>
                  <a:pt x="3343623" y="219346"/>
                  <a:pt x="3349092" y="217579"/>
                  <a:pt x="3355486" y="217579"/>
                </a:cubicBezTo>
                <a:cubicBezTo>
                  <a:pt x="3359188" y="217579"/>
                  <a:pt x="3362217" y="218673"/>
                  <a:pt x="3364573" y="220861"/>
                </a:cubicBezTo>
                <a:cubicBezTo>
                  <a:pt x="3366929" y="223048"/>
                  <a:pt x="3368107" y="225488"/>
                  <a:pt x="3368107" y="228181"/>
                </a:cubicBezTo>
                <a:cubicBezTo>
                  <a:pt x="3368107" y="231210"/>
                  <a:pt x="3367181" y="233481"/>
                  <a:pt x="3365330" y="234996"/>
                </a:cubicBezTo>
                <a:cubicBezTo>
                  <a:pt x="3363479" y="236510"/>
                  <a:pt x="3361208" y="237267"/>
                  <a:pt x="3358515" y="237267"/>
                </a:cubicBezTo>
                <a:cubicBezTo>
                  <a:pt x="3354813" y="237267"/>
                  <a:pt x="3352121" y="236426"/>
                  <a:pt x="3350438" y="234743"/>
                </a:cubicBezTo>
                <a:cubicBezTo>
                  <a:pt x="3348755" y="233061"/>
                  <a:pt x="3347914" y="231041"/>
                  <a:pt x="3347914" y="228685"/>
                </a:cubicBezTo>
                <a:cubicBezTo>
                  <a:pt x="3347914" y="228012"/>
                  <a:pt x="3348250" y="226666"/>
                  <a:pt x="3348923" y="224647"/>
                </a:cubicBezTo>
                <a:cubicBezTo>
                  <a:pt x="3346904" y="224647"/>
                  <a:pt x="3344885" y="225741"/>
                  <a:pt x="3342865" y="227928"/>
                </a:cubicBezTo>
                <a:cubicBezTo>
                  <a:pt x="3340846" y="230116"/>
                  <a:pt x="3339836" y="233061"/>
                  <a:pt x="3339836" y="236763"/>
                </a:cubicBezTo>
                <a:cubicBezTo>
                  <a:pt x="3339836" y="240128"/>
                  <a:pt x="3341772" y="243325"/>
                  <a:pt x="3345642" y="246354"/>
                </a:cubicBezTo>
                <a:cubicBezTo>
                  <a:pt x="3349512" y="249383"/>
                  <a:pt x="3354308" y="250898"/>
                  <a:pt x="3360029" y="250898"/>
                </a:cubicBezTo>
                <a:cubicBezTo>
                  <a:pt x="3365751" y="250898"/>
                  <a:pt x="3371220" y="249972"/>
                  <a:pt x="3376436" y="248121"/>
                </a:cubicBezTo>
                <a:cubicBezTo>
                  <a:pt x="3381653" y="246270"/>
                  <a:pt x="3386196" y="243662"/>
                  <a:pt x="3390067" y="240296"/>
                </a:cubicBezTo>
                <a:cubicBezTo>
                  <a:pt x="3393937" y="236931"/>
                  <a:pt x="3397050" y="233145"/>
                  <a:pt x="3399406" y="228938"/>
                </a:cubicBezTo>
                <a:cubicBezTo>
                  <a:pt x="3401762" y="224731"/>
                  <a:pt x="3402940" y="220103"/>
                  <a:pt x="3402940" y="215055"/>
                </a:cubicBezTo>
                <a:cubicBezTo>
                  <a:pt x="3402940" y="209670"/>
                  <a:pt x="3400163" y="204959"/>
                  <a:pt x="3394610" y="200920"/>
                </a:cubicBezTo>
                <a:cubicBezTo>
                  <a:pt x="3389057" y="196881"/>
                  <a:pt x="3382747" y="194862"/>
                  <a:pt x="3375679" y="194862"/>
                </a:cubicBezTo>
                <a:close/>
                <a:moveTo>
                  <a:pt x="2869844" y="194862"/>
                </a:moveTo>
                <a:cubicBezTo>
                  <a:pt x="2861431" y="194862"/>
                  <a:pt x="2853186" y="196797"/>
                  <a:pt x="2845108" y="200668"/>
                </a:cubicBezTo>
                <a:cubicBezTo>
                  <a:pt x="2837031" y="204538"/>
                  <a:pt x="2829711" y="209670"/>
                  <a:pt x="2823148" y="216065"/>
                </a:cubicBezTo>
                <a:cubicBezTo>
                  <a:pt x="2816586" y="222459"/>
                  <a:pt x="2811285" y="229611"/>
                  <a:pt x="2807246" y="237520"/>
                </a:cubicBezTo>
                <a:cubicBezTo>
                  <a:pt x="2803208" y="245429"/>
                  <a:pt x="2801188" y="253590"/>
                  <a:pt x="2801188" y="262004"/>
                </a:cubicBezTo>
                <a:cubicBezTo>
                  <a:pt x="2801188" y="270754"/>
                  <a:pt x="2805648" y="279589"/>
                  <a:pt x="2814566" y="288507"/>
                </a:cubicBezTo>
                <a:cubicBezTo>
                  <a:pt x="2823485" y="297426"/>
                  <a:pt x="2833666" y="306260"/>
                  <a:pt x="2845108" y="315011"/>
                </a:cubicBezTo>
                <a:cubicBezTo>
                  <a:pt x="2860926" y="327463"/>
                  <a:pt x="2880110" y="338064"/>
                  <a:pt x="2902658" y="346815"/>
                </a:cubicBezTo>
                <a:lnTo>
                  <a:pt x="2903163" y="223637"/>
                </a:lnTo>
                <a:cubicBezTo>
                  <a:pt x="2900471" y="232724"/>
                  <a:pt x="2894497" y="240633"/>
                  <a:pt x="2885242" y="247364"/>
                </a:cubicBezTo>
                <a:cubicBezTo>
                  <a:pt x="2875987" y="254095"/>
                  <a:pt x="2865638" y="257460"/>
                  <a:pt x="2854195" y="257460"/>
                </a:cubicBezTo>
                <a:cubicBezTo>
                  <a:pt x="2846455" y="257460"/>
                  <a:pt x="2839976" y="255441"/>
                  <a:pt x="2834759" y="251403"/>
                </a:cubicBezTo>
                <a:cubicBezTo>
                  <a:pt x="2829543" y="247364"/>
                  <a:pt x="2826935" y="242484"/>
                  <a:pt x="2826935" y="236763"/>
                </a:cubicBezTo>
                <a:cubicBezTo>
                  <a:pt x="2826935" y="231041"/>
                  <a:pt x="2829206" y="226414"/>
                  <a:pt x="2833750" y="222880"/>
                </a:cubicBezTo>
                <a:cubicBezTo>
                  <a:pt x="2838293" y="219346"/>
                  <a:pt x="2843762" y="217579"/>
                  <a:pt x="2850157" y="217579"/>
                </a:cubicBezTo>
                <a:cubicBezTo>
                  <a:pt x="2853858" y="217579"/>
                  <a:pt x="2856887" y="218673"/>
                  <a:pt x="2859243" y="220861"/>
                </a:cubicBezTo>
                <a:cubicBezTo>
                  <a:pt x="2861599" y="223048"/>
                  <a:pt x="2862777" y="225488"/>
                  <a:pt x="2862777" y="228181"/>
                </a:cubicBezTo>
                <a:cubicBezTo>
                  <a:pt x="2862777" y="231546"/>
                  <a:pt x="2861683" y="233902"/>
                  <a:pt x="2859496" y="235248"/>
                </a:cubicBezTo>
                <a:cubicBezTo>
                  <a:pt x="2857308" y="236594"/>
                  <a:pt x="2855037" y="237267"/>
                  <a:pt x="2852681" y="237267"/>
                </a:cubicBezTo>
                <a:cubicBezTo>
                  <a:pt x="2849652" y="237267"/>
                  <a:pt x="2847212" y="236426"/>
                  <a:pt x="2845361" y="234743"/>
                </a:cubicBezTo>
                <a:cubicBezTo>
                  <a:pt x="2843510" y="233061"/>
                  <a:pt x="2842584" y="231041"/>
                  <a:pt x="2842584" y="228685"/>
                </a:cubicBezTo>
                <a:cubicBezTo>
                  <a:pt x="2842584" y="228012"/>
                  <a:pt x="2842921" y="226666"/>
                  <a:pt x="2843594" y="224647"/>
                </a:cubicBezTo>
                <a:cubicBezTo>
                  <a:pt x="2841574" y="224647"/>
                  <a:pt x="2839555" y="225741"/>
                  <a:pt x="2837536" y="227928"/>
                </a:cubicBezTo>
                <a:cubicBezTo>
                  <a:pt x="2835516" y="230116"/>
                  <a:pt x="2834507" y="233061"/>
                  <a:pt x="2834507" y="236763"/>
                </a:cubicBezTo>
                <a:cubicBezTo>
                  <a:pt x="2834507" y="240465"/>
                  <a:pt x="2836442" y="243746"/>
                  <a:pt x="2840313" y="246607"/>
                </a:cubicBezTo>
                <a:cubicBezTo>
                  <a:pt x="2844183" y="249467"/>
                  <a:pt x="2848810" y="250898"/>
                  <a:pt x="2854195" y="250898"/>
                </a:cubicBezTo>
                <a:cubicBezTo>
                  <a:pt x="2859916" y="250898"/>
                  <a:pt x="2865385" y="249972"/>
                  <a:pt x="2870602" y="248121"/>
                </a:cubicBezTo>
                <a:cubicBezTo>
                  <a:pt x="2875818" y="246270"/>
                  <a:pt x="2880362" y="243662"/>
                  <a:pt x="2884232" y="240296"/>
                </a:cubicBezTo>
                <a:cubicBezTo>
                  <a:pt x="2888102" y="236931"/>
                  <a:pt x="2891215" y="233145"/>
                  <a:pt x="2893571" y="228938"/>
                </a:cubicBezTo>
                <a:cubicBezTo>
                  <a:pt x="2895927" y="224731"/>
                  <a:pt x="2897105" y="220103"/>
                  <a:pt x="2897105" y="215055"/>
                </a:cubicBezTo>
                <a:cubicBezTo>
                  <a:pt x="2897105" y="209670"/>
                  <a:pt x="2894329" y="204959"/>
                  <a:pt x="2888775" y="200920"/>
                </a:cubicBezTo>
                <a:cubicBezTo>
                  <a:pt x="2883223" y="196881"/>
                  <a:pt x="2876912" y="194862"/>
                  <a:pt x="2869844" y="194862"/>
                </a:cubicBezTo>
                <a:close/>
                <a:moveTo>
                  <a:pt x="1803045" y="194862"/>
                </a:moveTo>
                <a:cubicBezTo>
                  <a:pt x="1794631" y="194862"/>
                  <a:pt x="1786385" y="196797"/>
                  <a:pt x="1778308" y="200668"/>
                </a:cubicBezTo>
                <a:cubicBezTo>
                  <a:pt x="1770231" y="204538"/>
                  <a:pt x="1762911" y="209670"/>
                  <a:pt x="1756348" y="216065"/>
                </a:cubicBezTo>
                <a:cubicBezTo>
                  <a:pt x="1749785" y="222459"/>
                  <a:pt x="1744485" y="229611"/>
                  <a:pt x="1740446" y="237520"/>
                </a:cubicBezTo>
                <a:cubicBezTo>
                  <a:pt x="1736408" y="245429"/>
                  <a:pt x="1734388" y="253590"/>
                  <a:pt x="1734388" y="262004"/>
                </a:cubicBezTo>
                <a:cubicBezTo>
                  <a:pt x="1734388" y="270754"/>
                  <a:pt x="1738848" y="279589"/>
                  <a:pt x="1747766" y="288507"/>
                </a:cubicBezTo>
                <a:cubicBezTo>
                  <a:pt x="1756685" y="297426"/>
                  <a:pt x="1766865" y="306260"/>
                  <a:pt x="1778308" y="315011"/>
                </a:cubicBezTo>
                <a:cubicBezTo>
                  <a:pt x="1794126" y="327463"/>
                  <a:pt x="1813309" y="338064"/>
                  <a:pt x="1835858" y="346815"/>
                </a:cubicBezTo>
                <a:lnTo>
                  <a:pt x="1836363" y="223637"/>
                </a:lnTo>
                <a:cubicBezTo>
                  <a:pt x="1833671" y="232724"/>
                  <a:pt x="1827697" y="240633"/>
                  <a:pt x="1818442" y="247364"/>
                </a:cubicBezTo>
                <a:cubicBezTo>
                  <a:pt x="1809187" y="254095"/>
                  <a:pt x="1798838" y="257460"/>
                  <a:pt x="1787395" y="257460"/>
                </a:cubicBezTo>
                <a:cubicBezTo>
                  <a:pt x="1779654" y="257460"/>
                  <a:pt x="1773176" y="255441"/>
                  <a:pt x="1767959" y="251403"/>
                </a:cubicBezTo>
                <a:cubicBezTo>
                  <a:pt x="1762743" y="247364"/>
                  <a:pt x="1760134" y="242484"/>
                  <a:pt x="1760134" y="236763"/>
                </a:cubicBezTo>
                <a:cubicBezTo>
                  <a:pt x="1760134" y="231041"/>
                  <a:pt x="1762406" y="226414"/>
                  <a:pt x="1766950" y="222880"/>
                </a:cubicBezTo>
                <a:cubicBezTo>
                  <a:pt x="1771493" y="219346"/>
                  <a:pt x="1776962" y="217579"/>
                  <a:pt x="1783356" y="217579"/>
                </a:cubicBezTo>
                <a:cubicBezTo>
                  <a:pt x="1787058" y="217579"/>
                  <a:pt x="1790087" y="218673"/>
                  <a:pt x="1792443" y="220861"/>
                </a:cubicBezTo>
                <a:cubicBezTo>
                  <a:pt x="1794799" y="223048"/>
                  <a:pt x="1795977" y="225488"/>
                  <a:pt x="1795977" y="228181"/>
                </a:cubicBezTo>
                <a:cubicBezTo>
                  <a:pt x="1795977" y="231546"/>
                  <a:pt x="1794883" y="233902"/>
                  <a:pt x="1792696" y="235248"/>
                </a:cubicBezTo>
                <a:cubicBezTo>
                  <a:pt x="1790508" y="236594"/>
                  <a:pt x="1788236" y="237267"/>
                  <a:pt x="1785881" y="237267"/>
                </a:cubicBezTo>
                <a:cubicBezTo>
                  <a:pt x="1782852" y="237267"/>
                  <a:pt x="1780411" y="236426"/>
                  <a:pt x="1778561" y="234743"/>
                </a:cubicBezTo>
                <a:cubicBezTo>
                  <a:pt x="1776710" y="233061"/>
                  <a:pt x="1775784" y="231041"/>
                  <a:pt x="1775784" y="228685"/>
                </a:cubicBezTo>
                <a:cubicBezTo>
                  <a:pt x="1775784" y="228012"/>
                  <a:pt x="1776121" y="226666"/>
                  <a:pt x="1776794" y="224647"/>
                </a:cubicBezTo>
                <a:cubicBezTo>
                  <a:pt x="1774774" y="224647"/>
                  <a:pt x="1772755" y="225741"/>
                  <a:pt x="1770736" y="227928"/>
                </a:cubicBezTo>
                <a:cubicBezTo>
                  <a:pt x="1768716" y="230116"/>
                  <a:pt x="1767707" y="233061"/>
                  <a:pt x="1767707" y="236763"/>
                </a:cubicBezTo>
                <a:cubicBezTo>
                  <a:pt x="1767707" y="240465"/>
                  <a:pt x="1769642" y="243746"/>
                  <a:pt x="1773512" y="246607"/>
                </a:cubicBezTo>
                <a:cubicBezTo>
                  <a:pt x="1777383" y="249467"/>
                  <a:pt x="1782010" y="250898"/>
                  <a:pt x="1787395" y="250898"/>
                </a:cubicBezTo>
                <a:cubicBezTo>
                  <a:pt x="1793116" y="250898"/>
                  <a:pt x="1798585" y="249972"/>
                  <a:pt x="1803802" y="248121"/>
                </a:cubicBezTo>
                <a:cubicBezTo>
                  <a:pt x="1809018" y="246270"/>
                  <a:pt x="1813562" y="243662"/>
                  <a:pt x="1817432" y="240296"/>
                </a:cubicBezTo>
                <a:cubicBezTo>
                  <a:pt x="1821302" y="236931"/>
                  <a:pt x="1824415" y="233145"/>
                  <a:pt x="1826771" y="228938"/>
                </a:cubicBezTo>
                <a:cubicBezTo>
                  <a:pt x="1829127" y="224731"/>
                  <a:pt x="1830305" y="220103"/>
                  <a:pt x="1830305" y="215055"/>
                </a:cubicBezTo>
                <a:cubicBezTo>
                  <a:pt x="1830305" y="209670"/>
                  <a:pt x="1827529" y="204959"/>
                  <a:pt x="1821976" y="200920"/>
                </a:cubicBezTo>
                <a:cubicBezTo>
                  <a:pt x="1816422" y="196881"/>
                  <a:pt x="1810112" y="194862"/>
                  <a:pt x="1803045" y="194862"/>
                </a:cubicBezTo>
                <a:close/>
                <a:moveTo>
                  <a:pt x="1451629" y="194862"/>
                </a:moveTo>
                <a:cubicBezTo>
                  <a:pt x="1442879" y="194862"/>
                  <a:pt x="1434381" y="196797"/>
                  <a:pt x="1426136" y="200668"/>
                </a:cubicBezTo>
                <a:cubicBezTo>
                  <a:pt x="1417890" y="204538"/>
                  <a:pt x="1410570" y="209670"/>
                  <a:pt x="1404176" y="216065"/>
                </a:cubicBezTo>
                <a:cubicBezTo>
                  <a:pt x="1397781" y="222459"/>
                  <a:pt x="1392565" y="229611"/>
                  <a:pt x="1388526" y="237520"/>
                </a:cubicBezTo>
                <a:cubicBezTo>
                  <a:pt x="1384487" y="245429"/>
                  <a:pt x="1382468" y="253590"/>
                  <a:pt x="1382468" y="262004"/>
                </a:cubicBezTo>
                <a:cubicBezTo>
                  <a:pt x="1382468" y="270754"/>
                  <a:pt x="1386927" y="279589"/>
                  <a:pt x="1395846" y="288507"/>
                </a:cubicBezTo>
                <a:cubicBezTo>
                  <a:pt x="1404765" y="297426"/>
                  <a:pt x="1414945" y="306260"/>
                  <a:pt x="1426388" y="315011"/>
                </a:cubicBezTo>
                <a:cubicBezTo>
                  <a:pt x="1442879" y="327463"/>
                  <a:pt x="1462230" y="338064"/>
                  <a:pt x="1484443" y="346815"/>
                </a:cubicBezTo>
                <a:lnTo>
                  <a:pt x="1484948" y="223637"/>
                </a:lnTo>
                <a:cubicBezTo>
                  <a:pt x="1483602" y="228349"/>
                  <a:pt x="1481330" y="232724"/>
                  <a:pt x="1478132" y="236763"/>
                </a:cubicBezTo>
                <a:cubicBezTo>
                  <a:pt x="1474935" y="240801"/>
                  <a:pt x="1471149" y="244335"/>
                  <a:pt x="1466774" y="247364"/>
                </a:cubicBezTo>
                <a:cubicBezTo>
                  <a:pt x="1462399" y="250393"/>
                  <a:pt x="1457519" y="252833"/>
                  <a:pt x="1452134" y="254684"/>
                </a:cubicBezTo>
                <a:cubicBezTo>
                  <a:pt x="1446749" y="256535"/>
                  <a:pt x="1441364" y="257460"/>
                  <a:pt x="1435980" y="257460"/>
                </a:cubicBezTo>
                <a:cubicBezTo>
                  <a:pt x="1427902" y="257460"/>
                  <a:pt x="1421255" y="255441"/>
                  <a:pt x="1416039" y="251403"/>
                </a:cubicBezTo>
                <a:cubicBezTo>
                  <a:pt x="1410823" y="247364"/>
                  <a:pt x="1408214" y="242484"/>
                  <a:pt x="1408214" y="236763"/>
                </a:cubicBezTo>
                <a:cubicBezTo>
                  <a:pt x="1408214" y="231041"/>
                  <a:pt x="1410486" y="226414"/>
                  <a:pt x="1415029" y="222880"/>
                </a:cubicBezTo>
                <a:cubicBezTo>
                  <a:pt x="1419573" y="219346"/>
                  <a:pt x="1425042" y="217579"/>
                  <a:pt x="1431436" y="217579"/>
                </a:cubicBezTo>
                <a:cubicBezTo>
                  <a:pt x="1435138" y="217579"/>
                  <a:pt x="1438167" y="218673"/>
                  <a:pt x="1440523" y="220861"/>
                </a:cubicBezTo>
                <a:cubicBezTo>
                  <a:pt x="1442879" y="223048"/>
                  <a:pt x="1444057" y="225488"/>
                  <a:pt x="1444057" y="228181"/>
                </a:cubicBezTo>
                <a:cubicBezTo>
                  <a:pt x="1444057" y="231210"/>
                  <a:pt x="1443131" y="233481"/>
                  <a:pt x="1441280" y="234996"/>
                </a:cubicBezTo>
                <a:cubicBezTo>
                  <a:pt x="1439429" y="236510"/>
                  <a:pt x="1437157" y="237267"/>
                  <a:pt x="1434465" y="237267"/>
                </a:cubicBezTo>
                <a:cubicBezTo>
                  <a:pt x="1430763" y="237267"/>
                  <a:pt x="1428071" y="236426"/>
                  <a:pt x="1426388" y="234743"/>
                </a:cubicBezTo>
                <a:cubicBezTo>
                  <a:pt x="1424705" y="233061"/>
                  <a:pt x="1423864" y="231041"/>
                  <a:pt x="1423864" y="228685"/>
                </a:cubicBezTo>
                <a:cubicBezTo>
                  <a:pt x="1423864" y="228012"/>
                  <a:pt x="1424200" y="226666"/>
                  <a:pt x="1424873" y="224647"/>
                </a:cubicBezTo>
                <a:cubicBezTo>
                  <a:pt x="1422854" y="224647"/>
                  <a:pt x="1420835" y="225741"/>
                  <a:pt x="1418816" y="227928"/>
                </a:cubicBezTo>
                <a:cubicBezTo>
                  <a:pt x="1416796" y="230116"/>
                  <a:pt x="1415786" y="233061"/>
                  <a:pt x="1415786" y="236763"/>
                </a:cubicBezTo>
                <a:cubicBezTo>
                  <a:pt x="1415786" y="240128"/>
                  <a:pt x="1417722" y="243325"/>
                  <a:pt x="1421592" y="246354"/>
                </a:cubicBezTo>
                <a:cubicBezTo>
                  <a:pt x="1425462" y="249383"/>
                  <a:pt x="1430258" y="250898"/>
                  <a:pt x="1435980" y="250898"/>
                </a:cubicBezTo>
                <a:cubicBezTo>
                  <a:pt x="1441701" y="250898"/>
                  <a:pt x="1447170" y="249972"/>
                  <a:pt x="1452386" y="248121"/>
                </a:cubicBezTo>
                <a:cubicBezTo>
                  <a:pt x="1457603" y="246270"/>
                  <a:pt x="1462146" y="243662"/>
                  <a:pt x="1466017" y="240296"/>
                </a:cubicBezTo>
                <a:cubicBezTo>
                  <a:pt x="1469887" y="236931"/>
                  <a:pt x="1473000" y="233145"/>
                  <a:pt x="1475356" y="228938"/>
                </a:cubicBezTo>
                <a:cubicBezTo>
                  <a:pt x="1477712" y="224731"/>
                  <a:pt x="1478890" y="220103"/>
                  <a:pt x="1478890" y="215055"/>
                </a:cubicBezTo>
                <a:cubicBezTo>
                  <a:pt x="1478890" y="209670"/>
                  <a:pt x="1476113" y="204959"/>
                  <a:pt x="1470560" y="200920"/>
                </a:cubicBezTo>
                <a:cubicBezTo>
                  <a:pt x="1465007" y="196881"/>
                  <a:pt x="1458697" y="194862"/>
                  <a:pt x="1451629" y="194862"/>
                </a:cubicBezTo>
                <a:close/>
                <a:moveTo>
                  <a:pt x="3924091" y="182242"/>
                </a:moveTo>
                <a:cubicBezTo>
                  <a:pt x="3911975" y="190319"/>
                  <a:pt x="3901121" y="199153"/>
                  <a:pt x="3891529" y="208745"/>
                </a:cubicBezTo>
                <a:cubicBezTo>
                  <a:pt x="3881938" y="218337"/>
                  <a:pt x="3873776" y="228265"/>
                  <a:pt x="3867045" y="238530"/>
                </a:cubicBezTo>
                <a:cubicBezTo>
                  <a:pt x="3860314" y="248794"/>
                  <a:pt x="3855014" y="258975"/>
                  <a:pt x="3851143" y="269071"/>
                </a:cubicBezTo>
                <a:cubicBezTo>
                  <a:pt x="3847273" y="279168"/>
                  <a:pt x="3845001" y="288760"/>
                  <a:pt x="3844328" y="297846"/>
                </a:cubicBezTo>
                <a:lnTo>
                  <a:pt x="3844328" y="303400"/>
                </a:lnTo>
                <a:cubicBezTo>
                  <a:pt x="3844328" y="314169"/>
                  <a:pt x="3846347" y="323845"/>
                  <a:pt x="3850386" y="332427"/>
                </a:cubicBezTo>
                <a:cubicBezTo>
                  <a:pt x="3854425" y="341009"/>
                  <a:pt x="3859978" y="348413"/>
                  <a:pt x="3867045" y="354639"/>
                </a:cubicBezTo>
                <a:cubicBezTo>
                  <a:pt x="3874113" y="360865"/>
                  <a:pt x="3882358" y="365661"/>
                  <a:pt x="3891782" y="369027"/>
                </a:cubicBezTo>
                <a:cubicBezTo>
                  <a:pt x="3901205" y="372392"/>
                  <a:pt x="3911302" y="374075"/>
                  <a:pt x="3922071" y="374075"/>
                </a:cubicBezTo>
                <a:lnTo>
                  <a:pt x="3929139" y="374075"/>
                </a:lnTo>
                <a:cubicBezTo>
                  <a:pt x="3921398" y="368017"/>
                  <a:pt x="3914667" y="360108"/>
                  <a:pt x="3908946" y="350348"/>
                </a:cubicBezTo>
                <a:cubicBezTo>
                  <a:pt x="3903224" y="340588"/>
                  <a:pt x="3900364" y="329987"/>
                  <a:pt x="3900364" y="318544"/>
                </a:cubicBezTo>
                <a:lnTo>
                  <a:pt x="3900364" y="314001"/>
                </a:lnTo>
                <a:cubicBezTo>
                  <a:pt x="3900700" y="307943"/>
                  <a:pt x="3901626" y="301380"/>
                  <a:pt x="3903140" y="294313"/>
                </a:cubicBezTo>
                <a:cubicBezTo>
                  <a:pt x="3904655" y="287245"/>
                  <a:pt x="3907347" y="279925"/>
                  <a:pt x="3911218" y="272353"/>
                </a:cubicBezTo>
                <a:cubicBezTo>
                  <a:pt x="3915088" y="264780"/>
                  <a:pt x="3920220" y="257292"/>
                  <a:pt x="3926615" y="249888"/>
                </a:cubicBezTo>
                <a:cubicBezTo>
                  <a:pt x="3933009" y="242484"/>
                  <a:pt x="3941255" y="235416"/>
                  <a:pt x="3951351" y="228685"/>
                </a:cubicBezTo>
                <a:cubicBezTo>
                  <a:pt x="3943947" y="223974"/>
                  <a:pt x="3937553" y="218421"/>
                  <a:pt x="3932168" y="212026"/>
                </a:cubicBezTo>
                <a:cubicBezTo>
                  <a:pt x="3926783" y="205632"/>
                  <a:pt x="3924091" y="197050"/>
                  <a:pt x="3924091" y="186280"/>
                </a:cubicBezTo>
                <a:close/>
                <a:moveTo>
                  <a:pt x="332252" y="165078"/>
                </a:moveTo>
                <a:cubicBezTo>
                  <a:pt x="350762" y="165078"/>
                  <a:pt x="367926" y="168275"/>
                  <a:pt x="383744" y="174669"/>
                </a:cubicBezTo>
                <a:cubicBezTo>
                  <a:pt x="399561" y="181064"/>
                  <a:pt x="413277" y="189898"/>
                  <a:pt x="424887" y="201172"/>
                </a:cubicBezTo>
                <a:cubicBezTo>
                  <a:pt x="436498" y="212447"/>
                  <a:pt x="445585" y="225825"/>
                  <a:pt x="452148" y="241306"/>
                </a:cubicBezTo>
                <a:cubicBezTo>
                  <a:pt x="458710" y="256787"/>
                  <a:pt x="461992" y="273447"/>
                  <a:pt x="461992" y="291284"/>
                </a:cubicBezTo>
                <a:cubicBezTo>
                  <a:pt x="461992" y="306765"/>
                  <a:pt x="459047" y="321489"/>
                  <a:pt x="453157" y="335456"/>
                </a:cubicBezTo>
                <a:cubicBezTo>
                  <a:pt x="447267" y="349423"/>
                  <a:pt x="439106" y="361623"/>
                  <a:pt x="428673" y="372056"/>
                </a:cubicBezTo>
                <a:cubicBezTo>
                  <a:pt x="418240" y="382489"/>
                  <a:pt x="406124" y="390734"/>
                  <a:pt x="392326" y="396792"/>
                </a:cubicBezTo>
                <a:cubicBezTo>
                  <a:pt x="378527" y="402850"/>
                  <a:pt x="363720" y="405879"/>
                  <a:pt x="347901" y="405879"/>
                </a:cubicBezTo>
                <a:cubicBezTo>
                  <a:pt x="333094" y="405879"/>
                  <a:pt x="318033" y="403355"/>
                  <a:pt x="302719" y="398307"/>
                </a:cubicBezTo>
                <a:cubicBezTo>
                  <a:pt x="287407" y="393258"/>
                  <a:pt x="273103" y="385854"/>
                  <a:pt x="259809" y="376094"/>
                </a:cubicBezTo>
                <a:cubicBezTo>
                  <a:pt x="246516" y="366334"/>
                  <a:pt x="234652" y="354050"/>
                  <a:pt x="224219" y="339242"/>
                </a:cubicBezTo>
                <a:cubicBezTo>
                  <a:pt x="213786" y="324434"/>
                  <a:pt x="206045" y="307270"/>
                  <a:pt x="200997" y="287750"/>
                </a:cubicBezTo>
                <a:cubicBezTo>
                  <a:pt x="199987" y="283375"/>
                  <a:pt x="199482" y="279000"/>
                  <a:pt x="199482" y="274625"/>
                </a:cubicBezTo>
                <a:lnTo>
                  <a:pt x="199482" y="266547"/>
                </a:lnTo>
                <a:cubicBezTo>
                  <a:pt x="199482" y="264528"/>
                  <a:pt x="199567" y="262509"/>
                  <a:pt x="199736" y="260489"/>
                </a:cubicBezTo>
                <a:cubicBezTo>
                  <a:pt x="199904" y="258470"/>
                  <a:pt x="200156" y="256619"/>
                  <a:pt x="200492" y="254936"/>
                </a:cubicBezTo>
                <a:lnTo>
                  <a:pt x="203521" y="243830"/>
                </a:lnTo>
                <a:cubicBezTo>
                  <a:pt x="205205" y="237772"/>
                  <a:pt x="206635" y="232640"/>
                  <a:pt x="207813" y="228433"/>
                </a:cubicBezTo>
                <a:cubicBezTo>
                  <a:pt x="208990" y="224226"/>
                  <a:pt x="209579" y="220272"/>
                  <a:pt x="209579" y="216570"/>
                </a:cubicBezTo>
                <a:cubicBezTo>
                  <a:pt x="209579" y="209839"/>
                  <a:pt x="207055" y="204706"/>
                  <a:pt x="202006" y="201172"/>
                </a:cubicBezTo>
                <a:cubicBezTo>
                  <a:pt x="196958" y="197639"/>
                  <a:pt x="192078" y="195872"/>
                  <a:pt x="187367" y="195872"/>
                </a:cubicBezTo>
                <a:cubicBezTo>
                  <a:pt x="184675" y="195872"/>
                  <a:pt x="181561" y="196545"/>
                  <a:pt x="178027" y="197891"/>
                </a:cubicBezTo>
                <a:cubicBezTo>
                  <a:pt x="174493" y="199237"/>
                  <a:pt x="171045" y="201004"/>
                  <a:pt x="167679" y="203192"/>
                </a:cubicBezTo>
                <a:cubicBezTo>
                  <a:pt x="164313" y="205379"/>
                  <a:pt x="161452" y="208072"/>
                  <a:pt x="159096" y="211269"/>
                </a:cubicBezTo>
                <a:cubicBezTo>
                  <a:pt x="156741" y="214466"/>
                  <a:pt x="155563" y="218084"/>
                  <a:pt x="155563" y="222123"/>
                </a:cubicBezTo>
                <a:cubicBezTo>
                  <a:pt x="155563" y="226498"/>
                  <a:pt x="157667" y="230032"/>
                  <a:pt x="161873" y="232724"/>
                </a:cubicBezTo>
                <a:cubicBezTo>
                  <a:pt x="166081" y="235416"/>
                  <a:pt x="169698" y="236763"/>
                  <a:pt x="172727" y="236763"/>
                </a:cubicBezTo>
                <a:cubicBezTo>
                  <a:pt x="176766" y="236763"/>
                  <a:pt x="179879" y="235501"/>
                  <a:pt x="182066" y="232976"/>
                </a:cubicBezTo>
                <a:cubicBezTo>
                  <a:pt x="184254" y="230452"/>
                  <a:pt x="185348" y="228181"/>
                  <a:pt x="185348" y="226161"/>
                </a:cubicBezTo>
                <a:cubicBezTo>
                  <a:pt x="185348" y="222123"/>
                  <a:pt x="184675" y="218925"/>
                  <a:pt x="183328" y="216570"/>
                </a:cubicBezTo>
                <a:cubicBezTo>
                  <a:pt x="183328" y="223301"/>
                  <a:pt x="180300" y="226666"/>
                  <a:pt x="174242" y="226666"/>
                </a:cubicBezTo>
                <a:cubicBezTo>
                  <a:pt x="170876" y="226330"/>
                  <a:pt x="169025" y="224479"/>
                  <a:pt x="168689" y="221113"/>
                </a:cubicBezTo>
                <a:lnTo>
                  <a:pt x="169193" y="218084"/>
                </a:lnTo>
                <a:cubicBezTo>
                  <a:pt x="169529" y="216738"/>
                  <a:pt x="170708" y="215392"/>
                  <a:pt x="172727" y="214046"/>
                </a:cubicBezTo>
                <a:cubicBezTo>
                  <a:pt x="174747" y="212699"/>
                  <a:pt x="177102" y="212026"/>
                  <a:pt x="179795" y="212026"/>
                </a:cubicBezTo>
                <a:cubicBezTo>
                  <a:pt x="186862" y="212026"/>
                  <a:pt x="190396" y="217074"/>
                  <a:pt x="190396" y="227171"/>
                </a:cubicBezTo>
                <a:cubicBezTo>
                  <a:pt x="190396" y="231883"/>
                  <a:pt x="188713" y="235332"/>
                  <a:pt x="185348" y="237520"/>
                </a:cubicBezTo>
                <a:cubicBezTo>
                  <a:pt x="181982" y="239707"/>
                  <a:pt x="177439" y="240801"/>
                  <a:pt x="171717" y="240801"/>
                </a:cubicBezTo>
                <a:cubicBezTo>
                  <a:pt x="168352" y="240801"/>
                  <a:pt x="164565" y="240044"/>
                  <a:pt x="160359" y="238530"/>
                </a:cubicBezTo>
                <a:cubicBezTo>
                  <a:pt x="156152" y="237015"/>
                  <a:pt x="152282" y="234743"/>
                  <a:pt x="148748" y="231714"/>
                </a:cubicBezTo>
                <a:cubicBezTo>
                  <a:pt x="145214" y="228685"/>
                  <a:pt x="142185" y="224983"/>
                  <a:pt x="139661" y="220608"/>
                </a:cubicBezTo>
                <a:cubicBezTo>
                  <a:pt x="137137" y="216233"/>
                  <a:pt x="135874" y="211353"/>
                  <a:pt x="135874" y="205968"/>
                </a:cubicBezTo>
                <a:cubicBezTo>
                  <a:pt x="135874" y="197555"/>
                  <a:pt x="138398" y="190403"/>
                  <a:pt x="143447" y="184513"/>
                </a:cubicBezTo>
                <a:cubicBezTo>
                  <a:pt x="148495" y="178624"/>
                  <a:pt x="155731" y="175679"/>
                  <a:pt x="165155" y="175679"/>
                </a:cubicBezTo>
                <a:cubicBezTo>
                  <a:pt x="169529" y="175679"/>
                  <a:pt x="174830" y="176857"/>
                  <a:pt x="181056" y="179213"/>
                </a:cubicBezTo>
                <a:cubicBezTo>
                  <a:pt x="187283" y="181568"/>
                  <a:pt x="193257" y="185102"/>
                  <a:pt x="198978" y="189814"/>
                </a:cubicBezTo>
                <a:cubicBezTo>
                  <a:pt x="204700" y="194526"/>
                  <a:pt x="209747" y="200499"/>
                  <a:pt x="214123" y="207735"/>
                </a:cubicBezTo>
                <a:cubicBezTo>
                  <a:pt x="218498" y="214971"/>
                  <a:pt x="221022" y="223301"/>
                  <a:pt x="221696" y="232724"/>
                </a:cubicBezTo>
                <a:lnTo>
                  <a:pt x="231287" y="270586"/>
                </a:lnTo>
                <a:cubicBezTo>
                  <a:pt x="250133" y="319049"/>
                  <a:pt x="284293" y="344795"/>
                  <a:pt x="333766" y="347824"/>
                </a:cubicBezTo>
                <a:cubicBezTo>
                  <a:pt x="388287" y="343449"/>
                  <a:pt x="415548" y="316357"/>
                  <a:pt x="415548" y="266547"/>
                </a:cubicBezTo>
                <a:cubicBezTo>
                  <a:pt x="415548" y="246691"/>
                  <a:pt x="410920" y="231294"/>
                  <a:pt x="401665" y="220356"/>
                </a:cubicBezTo>
                <a:cubicBezTo>
                  <a:pt x="392410" y="209418"/>
                  <a:pt x="379705" y="203949"/>
                  <a:pt x="363551" y="203949"/>
                </a:cubicBezTo>
                <a:cubicBezTo>
                  <a:pt x="357830" y="203949"/>
                  <a:pt x="352361" y="205127"/>
                  <a:pt x="347144" y="207483"/>
                </a:cubicBezTo>
                <a:cubicBezTo>
                  <a:pt x="341928" y="209839"/>
                  <a:pt x="337132" y="213036"/>
                  <a:pt x="332757" y="217074"/>
                </a:cubicBezTo>
                <a:cubicBezTo>
                  <a:pt x="328381" y="221113"/>
                  <a:pt x="324933" y="225993"/>
                  <a:pt x="322407" y="231714"/>
                </a:cubicBezTo>
                <a:cubicBezTo>
                  <a:pt x="319883" y="237436"/>
                  <a:pt x="318622" y="243494"/>
                  <a:pt x="318622" y="249888"/>
                </a:cubicBezTo>
                <a:cubicBezTo>
                  <a:pt x="318622" y="260994"/>
                  <a:pt x="321314" y="270586"/>
                  <a:pt x="326699" y="278663"/>
                </a:cubicBezTo>
                <a:cubicBezTo>
                  <a:pt x="332083" y="286740"/>
                  <a:pt x="338814" y="290779"/>
                  <a:pt x="346892" y="290779"/>
                </a:cubicBezTo>
                <a:cubicBezTo>
                  <a:pt x="351940" y="290779"/>
                  <a:pt x="356231" y="289012"/>
                  <a:pt x="359765" y="285478"/>
                </a:cubicBezTo>
                <a:cubicBezTo>
                  <a:pt x="363299" y="281944"/>
                  <a:pt x="365065" y="276644"/>
                  <a:pt x="365065" y="269576"/>
                </a:cubicBezTo>
                <a:cubicBezTo>
                  <a:pt x="365065" y="263855"/>
                  <a:pt x="363803" y="258807"/>
                  <a:pt x="361279" y="254432"/>
                </a:cubicBezTo>
                <a:cubicBezTo>
                  <a:pt x="358755" y="250056"/>
                  <a:pt x="355642" y="247869"/>
                  <a:pt x="351940" y="247869"/>
                </a:cubicBezTo>
                <a:cubicBezTo>
                  <a:pt x="353960" y="249888"/>
                  <a:pt x="354968" y="252581"/>
                  <a:pt x="354968" y="255946"/>
                </a:cubicBezTo>
                <a:cubicBezTo>
                  <a:pt x="354968" y="265033"/>
                  <a:pt x="351098" y="269576"/>
                  <a:pt x="343358" y="269576"/>
                </a:cubicBezTo>
                <a:cubicBezTo>
                  <a:pt x="338310" y="269576"/>
                  <a:pt x="334523" y="268314"/>
                  <a:pt x="332000" y="265790"/>
                </a:cubicBezTo>
                <a:cubicBezTo>
                  <a:pt x="329475" y="263266"/>
                  <a:pt x="328213" y="259985"/>
                  <a:pt x="328213" y="255946"/>
                </a:cubicBezTo>
                <a:cubicBezTo>
                  <a:pt x="328213" y="249888"/>
                  <a:pt x="330316" y="244756"/>
                  <a:pt x="334523" y="240549"/>
                </a:cubicBezTo>
                <a:cubicBezTo>
                  <a:pt x="338731" y="236342"/>
                  <a:pt x="343358" y="234239"/>
                  <a:pt x="348406" y="234239"/>
                </a:cubicBezTo>
                <a:cubicBezTo>
                  <a:pt x="357157" y="234239"/>
                  <a:pt x="364560" y="237688"/>
                  <a:pt x="370619" y="244587"/>
                </a:cubicBezTo>
                <a:cubicBezTo>
                  <a:pt x="376677" y="251487"/>
                  <a:pt x="379705" y="259480"/>
                  <a:pt x="379705" y="268567"/>
                </a:cubicBezTo>
                <a:cubicBezTo>
                  <a:pt x="379705" y="279336"/>
                  <a:pt x="375498" y="287918"/>
                  <a:pt x="367085" y="294313"/>
                </a:cubicBezTo>
                <a:cubicBezTo>
                  <a:pt x="358671" y="300707"/>
                  <a:pt x="348743" y="303904"/>
                  <a:pt x="337300" y="303904"/>
                </a:cubicBezTo>
                <a:cubicBezTo>
                  <a:pt x="326531" y="303904"/>
                  <a:pt x="316603" y="301801"/>
                  <a:pt x="307515" y="297594"/>
                </a:cubicBezTo>
                <a:cubicBezTo>
                  <a:pt x="298428" y="293387"/>
                  <a:pt x="290520" y="287750"/>
                  <a:pt x="283788" y="280682"/>
                </a:cubicBezTo>
                <a:cubicBezTo>
                  <a:pt x="277058" y="273615"/>
                  <a:pt x="271841" y="265369"/>
                  <a:pt x="268139" y="255946"/>
                </a:cubicBezTo>
                <a:cubicBezTo>
                  <a:pt x="264437" y="246523"/>
                  <a:pt x="262586" y="236594"/>
                  <a:pt x="262586" y="226161"/>
                </a:cubicBezTo>
                <a:cubicBezTo>
                  <a:pt x="262586" y="217411"/>
                  <a:pt x="264521" y="209334"/>
                  <a:pt x="268391" y="201930"/>
                </a:cubicBezTo>
                <a:cubicBezTo>
                  <a:pt x="272261" y="194526"/>
                  <a:pt x="277479" y="188047"/>
                  <a:pt x="284041" y="182494"/>
                </a:cubicBezTo>
                <a:cubicBezTo>
                  <a:pt x="290604" y="176941"/>
                  <a:pt x="298092" y="172650"/>
                  <a:pt x="306506" y="169621"/>
                </a:cubicBezTo>
                <a:cubicBezTo>
                  <a:pt x="314919" y="166592"/>
                  <a:pt x="323502" y="165078"/>
                  <a:pt x="332252" y="165078"/>
                </a:cubicBezTo>
                <a:close/>
                <a:moveTo>
                  <a:pt x="655168" y="160029"/>
                </a:moveTo>
                <a:cubicBezTo>
                  <a:pt x="647764" y="163395"/>
                  <a:pt x="643894" y="168275"/>
                  <a:pt x="643557" y="174669"/>
                </a:cubicBezTo>
                <a:cubicBezTo>
                  <a:pt x="643557" y="180391"/>
                  <a:pt x="647428" y="185607"/>
                  <a:pt x="655168" y="190319"/>
                </a:cubicBezTo>
                <a:lnTo>
                  <a:pt x="682933" y="200920"/>
                </a:lnTo>
                <a:cubicBezTo>
                  <a:pt x="691011" y="203612"/>
                  <a:pt x="698752" y="207399"/>
                  <a:pt x="706156" y="212279"/>
                </a:cubicBezTo>
                <a:cubicBezTo>
                  <a:pt x="713559" y="217159"/>
                  <a:pt x="720375" y="222880"/>
                  <a:pt x="726601" y="229443"/>
                </a:cubicBezTo>
                <a:cubicBezTo>
                  <a:pt x="732827" y="236005"/>
                  <a:pt x="738045" y="243241"/>
                  <a:pt x="742251" y="251150"/>
                </a:cubicBezTo>
                <a:cubicBezTo>
                  <a:pt x="746457" y="259059"/>
                  <a:pt x="749234" y="267389"/>
                  <a:pt x="750580" y="276139"/>
                </a:cubicBezTo>
                <a:cubicBezTo>
                  <a:pt x="750916" y="278495"/>
                  <a:pt x="751170" y="280682"/>
                  <a:pt x="751338" y="282702"/>
                </a:cubicBezTo>
                <a:cubicBezTo>
                  <a:pt x="751506" y="284721"/>
                  <a:pt x="751589" y="286909"/>
                  <a:pt x="751589" y="289264"/>
                </a:cubicBezTo>
                <a:cubicBezTo>
                  <a:pt x="751589" y="291620"/>
                  <a:pt x="751589" y="293808"/>
                  <a:pt x="751589" y="295827"/>
                </a:cubicBezTo>
                <a:cubicBezTo>
                  <a:pt x="751589" y="297846"/>
                  <a:pt x="751421" y="300034"/>
                  <a:pt x="751084" y="302390"/>
                </a:cubicBezTo>
                <a:lnTo>
                  <a:pt x="759163" y="306933"/>
                </a:lnTo>
                <a:cubicBezTo>
                  <a:pt x="760509" y="308280"/>
                  <a:pt x="761686" y="309121"/>
                  <a:pt x="762697" y="309457"/>
                </a:cubicBezTo>
                <a:cubicBezTo>
                  <a:pt x="772793" y="316525"/>
                  <a:pt x="782384" y="324939"/>
                  <a:pt x="791471" y="334699"/>
                </a:cubicBezTo>
                <a:lnTo>
                  <a:pt x="791471" y="160029"/>
                </a:lnTo>
                <a:close/>
                <a:moveTo>
                  <a:pt x="2095967" y="139331"/>
                </a:moveTo>
                <a:cubicBezTo>
                  <a:pt x="2088226" y="142360"/>
                  <a:pt x="2082253" y="148923"/>
                  <a:pt x="2078045" y="159020"/>
                </a:cubicBezTo>
                <a:cubicBezTo>
                  <a:pt x="2073839" y="169116"/>
                  <a:pt x="2071735" y="181232"/>
                  <a:pt x="2071735" y="195367"/>
                </a:cubicBezTo>
                <a:cubicBezTo>
                  <a:pt x="2071735" y="202435"/>
                  <a:pt x="2072493" y="209334"/>
                  <a:pt x="2074007" y="216065"/>
                </a:cubicBezTo>
                <a:cubicBezTo>
                  <a:pt x="2075522" y="222796"/>
                  <a:pt x="2077625" y="228770"/>
                  <a:pt x="2080317" y="233986"/>
                </a:cubicBezTo>
                <a:cubicBezTo>
                  <a:pt x="2083010" y="239203"/>
                  <a:pt x="2086207" y="243410"/>
                  <a:pt x="2089909" y="246607"/>
                </a:cubicBezTo>
                <a:cubicBezTo>
                  <a:pt x="2093611" y="249804"/>
                  <a:pt x="2097482" y="251403"/>
                  <a:pt x="2101520" y="251403"/>
                </a:cubicBezTo>
                <a:cubicBezTo>
                  <a:pt x="2106568" y="251403"/>
                  <a:pt x="2111280" y="249804"/>
                  <a:pt x="2115655" y="246607"/>
                </a:cubicBezTo>
                <a:cubicBezTo>
                  <a:pt x="2120030" y="243410"/>
                  <a:pt x="2123817" y="239203"/>
                  <a:pt x="2127014" y="233986"/>
                </a:cubicBezTo>
                <a:cubicBezTo>
                  <a:pt x="2130211" y="228770"/>
                  <a:pt x="2132735" y="222796"/>
                  <a:pt x="2134586" y="216065"/>
                </a:cubicBezTo>
                <a:cubicBezTo>
                  <a:pt x="2136437" y="209334"/>
                  <a:pt x="2137362" y="202435"/>
                  <a:pt x="2137362" y="195367"/>
                </a:cubicBezTo>
                <a:cubicBezTo>
                  <a:pt x="2137362" y="181232"/>
                  <a:pt x="2135007" y="169537"/>
                  <a:pt x="2130295" y="160282"/>
                </a:cubicBezTo>
                <a:cubicBezTo>
                  <a:pt x="2125583" y="151027"/>
                  <a:pt x="2119020" y="146399"/>
                  <a:pt x="2110607" y="146399"/>
                </a:cubicBezTo>
                <a:cubicBezTo>
                  <a:pt x="2105558" y="146399"/>
                  <a:pt x="2101352" y="148418"/>
                  <a:pt x="2097986" y="152457"/>
                </a:cubicBezTo>
                <a:cubicBezTo>
                  <a:pt x="2094621" y="156495"/>
                  <a:pt x="2092938" y="161375"/>
                  <a:pt x="2092938" y="167097"/>
                </a:cubicBezTo>
                <a:cubicBezTo>
                  <a:pt x="2092938" y="172145"/>
                  <a:pt x="2094284" y="176773"/>
                  <a:pt x="2096976" y="180979"/>
                </a:cubicBezTo>
                <a:cubicBezTo>
                  <a:pt x="2099669" y="185186"/>
                  <a:pt x="2103203" y="187290"/>
                  <a:pt x="2107578" y="187290"/>
                </a:cubicBezTo>
                <a:cubicBezTo>
                  <a:pt x="2111280" y="187290"/>
                  <a:pt x="2114393" y="185944"/>
                  <a:pt x="2116917" y="183251"/>
                </a:cubicBezTo>
                <a:cubicBezTo>
                  <a:pt x="2119441" y="180559"/>
                  <a:pt x="2120703" y="177362"/>
                  <a:pt x="2120703" y="173660"/>
                </a:cubicBezTo>
                <a:cubicBezTo>
                  <a:pt x="2120703" y="168611"/>
                  <a:pt x="2118347" y="166087"/>
                  <a:pt x="2113636" y="166087"/>
                </a:cubicBezTo>
                <a:cubicBezTo>
                  <a:pt x="2112626" y="166087"/>
                  <a:pt x="2111112" y="166424"/>
                  <a:pt x="2109092" y="167097"/>
                </a:cubicBezTo>
                <a:cubicBezTo>
                  <a:pt x="2110102" y="167770"/>
                  <a:pt x="2111112" y="168527"/>
                  <a:pt x="2112121" y="169369"/>
                </a:cubicBezTo>
                <a:cubicBezTo>
                  <a:pt x="2113131" y="170210"/>
                  <a:pt x="2113636" y="170967"/>
                  <a:pt x="2113636" y="171640"/>
                </a:cubicBezTo>
                <a:cubicBezTo>
                  <a:pt x="2113636" y="175342"/>
                  <a:pt x="2111617" y="177193"/>
                  <a:pt x="2107578" y="177193"/>
                </a:cubicBezTo>
                <a:cubicBezTo>
                  <a:pt x="2106568" y="177193"/>
                  <a:pt x="2105558" y="176436"/>
                  <a:pt x="2104549" y="174922"/>
                </a:cubicBezTo>
                <a:cubicBezTo>
                  <a:pt x="2103539" y="173407"/>
                  <a:pt x="2103034" y="171809"/>
                  <a:pt x="2103034" y="170126"/>
                </a:cubicBezTo>
                <a:cubicBezTo>
                  <a:pt x="2103034" y="167770"/>
                  <a:pt x="2104213" y="166003"/>
                  <a:pt x="2106568" y="164825"/>
                </a:cubicBezTo>
                <a:cubicBezTo>
                  <a:pt x="2108924" y="163647"/>
                  <a:pt x="2111280" y="163058"/>
                  <a:pt x="2113636" y="163058"/>
                </a:cubicBezTo>
                <a:cubicBezTo>
                  <a:pt x="2116328" y="163058"/>
                  <a:pt x="2118768" y="164068"/>
                  <a:pt x="2120956" y="166087"/>
                </a:cubicBezTo>
                <a:cubicBezTo>
                  <a:pt x="2123143" y="168106"/>
                  <a:pt x="2124237" y="170967"/>
                  <a:pt x="2124237" y="174669"/>
                </a:cubicBezTo>
                <a:cubicBezTo>
                  <a:pt x="2124237" y="179381"/>
                  <a:pt x="2122554" y="183335"/>
                  <a:pt x="2119189" y="186533"/>
                </a:cubicBezTo>
                <a:cubicBezTo>
                  <a:pt x="2115823" y="189730"/>
                  <a:pt x="2111953" y="191328"/>
                  <a:pt x="2107578" y="191328"/>
                </a:cubicBezTo>
                <a:cubicBezTo>
                  <a:pt x="2102193" y="191328"/>
                  <a:pt x="2097650" y="188804"/>
                  <a:pt x="2093948" y="183756"/>
                </a:cubicBezTo>
                <a:cubicBezTo>
                  <a:pt x="2090245" y="178708"/>
                  <a:pt x="2088395" y="172313"/>
                  <a:pt x="2088395" y="164573"/>
                </a:cubicBezTo>
                <a:cubicBezTo>
                  <a:pt x="2088395" y="155486"/>
                  <a:pt x="2090918" y="147072"/>
                  <a:pt x="2095967" y="139331"/>
                </a:cubicBezTo>
                <a:close/>
                <a:moveTo>
                  <a:pt x="3922576" y="128225"/>
                </a:moveTo>
                <a:cubicBezTo>
                  <a:pt x="3923922" y="128225"/>
                  <a:pt x="3926951" y="128394"/>
                  <a:pt x="3931663" y="128730"/>
                </a:cubicBezTo>
                <a:cubicBezTo>
                  <a:pt x="3936374" y="129067"/>
                  <a:pt x="3941759" y="129824"/>
                  <a:pt x="3947817" y="131002"/>
                </a:cubicBezTo>
                <a:cubicBezTo>
                  <a:pt x="3953875" y="132180"/>
                  <a:pt x="3960185" y="133778"/>
                  <a:pt x="3966748" y="135798"/>
                </a:cubicBezTo>
                <a:cubicBezTo>
                  <a:pt x="3973311" y="137817"/>
                  <a:pt x="3979116" y="140341"/>
                  <a:pt x="3984165" y="143370"/>
                </a:cubicBezTo>
                <a:cubicBezTo>
                  <a:pt x="3973059" y="150438"/>
                  <a:pt x="3965739" y="156916"/>
                  <a:pt x="3962205" y="162806"/>
                </a:cubicBezTo>
                <a:cubicBezTo>
                  <a:pt x="3958671" y="168695"/>
                  <a:pt x="3956904" y="173828"/>
                  <a:pt x="3956904" y="178203"/>
                </a:cubicBezTo>
                <a:cubicBezTo>
                  <a:pt x="3956904" y="181232"/>
                  <a:pt x="3957998" y="184261"/>
                  <a:pt x="3960185" y="187290"/>
                </a:cubicBezTo>
                <a:cubicBezTo>
                  <a:pt x="3962373" y="190319"/>
                  <a:pt x="3965234" y="193095"/>
                  <a:pt x="3968768" y="195619"/>
                </a:cubicBezTo>
                <a:cubicBezTo>
                  <a:pt x="3972301" y="198144"/>
                  <a:pt x="3976172" y="200163"/>
                  <a:pt x="3980378" y="201677"/>
                </a:cubicBezTo>
                <a:cubicBezTo>
                  <a:pt x="3984585" y="203192"/>
                  <a:pt x="3988540" y="203949"/>
                  <a:pt x="3992242" y="203949"/>
                </a:cubicBezTo>
                <a:cubicBezTo>
                  <a:pt x="3996954" y="203949"/>
                  <a:pt x="4000992" y="204454"/>
                  <a:pt x="4004358" y="205464"/>
                </a:cubicBezTo>
                <a:cubicBezTo>
                  <a:pt x="4007723" y="206473"/>
                  <a:pt x="4011173" y="207903"/>
                  <a:pt x="4014707" y="209755"/>
                </a:cubicBezTo>
                <a:cubicBezTo>
                  <a:pt x="4018240" y="211606"/>
                  <a:pt x="4022195" y="213793"/>
                  <a:pt x="4026570" y="216317"/>
                </a:cubicBezTo>
                <a:cubicBezTo>
                  <a:pt x="4030945" y="218841"/>
                  <a:pt x="4036330" y="221450"/>
                  <a:pt x="4042724" y="224142"/>
                </a:cubicBezTo>
                <a:cubicBezTo>
                  <a:pt x="4010079" y="244335"/>
                  <a:pt x="3986016" y="263182"/>
                  <a:pt x="3970534" y="280682"/>
                </a:cubicBezTo>
                <a:cubicBezTo>
                  <a:pt x="3955053" y="298183"/>
                  <a:pt x="3946976" y="312823"/>
                  <a:pt x="3946303" y="324602"/>
                </a:cubicBezTo>
                <a:lnTo>
                  <a:pt x="3945798" y="328136"/>
                </a:lnTo>
                <a:cubicBezTo>
                  <a:pt x="3945798" y="338906"/>
                  <a:pt x="3948659" y="347656"/>
                  <a:pt x="3954380" y="354387"/>
                </a:cubicBezTo>
                <a:cubicBezTo>
                  <a:pt x="3960101" y="361118"/>
                  <a:pt x="3967337" y="365325"/>
                  <a:pt x="3976087" y="367008"/>
                </a:cubicBezTo>
                <a:lnTo>
                  <a:pt x="3990223" y="367512"/>
                </a:lnTo>
                <a:cubicBezTo>
                  <a:pt x="3999646" y="367849"/>
                  <a:pt x="4007807" y="364988"/>
                  <a:pt x="4014707" y="358930"/>
                </a:cubicBezTo>
                <a:cubicBezTo>
                  <a:pt x="4021606" y="352872"/>
                  <a:pt x="4025055" y="344963"/>
                  <a:pt x="4025055" y="335204"/>
                </a:cubicBezTo>
                <a:cubicBezTo>
                  <a:pt x="4025055" y="328473"/>
                  <a:pt x="4023541" y="323172"/>
                  <a:pt x="4020512" y="319302"/>
                </a:cubicBezTo>
                <a:cubicBezTo>
                  <a:pt x="4017483" y="315431"/>
                  <a:pt x="4014286" y="313496"/>
                  <a:pt x="4010921" y="313496"/>
                </a:cubicBezTo>
                <a:lnTo>
                  <a:pt x="4009406" y="312991"/>
                </a:lnTo>
                <a:cubicBezTo>
                  <a:pt x="4006714" y="312991"/>
                  <a:pt x="4003853" y="314169"/>
                  <a:pt x="4000824" y="316525"/>
                </a:cubicBezTo>
                <a:cubicBezTo>
                  <a:pt x="3997795" y="318881"/>
                  <a:pt x="3995944" y="321405"/>
                  <a:pt x="3995271" y="324097"/>
                </a:cubicBezTo>
                <a:cubicBezTo>
                  <a:pt x="3997290" y="323424"/>
                  <a:pt x="3998636" y="323088"/>
                  <a:pt x="3999310" y="323088"/>
                </a:cubicBezTo>
                <a:cubicBezTo>
                  <a:pt x="4002675" y="323088"/>
                  <a:pt x="4005031" y="324434"/>
                  <a:pt x="4006377" y="327126"/>
                </a:cubicBezTo>
                <a:cubicBezTo>
                  <a:pt x="4007723" y="329819"/>
                  <a:pt x="4008396" y="332343"/>
                  <a:pt x="4008396" y="334699"/>
                </a:cubicBezTo>
                <a:cubicBezTo>
                  <a:pt x="4007723" y="337055"/>
                  <a:pt x="4006630" y="339158"/>
                  <a:pt x="4005115" y="341009"/>
                </a:cubicBezTo>
                <a:cubicBezTo>
                  <a:pt x="4003601" y="342860"/>
                  <a:pt x="4001329" y="343786"/>
                  <a:pt x="3998300" y="343786"/>
                </a:cubicBezTo>
                <a:cubicBezTo>
                  <a:pt x="3994598" y="343786"/>
                  <a:pt x="3991905" y="342439"/>
                  <a:pt x="3990223" y="339747"/>
                </a:cubicBezTo>
                <a:cubicBezTo>
                  <a:pt x="3988540" y="337055"/>
                  <a:pt x="3987698" y="334026"/>
                  <a:pt x="3987698" y="330660"/>
                </a:cubicBezTo>
                <a:cubicBezTo>
                  <a:pt x="3987698" y="323593"/>
                  <a:pt x="3989886" y="317535"/>
                  <a:pt x="3994261" y="312486"/>
                </a:cubicBezTo>
                <a:cubicBezTo>
                  <a:pt x="3998636" y="307438"/>
                  <a:pt x="4003685" y="304914"/>
                  <a:pt x="4009406" y="304914"/>
                </a:cubicBezTo>
                <a:lnTo>
                  <a:pt x="4010921" y="304914"/>
                </a:lnTo>
                <a:cubicBezTo>
                  <a:pt x="4016642" y="304914"/>
                  <a:pt x="4021774" y="307691"/>
                  <a:pt x="4026318" y="313244"/>
                </a:cubicBezTo>
                <a:cubicBezTo>
                  <a:pt x="4030861" y="318797"/>
                  <a:pt x="4033133" y="326285"/>
                  <a:pt x="4033133" y="335708"/>
                </a:cubicBezTo>
                <a:cubicBezTo>
                  <a:pt x="4033133" y="343112"/>
                  <a:pt x="4031618" y="350096"/>
                  <a:pt x="4028589" y="356659"/>
                </a:cubicBezTo>
                <a:cubicBezTo>
                  <a:pt x="4025560" y="363221"/>
                  <a:pt x="4021690" y="369111"/>
                  <a:pt x="4016978" y="374327"/>
                </a:cubicBezTo>
                <a:cubicBezTo>
                  <a:pt x="4012267" y="379544"/>
                  <a:pt x="4006882" y="384003"/>
                  <a:pt x="4000824" y="387705"/>
                </a:cubicBezTo>
                <a:cubicBezTo>
                  <a:pt x="3994766" y="391407"/>
                  <a:pt x="3988708" y="393932"/>
                  <a:pt x="3982650" y="395278"/>
                </a:cubicBezTo>
                <a:cubicBezTo>
                  <a:pt x="3971881" y="398980"/>
                  <a:pt x="3961784" y="401420"/>
                  <a:pt x="3952361" y="402598"/>
                </a:cubicBezTo>
                <a:cubicBezTo>
                  <a:pt x="3942937" y="403776"/>
                  <a:pt x="3933850" y="404365"/>
                  <a:pt x="3925100" y="404365"/>
                </a:cubicBezTo>
                <a:cubicBezTo>
                  <a:pt x="3905244" y="404365"/>
                  <a:pt x="3888080" y="401336"/>
                  <a:pt x="3873608" y="395278"/>
                </a:cubicBezTo>
                <a:cubicBezTo>
                  <a:pt x="3859136" y="389220"/>
                  <a:pt x="3847189" y="381143"/>
                  <a:pt x="3837765" y="371046"/>
                </a:cubicBezTo>
                <a:cubicBezTo>
                  <a:pt x="3828342" y="360950"/>
                  <a:pt x="3821443" y="349339"/>
                  <a:pt x="3817067" y="336213"/>
                </a:cubicBezTo>
                <a:cubicBezTo>
                  <a:pt x="3812692" y="323088"/>
                  <a:pt x="3810505" y="309289"/>
                  <a:pt x="3810505" y="294818"/>
                </a:cubicBezTo>
                <a:lnTo>
                  <a:pt x="3810505" y="291789"/>
                </a:lnTo>
                <a:cubicBezTo>
                  <a:pt x="3810841" y="279000"/>
                  <a:pt x="3813029" y="266043"/>
                  <a:pt x="3817067" y="252917"/>
                </a:cubicBezTo>
                <a:cubicBezTo>
                  <a:pt x="3821106" y="239792"/>
                  <a:pt x="3826239" y="227171"/>
                  <a:pt x="3832465" y="215055"/>
                </a:cubicBezTo>
                <a:cubicBezTo>
                  <a:pt x="3838691" y="202939"/>
                  <a:pt x="3845843" y="191665"/>
                  <a:pt x="3853920" y="181232"/>
                </a:cubicBezTo>
                <a:cubicBezTo>
                  <a:pt x="3861997" y="170799"/>
                  <a:pt x="3870158" y="161628"/>
                  <a:pt x="3878404" y="153719"/>
                </a:cubicBezTo>
                <a:cubicBezTo>
                  <a:pt x="3886649" y="145810"/>
                  <a:pt x="3894642" y="139584"/>
                  <a:pt x="3902383" y="135040"/>
                </a:cubicBezTo>
                <a:cubicBezTo>
                  <a:pt x="3910124" y="130497"/>
                  <a:pt x="3916855" y="128225"/>
                  <a:pt x="3922576" y="128225"/>
                </a:cubicBezTo>
                <a:close/>
                <a:moveTo>
                  <a:pt x="2089909" y="125701"/>
                </a:moveTo>
                <a:cubicBezTo>
                  <a:pt x="2102361" y="125701"/>
                  <a:pt x="2113468" y="126879"/>
                  <a:pt x="2123228" y="129235"/>
                </a:cubicBezTo>
                <a:cubicBezTo>
                  <a:pt x="2132988" y="131591"/>
                  <a:pt x="2141233" y="135461"/>
                  <a:pt x="2147964" y="140846"/>
                </a:cubicBezTo>
                <a:cubicBezTo>
                  <a:pt x="2154695" y="146231"/>
                  <a:pt x="2159827" y="153382"/>
                  <a:pt x="2163361" y="162301"/>
                </a:cubicBezTo>
                <a:cubicBezTo>
                  <a:pt x="2166895" y="171220"/>
                  <a:pt x="2168662" y="182242"/>
                  <a:pt x="2168662" y="195367"/>
                </a:cubicBezTo>
                <a:cubicBezTo>
                  <a:pt x="2168662" y="215223"/>
                  <a:pt x="2162604" y="231210"/>
                  <a:pt x="2150488" y="243325"/>
                </a:cubicBezTo>
                <a:cubicBezTo>
                  <a:pt x="2138372" y="255441"/>
                  <a:pt x="2122049" y="261499"/>
                  <a:pt x="2101520" y="261499"/>
                </a:cubicBezTo>
                <a:cubicBezTo>
                  <a:pt x="2082673" y="261499"/>
                  <a:pt x="2067613" y="255525"/>
                  <a:pt x="2056338" y="243578"/>
                </a:cubicBezTo>
                <a:cubicBezTo>
                  <a:pt x="2045064" y="231630"/>
                  <a:pt x="2039426" y="215560"/>
                  <a:pt x="2039426" y="195367"/>
                </a:cubicBezTo>
                <a:cubicBezTo>
                  <a:pt x="2039426" y="185270"/>
                  <a:pt x="2040941" y="176015"/>
                  <a:pt x="2043970" y="167602"/>
                </a:cubicBezTo>
                <a:cubicBezTo>
                  <a:pt x="2046999" y="159188"/>
                  <a:pt x="2050953" y="151868"/>
                  <a:pt x="2055833" y="145642"/>
                </a:cubicBezTo>
                <a:cubicBezTo>
                  <a:pt x="2060713" y="139416"/>
                  <a:pt x="2066098" y="134536"/>
                  <a:pt x="2071988" y="131002"/>
                </a:cubicBezTo>
                <a:cubicBezTo>
                  <a:pt x="2077877" y="127468"/>
                  <a:pt x="2083851" y="125701"/>
                  <a:pt x="2089909" y="125701"/>
                </a:cubicBezTo>
                <a:close/>
                <a:moveTo>
                  <a:pt x="3681727" y="124187"/>
                </a:moveTo>
                <a:cubicBezTo>
                  <a:pt x="3690814" y="124187"/>
                  <a:pt x="3701247" y="126879"/>
                  <a:pt x="3713026" y="132264"/>
                </a:cubicBezTo>
                <a:cubicBezTo>
                  <a:pt x="3710334" y="132264"/>
                  <a:pt x="3707305" y="132769"/>
                  <a:pt x="3703939" y="133778"/>
                </a:cubicBezTo>
                <a:cubicBezTo>
                  <a:pt x="3700574" y="134788"/>
                  <a:pt x="3697461" y="136302"/>
                  <a:pt x="3694600" y="138322"/>
                </a:cubicBezTo>
                <a:cubicBezTo>
                  <a:pt x="3691739" y="140341"/>
                  <a:pt x="3689383" y="142781"/>
                  <a:pt x="3687532" y="145642"/>
                </a:cubicBezTo>
                <a:cubicBezTo>
                  <a:pt x="3685681" y="148502"/>
                  <a:pt x="3684756" y="151952"/>
                  <a:pt x="3684756" y="155991"/>
                </a:cubicBezTo>
                <a:cubicBezTo>
                  <a:pt x="3684756" y="160029"/>
                  <a:pt x="3686270" y="163731"/>
                  <a:pt x="3689299" y="167097"/>
                </a:cubicBezTo>
                <a:lnTo>
                  <a:pt x="3698386" y="171135"/>
                </a:lnTo>
                <a:cubicBezTo>
                  <a:pt x="3703771" y="174164"/>
                  <a:pt x="3708735" y="176773"/>
                  <a:pt x="3713278" y="178960"/>
                </a:cubicBezTo>
                <a:cubicBezTo>
                  <a:pt x="3717822" y="181148"/>
                  <a:pt x="3722618" y="184261"/>
                  <a:pt x="3727666" y="188299"/>
                </a:cubicBezTo>
                <a:cubicBezTo>
                  <a:pt x="3734734" y="193011"/>
                  <a:pt x="3742558" y="199658"/>
                  <a:pt x="3751140" y="208240"/>
                </a:cubicBezTo>
                <a:cubicBezTo>
                  <a:pt x="3759722" y="216822"/>
                  <a:pt x="3767968" y="226498"/>
                  <a:pt x="3775877" y="237267"/>
                </a:cubicBezTo>
                <a:cubicBezTo>
                  <a:pt x="3783786" y="248037"/>
                  <a:pt x="3790432" y="259648"/>
                  <a:pt x="3795817" y="272100"/>
                </a:cubicBezTo>
                <a:cubicBezTo>
                  <a:pt x="3801202" y="284553"/>
                  <a:pt x="3804063" y="296837"/>
                  <a:pt x="3804399" y="308953"/>
                </a:cubicBezTo>
                <a:lnTo>
                  <a:pt x="3804399" y="311477"/>
                </a:lnTo>
                <a:cubicBezTo>
                  <a:pt x="3804399" y="337055"/>
                  <a:pt x="3794303" y="357248"/>
                  <a:pt x="3774110" y="372056"/>
                </a:cubicBezTo>
                <a:cubicBezTo>
                  <a:pt x="3753917" y="386864"/>
                  <a:pt x="3726825" y="397297"/>
                  <a:pt x="3692833" y="403355"/>
                </a:cubicBezTo>
                <a:cubicBezTo>
                  <a:pt x="3693506" y="399316"/>
                  <a:pt x="3694516" y="395109"/>
                  <a:pt x="3695862" y="390734"/>
                </a:cubicBezTo>
                <a:cubicBezTo>
                  <a:pt x="3697208" y="386359"/>
                  <a:pt x="3697881" y="381984"/>
                  <a:pt x="3697881" y="377609"/>
                </a:cubicBezTo>
                <a:lnTo>
                  <a:pt x="3697881" y="364988"/>
                </a:lnTo>
                <a:cubicBezTo>
                  <a:pt x="3697881" y="344795"/>
                  <a:pt x="3694600" y="328388"/>
                  <a:pt x="3688037" y="315768"/>
                </a:cubicBezTo>
                <a:cubicBezTo>
                  <a:pt x="3681475" y="303147"/>
                  <a:pt x="3673818" y="296837"/>
                  <a:pt x="3665068" y="296837"/>
                </a:cubicBezTo>
                <a:cubicBezTo>
                  <a:pt x="3662375" y="296837"/>
                  <a:pt x="3659178" y="297678"/>
                  <a:pt x="3655476" y="299361"/>
                </a:cubicBezTo>
                <a:cubicBezTo>
                  <a:pt x="3651774" y="301044"/>
                  <a:pt x="3648156" y="303568"/>
                  <a:pt x="3644622" y="306933"/>
                </a:cubicBezTo>
                <a:cubicBezTo>
                  <a:pt x="3641088" y="310299"/>
                  <a:pt x="3638060" y="314590"/>
                  <a:pt x="3635536" y="319806"/>
                </a:cubicBezTo>
                <a:cubicBezTo>
                  <a:pt x="3633011" y="325023"/>
                  <a:pt x="3631749" y="330997"/>
                  <a:pt x="3631749" y="337728"/>
                </a:cubicBezTo>
                <a:cubicBezTo>
                  <a:pt x="3631749" y="344122"/>
                  <a:pt x="3632759" y="352031"/>
                  <a:pt x="3634778" y="361454"/>
                </a:cubicBezTo>
                <a:lnTo>
                  <a:pt x="3635283" y="360950"/>
                </a:lnTo>
                <a:lnTo>
                  <a:pt x="3636797" y="364988"/>
                </a:lnTo>
                <a:cubicBezTo>
                  <a:pt x="3641509" y="373065"/>
                  <a:pt x="3648408" y="377945"/>
                  <a:pt x="3657495" y="379628"/>
                </a:cubicBezTo>
                <a:lnTo>
                  <a:pt x="3661029" y="379628"/>
                </a:lnTo>
                <a:cubicBezTo>
                  <a:pt x="3666750" y="379628"/>
                  <a:pt x="3671799" y="377777"/>
                  <a:pt x="3676174" y="374075"/>
                </a:cubicBezTo>
                <a:cubicBezTo>
                  <a:pt x="3680549" y="370373"/>
                  <a:pt x="3682736" y="366334"/>
                  <a:pt x="3682736" y="361959"/>
                </a:cubicBezTo>
                <a:cubicBezTo>
                  <a:pt x="3682736" y="358257"/>
                  <a:pt x="3681306" y="354976"/>
                  <a:pt x="3678445" y="352115"/>
                </a:cubicBezTo>
                <a:cubicBezTo>
                  <a:pt x="3675585" y="349255"/>
                  <a:pt x="3672303" y="347824"/>
                  <a:pt x="3668602" y="347824"/>
                </a:cubicBezTo>
                <a:cubicBezTo>
                  <a:pt x="3663890" y="347824"/>
                  <a:pt x="3659767" y="349507"/>
                  <a:pt x="3656233" y="352872"/>
                </a:cubicBezTo>
                <a:cubicBezTo>
                  <a:pt x="3652699" y="356238"/>
                  <a:pt x="3650933" y="359267"/>
                  <a:pt x="3650933" y="361959"/>
                </a:cubicBezTo>
                <a:cubicBezTo>
                  <a:pt x="3650933" y="363305"/>
                  <a:pt x="3651101" y="364315"/>
                  <a:pt x="3651437" y="364988"/>
                </a:cubicBezTo>
                <a:lnTo>
                  <a:pt x="3652447" y="369532"/>
                </a:lnTo>
                <a:cubicBezTo>
                  <a:pt x="3646053" y="363137"/>
                  <a:pt x="3642855" y="357248"/>
                  <a:pt x="3642855" y="351863"/>
                </a:cubicBezTo>
                <a:lnTo>
                  <a:pt x="3642855" y="350348"/>
                </a:lnTo>
                <a:cubicBezTo>
                  <a:pt x="3644538" y="343281"/>
                  <a:pt x="3647399" y="338064"/>
                  <a:pt x="3651437" y="334699"/>
                </a:cubicBezTo>
                <a:cubicBezTo>
                  <a:pt x="3655476" y="331333"/>
                  <a:pt x="3661534" y="329650"/>
                  <a:pt x="3669611" y="329650"/>
                </a:cubicBezTo>
                <a:cubicBezTo>
                  <a:pt x="3670284" y="329650"/>
                  <a:pt x="3671799" y="330071"/>
                  <a:pt x="3674154" y="330913"/>
                </a:cubicBezTo>
                <a:cubicBezTo>
                  <a:pt x="3676510" y="331754"/>
                  <a:pt x="3678950" y="333268"/>
                  <a:pt x="3681475" y="335456"/>
                </a:cubicBezTo>
                <a:cubicBezTo>
                  <a:pt x="3683999" y="337644"/>
                  <a:pt x="3686270" y="340841"/>
                  <a:pt x="3688290" y="345048"/>
                </a:cubicBezTo>
                <a:cubicBezTo>
                  <a:pt x="3690309" y="349255"/>
                  <a:pt x="3691318" y="354723"/>
                  <a:pt x="3691318" y="361454"/>
                </a:cubicBezTo>
                <a:lnTo>
                  <a:pt x="3691318" y="367008"/>
                </a:lnTo>
                <a:cubicBezTo>
                  <a:pt x="3690646" y="371383"/>
                  <a:pt x="3689131" y="375842"/>
                  <a:pt x="3686775" y="380385"/>
                </a:cubicBezTo>
                <a:cubicBezTo>
                  <a:pt x="3684419" y="384929"/>
                  <a:pt x="3681390" y="389136"/>
                  <a:pt x="3677688" y="393006"/>
                </a:cubicBezTo>
                <a:cubicBezTo>
                  <a:pt x="3673986" y="396876"/>
                  <a:pt x="3669527" y="399989"/>
                  <a:pt x="3664311" y="402345"/>
                </a:cubicBezTo>
                <a:cubicBezTo>
                  <a:pt x="3659094" y="404701"/>
                  <a:pt x="3653457" y="405879"/>
                  <a:pt x="3647399" y="405879"/>
                </a:cubicBezTo>
                <a:cubicBezTo>
                  <a:pt x="3638985" y="405879"/>
                  <a:pt x="3630235" y="401336"/>
                  <a:pt x="3621148" y="392249"/>
                </a:cubicBezTo>
                <a:lnTo>
                  <a:pt x="3618624" y="387201"/>
                </a:lnTo>
                <a:lnTo>
                  <a:pt x="3618119" y="387705"/>
                </a:lnTo>
                <a:lnTo>
                  <a:pt x="3616100" y="385686"/>
                </a:lnTo>
                <a:cubicBezTo>
                  <a:pt x="3611051" y="380638"/>
                  <a:pt x="3606676" y="374496"/>
                  <a:pt x="3602974" y="367260"/>
                </a:cubicBezTo>
                <a:cubicBezTo>
                  <a:pt x="3599272" y="360024"/>
                  <a:pt x="3597421" y="352199"/>
                  <a:pt x="3597421" y="343786"/>
                </a:cubicBezTo>
                <a:cubicBezTo>
                  <a:pt x="3597421" y="332679"/>
                  <a:pt x="3599777" y="321994"/>
                  <a:pt x="3604489" y="311729"/>
                </a:cubicBezTo>
                <a:cubicBezTo>
                  <a:pt x="3609200" y="301464"/>
                  <a:pt x="3615342" y="292378"/>
                  <a:pt x="3622915" y="284469"/>
                </a:cubicBezTo>
                <a:cubicBezTo>
                  <a:pt x="3630487" y="276560"/>
                  <a:pt x="3639153" y="270249"/>
                  <a:pt x="3648913" y="265538"/>
                </a:cubicBezTo>
                <a:cubicBezTo>
                  <a:pt x="3658673" y="260826"/>
                  <a:pt x="3668433" y="258470"/>
                  <a:pt x="3678193" y="258470"/>
                </a:cubicBezTo>
                <a:cubicBezTo>
                  <a:pt x="3684251" y="258470"/>
                  <a:pt x="3690814" y="260489"/>
                  <a:pt x="3697881" y="264528"/>
                </a:cubicBezTo>
                <a:cubicBezTo>
                  <a:pt x="3704949" y="268567"/>
                  <a:pt x="3711511" y="274288"/>
                  <a:pt x="3717569" y="281692"/>
                </a:cubicBezTo>
                <a:cubicBezTo>
                  <a:pt x="3723627" y="289096"/>
                  <a:pt x="3728760" y="298099"/>
                  <a:pt x="3732967" y="308700"/>
                </a:cubicBezTo>
                <a:cubicBezTo>
                  <a:pt x="3737174" y="319302"/>
                  <a:pt x="3739445" y="331165"/>
                  <a:pt x="3739782" y="344290"/>
                </a:cubicBezTo>
                <a:cubicBezTo>
                  <a:pt x="3758965" y="339242"/>
                  <a:pt x="3769062" y="328473"/>
                  <a:pt x="3770071" y="311982"/>
                </a:cubicBezTo>
                <a:lnTo>
                  <a:pt x="3770071" y="310467"/>
                </a:lnTo>
                <a:cubicBezTo>
                  <a:pt x="3770071" y="305082"/>
                  <a:pt x="3768725" y="298520"/>
                  <a:pt x="3766033" y="290779"/>
                </a:cubicBezTo>
                <a:cubicBezTo>
                  <a:pt x="3763340" y="283038"/>
                  <a:pt x="3758965" y="275045"/>
                  <a:pt x="3752907" y="266800"/>
                </a:cubicBezTo>
                <a:cubicBezTo>
                  <a:pt x="3746849" y="258554"/>
                  <a:pt x="3739109" y="250477"/>
                  <a:pt x="3729685" y="242568"/>
                </a:cubicBezTo>
                <a:cubicBezTo>
                  <a:pt x="3720262" y="234659"/>
                  <a:pt x="3708987" y="227676"/>
                  <a:pt x="3695862" y="221618"/>
                </a:cubicBezTo>
                <a:cubicBezTo>
                  <a:pt x="3683073" y="215560"/>
                  <a:pt x="3672724" y="210343"/>
                  <a:pt x="3664815" y="205968"/>
                </a:cubicBezTo>
                <a:cubicBezTo>
                  <a:pt x="3656906" y="201593"/>
                  <a:pt x="3651269" y="197386"/>
                  <a:pt x="3647904" y="193348"/>
                </a:cubicBezTo>
                <a:lnTo>
                  <a:pt x="3643360" y="187795"/>
                </a:lnTo>
                <a:cubicBezTo>
                  <a:pt x="3641677" y="184766"/>
                  <a:pt x="3640584" y="181653"/>
                  <a:pt x="3640079" y="178455"/>
                </a:cubicBezTo>
                <a:cubicBezTo>
                  <a:pt x="3639574" y="175258"/>
                  <a:pt x="3639322" y="172313"/>
                  <a:pt x="3639322" y="169621"/>
                </a:cubicBezTo>
                <a:cubicBezTo>
                  <a:pt x="3639322" y="164573"/>
                  <a:pt x="3640415" y="159356"/>
                  <a:pt x="3642603" y="153971"/>
                </a:cubicBezTo>
                <a:cubicBezTo>
                  <a:pt x="3644790" y="148587"/>
                  <a:pt x="3647819" y="143707"/>
                  <a:pt x="3651690" y="139331"/>
                </a:cubicBezTo>
                <a:cubicBezTo>
                  <a:pt x="3655560" y="134956"/>
                  <a:pt x="3660020" y="131338"/>
                  <a:pt x="3665068" y="128478"/>
                </a:cubicBezTo>
                <a:cubicBezTo>
                  <a:pt x="3670116" y="125617"/>
                  <a:pt x="3675669" y="124187"/>
                  <a:pt x="3681727" y="124187"/>
                </a:cubicBezTo>
                <a:close/>
                <a:moveTo>
                  <a:pt x="2618089" y="76733"/>
                </a:moveTo>
                <a:cubicBezTo>
                  <a:pt x="2614387" y="80435"/>
                  <a:pt x="2611358" y="83717"/>
                  <a:pt x="2609003" y="86577"/>
                </a:cubicBezTo>
                <a:cubicBezTo>
                  <a:pt x="2606647" y="89438"/>
                  <a:pt x="2604796" y="92130"/>
                  <a:pt x="2603449" y="94654"/>
                </a:cubicBezTo>
                <a:cubicBezTo>
                  <a:pt x="2602103" y="97179"/>
                  <a:pt x="2601177" y="99787"/>
                  <a:pt x="2600673" y="102479"/>
                </a:cubicBezTo>
                <a:cubicBezTo>
                  <a:pt x="2600168" y="105172"/>
                  <a:pt x="2599916" y="108537"/>
                  <a:pt x="2599916" y="112576"/>
                </a:cubicBezTo>
                <a:lnTo>
                  <a:pt x="2599916" y="117119"/>
                </a:lnTo>
                <a:cubicBezTo>
                  <a:pt x="2599916" y="118802"/>
                  <a:pt x="2600000" y="120485"/>
                  <a:pt x="2600168" y="122167"/>
                </a:cubicBezTo>
                <a:cubicBezTo>
                  <a:pt x="2600336" y="123850"/>
                  <a:pt x="2600589" y="125533"/>
                  <a:pt x="2600925" y="127216"/>
                </a:cubicBezTo>
                <a:lnTo>
                  <a:pt x="2645854" y="127216"/>
                </a:lnTo>
                <a:lnTo>
                  <a:pt x="2633234" y="160029"/>
                </a:lnTo>
                <a:lnTo>
                  <a:pt x="2601935" y="160029"/>
                </a:lnTo>
                <a:lnTo>
                  <a:pt x="2601935" y="379628"/>
                </a:lnTo>
                <a:lnTo>
                  <a:pt x="2602945" y="393763"/>
                </a:lnTo>
                <a:cubicBezTo>
                  <a:pt x="2602945" y="401167"/>
                  <a:pt x="2605637" y="407898"/>
                  <a:pt x="2611022" y="413956"/>
                </a:cubicBezTo>
                <a:cubicBezTo>
                  <a:pt x="2616407" y="420014"/>
                  <a:pt x="2623979" y="423043"/>
                  <a:pt x="2633739" y="423043"/>
                </a:cubicBezTo>
                <a:cubicBezTo>
                  <a:pt x="2638114" y="423043"/>
                  <a:pt x="2642153" y="421865"/>
                  <a:pt x="2645854" y="419509"/>
                </a:cubicBezTo>
                <a:cubicBezTo>
                  <a:pt x="2649557" y="417153"/>
                  <a:pt x="2651408" y="413788"/>
                  <a:pt x="2651408" y="409413"/>
                </a:cubicBezTo>
                <a:cubicBezTo>
                  <a:pt x="2651408" y="406384"/>
                  <a:pt x="2649978" y="403776"/>
                  <a:pt x="2647117" y="401588"/>
                </a:cubicBezTo>
                <a:cubicBezTo>
                  <a:pt x="2644256" y="399400"/>
                  <a:pt x="2640806" y="398307"/>
                  <a:pt x="2636768" y="398307"/>
                </a:cubicBezTo>
                <a:cubicBezTo>
                  <a:pt x="2638114" y="400663"/>
                  <a:pt x="2638787" y="402850"/>
                  <a:pt x="2638787" y="404869"/>
                </a:cubicBezTo>
                <a:cubicBezTo>
                  <a:pt x="2638787" y="406552"/>
                  <a:pt x="2637946" y="408151"/>
                  <a:pt x="2636263" y="409665"/>
                </a:cubicBezTo>
                <a:cubicBezTo>
                  <a:pt x="2634580" y="411180"/>
                  <a:pt x="2632729" y="411937"/>
                  <a:pt x="2630710" y="411937"/>
                </a:cubicBezTo>
                <a:cubicBezTo>
                  <a:pt x="2628354" y="411937"/>
                  <a:pt x="2626419" y="411096"/>
                  <a:pt x="2624904" y="409413"/>
                </a:cubicBezTo>
                <a:cubicBezTo>
                  <a:pt x="2623390" y="407730"/>
                  <a:pt x="2622633" y="405879"/>
                  <a:pt x="2622633" y="403860"/>
                </a:cubicBezTo>
                <a:cubicBezTo>
                  <a:pt x="2622633" y="400494"/>
                  <a:pt x="2624147" y="397718"/>
                  <a:pt x="2627176" y="395530"/>
                </a:cubicBezTo>
                <a:cubicBezTo>
                  <a:pt x="2630205" y="393343"/>
                  <a:pt x="2633402" y="392249"/>
                  <a:pt x="2636768" y="392249"/>
                </a:cubicBezTo>
                <a:cubicBezTo>
                  <a:pt x="2642489" y="392249"/>
                  <a:pt x="2647453" y="393932"/>
                  <a:pt x="2651660" y="397297"/>
                </a:cubicBezTo>
                <a:cubicBezTo>
                  <a:pt x="2655867" y="400663"/>
                  <a:pt x="2657970" y="404701"/>
                  <a:pt x="2657970" y="409413"/>
                </a:cubicBezTo>
                <a:cubicBezTo>
                  <a:pt x="2657970" y="415134"/>
                  <a:pt x="2655615" y="419930"/>
                  <a:pt x="2650903" y="423800"/>
                </a:cubicBezTo>
                <a:cubicBezTo>
                  <a:pt x="2646191" y="427671"/>
                  <a:pt x="2640470" y="429606"/>
                  <a:pt x="2633739" y="429606"/>
                </a:cubicBezTo>
                <a:cubicBezTo>
                  <a:pt x="2619267" y="429606"/>
                  <a:pt x="2606731" y="425147"/>
                  <a:pt x="2596129" y="416228"/>
                </a:cubicBezTo>
                <a:cubicBezTo>
                  <a:pt x="2585528" y="407309"/>
                  <a:pt x="2578881" y="396624"/>
                  <a:pt x="2576189" y="384172"/>
                </a:cubicBezTo>
                <a:lnTo>
                  <a:pt x="2575684" y="381647"/>
                </a:lnTo>
                <a:lnTo>
                  <a:pt x="2574674" y="383667"/>
                </a:lnTo>
                <a:cubicBezTo>
                  <a:pt x="2571982" y="391071"/>
                  <a:pt x="2568196" y="397465"/>
                  <a:pt x="2563316" y="402850"/>
                </a:cubicBezTo>
                <a:cubicBezTo>
                  <a:pt x="2558436" y="408235"/>
                  <a:pt x="2552294" y="410927"/>
                  <a:pt x="2544890" y="410927"/>
                </a:cubicBezTo>
                <a:cubicBezTo>
                  <a:pt x="2549265" y="408235"/>
                  <a:pt x="2552799" y="404954"/>
                  <a:pt x="2555491" y="401083"/>
                </a:cubicBezTo>
                <a:cubicBezTo>
                  <a:pt x="2558184" y="397213"/>
                  <a:pt x="2559530" y="392922"/>
                  <a:pt x="2559530" y="388210"/>
                </a:cubicBezTo>
                <a:lnTo>
                  <a:pt x="2559530" y="193348"/>
                </a:lnTo>
                <a:cubicBezTo>
                  <a:pt x="2554818" y="181905"/>
                  <a:pt x="2548592" y="173491"/>
                  <a:pt x="2540851" y="168106"/>
                </a:cubicBezTo>
                <a:cubicBezTo>
                  <a:pt x="2533111" y="162722"/>
                  <a:pt x="2526379" y="160029"/>
                  <a:pt x="2520658" y="160029"/>
                </a:cubicBezTo>
                <a:lnTo>
                  <a:pt x="2513200" y="160029"/>
                </a:lnTo>
                <a:lnTo>
                  <a:pt x="2483415" y="160029"/>
                </a:lnTo>
                <a:lnTo>
                  <a:pt x="2483415" y="380638"/>
                </a:lnTo>
                <a:lnTo>
                  <a:pt x="2483920" y="394773"/>
                </a:lnTo>
                <a:cubicBezTo>
                  <a:pt x="2484257" y="402514"/>
                  <a:pt x="2486865" y="409329"/>
                  <a:pt x="2491745" y="415218"/>
                </a:cubicBezTo>
                <a:cubicBezTo>
                  <a:pt x="2496625" y="421108"/>
                  <a:pt x="2504282" y="424053"/>
                  <a:pt x="2514714" y="424053"/>
                </a:cubicBezTo>
                <a:cubicBezTo>
                  <a:pt x="2519426" y="424053"/>
                  <a:pt x="2523549" y="422791"/>
                  <a:pt x="2527083" y="420267"/>
                </a:cubicBezTo>
                <a:cubicBezTo>
                  <a:pt x="2530616" y="417742"/>
                  <a:pt x="2532383" y="414461"/>
                  <a:pt x="2532383" y="410422"/>
                </a:cubicBezTo>
                <a:cubicBezTo>
                  <a:pt x="2532383" y="407394"/>
                  <a:pt x="2531037" y="404785"/>
                  <a:pt x="2528345" y="402598"/>
                </a:cubicBezTo>
                <a:cubicBezTo>
                  <a:pt x="2525652" y="400410"/>
                  <a:pt x="2521950" y="399316"/>
                  <a:pt x="2517239" y="399316"/>
                </a:cubicBezTo>
                <a:cubicBezTo>
                  <a:pt x="2518921" y="402009"/>
                  <a:pt x="2519763" y="404196"/>
                  <a:pt x="2519763" y="405879"/>
                </a:cubicBezTo>
                <a:cubicBezTo>
                  <a:pt x="2519763" y="407562"/>
                  <a:pt x="2518921" y="409160"/>
                  <a:pt x="2517239" y="410675"/>
                </a:cubicBezTo>
                <a:cubicBezTo>
                  <a:pt x="2515556" y="412189"/>
                  <a:pt x="2513537" y="412947"/>
                  <a:pt x="2511181" y="412947"/>
                </a:cubicBezTo>
                <a:cubicBezTo>
                  <a:pt x="2506133" y="412947"/>
                  <a:pt x="2503608" y="410254"/>
                  <a:pt x="2503608" y="404869"/>
                </a:cubicBezTo>
                <a:cubicBezTo>
                  <a:pt x="2503608" y="401840"/>
                  <a:pt x="2504955" y="399148"/>
                  <a:pt x="2507647" y="396792"/>
                </a:cubicBezTo>
                <a:cubicBezTo>
                  <a:pt x="2510339" y="394436"/>
                  <a:pt x="2513537" y="393258"/>
                  <a:pt x="2517239" y="393258"/>
                </a:cubicBezTo>
                <a:cubicBezTo>
                  <a:pt x="2523297" y="393258"/>
                  <a:pt x="2528429" y="395025"/>
                  <a:pt x="2532636" y="398559"/>
                </a:cubicBezTo>
                <a:cubicBezTo>
                  <a:pt x="2536842" y="402093"/>
                  <a:pt x="2538946" y="406047"/>
                  <a:pt x="2538946" y="410422"/>
                </a:cubicBezTo>
                <a:cubicBezTo>
                  <a:pt x="2538946" y="415807"/>
                  <a:pt x="2536590" y="420519"/>
                  <a:pt x="2531879" y="424558"/>
                </a:cubicBezTo>
                <a:cubicBezTo>
                  <a:pt x="2527167" y="428596"/>
                  <a:pt x="2521445" y="430615"/>
                  <a:pt x="2514714" y="430615"/>
                </a:cubicBezTo>
                <a:cubicBezTo>
                  <a:pt x="2499906" y="430615"/>
                  <a:pt x="2487118" y="426072"/>
                  <a:pt x="2476348" y="416985"/>
                </a:cubicBezTo>
                <a:cubicBezTo>
                  <a:pt x="2465578" y="407898"/>
                  <a:pt x="2458847" y="396456"/>
                  <a:pt x="2456155" y="382657"/>
                </a:cubicBezTo>
                <a:lnTo>
                  <a:pt x="2455145" y="384676"/>
                </a:lnTo>
                <a:cubicBezTo>
                  <a:pt x="2452789" y="391744"/>
                  <a:pt x="2449087" y="398054"/>
                  <a:pt x="2444039" y="403607"/>
                </a:cubicBezTo>
                <a:cubicBezTo>
                  <a:pt x="2438991" y="409160"/>
                  <a:pt x="2432764" y="411937"/>
                  <a:pt x="2425361" y="411937"/>
                </a:cubicBezTo>
                <a:cubicBezTo>
                  <a:pt x="2434784" y="405879"/>
                  <a:pt x="2439495" y="399316"/>
                  <a:pt x="2439495" y="392249"/>
                </a:cubicBezTo>
                <a:lnTo>
                  <a:pt x="2439495" y="277149"/>
                </a:lnTo>
                <a:cubicBezTo>
                  <a:pt x="2438150" y="275802"/>
                  <a:pt x="2437308" y="274793"/>
                  <a:pt x="2436971" y="274120"/>
                </a:cubicBezTo>
                <a:cubicBezTo>
                  <a:pt x="2420817" y="253590"/>
                  <a:pt x="2410384" y="243325"/>
                  <a:pt x="2405672" y="243325"/>
                </a:cubicBezTo>
                <a:cubicBezTo>
                  <a:pt x="2405336" y="243325"/>
                  <a:pt x="2403485" y="244503"/>
                  <a:pt x="2400119" y="246859"/>
                </a:cubicBezTo>
                <a:cubicBezTo>
                  <a:pt x="2396754" y="249215"/>
                  <a:pt x="2393052" y="251992"/>
                  <a:pt x="2389013" y="255189"/>
                </a:cubicBezTo>
                <a:cubicBezTo>
                  <a:pt x="2384975" y="258386"/>
                  <a:pt x="2381104" y="261499"/>
                  <a:pt x="2377402" y="264528"/>
                </a:cubicBezTo>
                <a:cubicBezTo>
                  <a:pt x="2373700" y="267557"/>
                  <a:pt x="2371176" y="269745"/>
                  <a:pt x="2369830" y="271091"/>
                </a:cubicBezTo>
                <a:cubicBezTo>
                  <a:pt x="2366128" y="274793"/>
                  <a:pt x="2359733" y="279673"/>
                  <a:pt x="2350646" y="285731"/>
                </a:cubicBezTo>
                <a:cubicBezTo>
                  <a:pt x="2348964" y="285058"/>
                  <a:pt x="2347954" y="284384"/>
                  <a:pt x="2347617" y="283711"/>
                </a:cubicBezTo>
                <a:cubicBezTo>
                  <a:pt x="2336511" y="269576"/>
                  <a:pt x="2327677" y="258638"/>
                  <a:pt x="2321114" y="250898"/>
                </a:cubicBezTo>
                <a:cubicBezTo>
                  <a:pt x="2314552" y="243157"/>
                  <a:pt x="2309082" y="237352"/>
                  <a:pt x="2304707" y="233481"/>
                </a:cubicBezTo>
                <a:cubicBezTo>
                  <a:pt x="2300332" y="229611"/>
                  <a:pt x="2296714" y="227255"/>
                  <a:pt x="2293854" y="226414"/>
                </a:cubicBezTo>
                <a:cubicBezTo>
                  <a:pt x="2290993" y="225572"/>
                  <a:pt x="2287543" y="225152"/>
                  <a:pt x="2283505" y="225152"/>
                </a:cubicBezTo>
                <a:cubicBezTo>
                  <a:pt x="2274081" y="225152"/>
                  <a:pt x="2266172" y="229190"/>
                  <a:pt x="2259778" y="237267"/>
                </a:cubicBezTo>
                <a:cubicBezTo>
                  <a:pt x="2253383" y="245345"/>
                  <a:pt x="2249850" y="254768"/>
                  <a:pt x="2249177" y="265538"/>
                </a:cubicBezTo>
                <a:cubicBezTo>
                  <a:pt x="2249513" y="275298"/>
                  <a:pt x="2251027" y="284469"/>
                  <a:pt x="2253720" y="293051"/>
                </a:cubicBezTo>
                <a:cubicBezTo>
                  <a:pt x="2256412" y="301633"/>
                  <a:pt x="2260114" y="309205"/>
                  <a:pt x="2264826" y="315768"/>
                </a:cubicBezTo>
                <a:cubicBezTo>
                  <a:pt x="2269538" y="322331"/>
                  <a:pt x="2274923" y="327547"/>
                  <a:pt x="2280981" y="331417"/>
                </a:cubicBezTo>
                <a:cubicBezTo>
                  <a:pt x="2287038" y="335288"/>
                  <a:pt x="2293433" y="337223"/>
                  <a:pt x="2300164" y="337223"/>
                </a:cubicBezTo>
                <a:cubicBezTo>
                  <a:pt x="2307568" y="337223"/>
                  <a:pt x="2313878" y="334699"/>
                  <a:pt x="2319095" y="329650"/>
                </a:cubicBezTo>
                <a:cubicBezTo>
                  <a:pt x="2324311" y="324602"/>
                  <a:pt x="2326920" y="318376"/>
                  <a:pt x="2326920" y="310972"/>
                </a:cubicBezTo>
                <a:cubicBezTo>
                  <a:pt x="2326920" y="303904"/>
                  <a:pt x="2324732" y="298015"/>
                  <a:pt x="2320357" y="293303"/>
                </a:cubicBezTo>
                <a:cubicBezTo>
                  <a:pt x="2315982" y="288591"/>
                  <a:pt x="2310597" y="286236"/>
                  <a:pt x="2304202" y="286236"/>
                </a:cubicBezTo>
                <a:cubicBezTo>
                  <a:pt x="2298144" y="286236"/>
                  <a:pt x="2292423" y="288087"/>
                  <a:pt x="2287038" y="291789"/>
                </a:cubicBezTo>
                <a:cubicBezTo>
                  <a:pt x="2292760" y="291789"/>
                  <a:pt x="2295620" y="295491"/>
                  <a:pt x="2295620" y="302895"/>
                </a:cubicBezTo>
                <a:cubicBezTo>
                  <a:pt x="2295620" y="309626"/>
                  <a:pt x="2292255" y="312991"/>
                  <a:pt x="2285524" y="312991"/>
                </a:cubicBezTo>
                <a:cubicBezTo>
                  <a:pt x="2283168" y="312991"/>
                  <a:pt x="2280896" y="311813"/>
                  <a:pt x="2278709" y="309457"/>
                </a:cubicBezTo>
                <a:cubicBezTo>
                  <a:pt x="2276521" y="307102"/>
                  <a:pt x="2275427" y="304241"/>
                  <a:pt x="2275427" y="300875"/>
                </a:cubicBezTo>
                <a:cubicBezTo>
                  <a:pt x="2275427" y="294818"/>
                  <a:pt x="2278288" y="289517"/>
                  <a:pt x="2284010" y="284973"/>
                </a:cubicBezTo>
                <a:cubicBezTo>
                  <a:pt x="2289731" y="280430"/>
                  <a:pt x="2296462" y="278158"/>
                  <a:pt x="2304202" y="278158"/>
                </a:cubicBezTo>
                <a:cubicBezTo>
                  <a:pt x="2312953" y="278158"/>
                  <a:pt x="2320273" y="281776"/>
                  <a:pt x="2326162" y="289012"/>
                </a:cubicBezTo>
                <a:cubicBezTo>
                  <a:pt x="2332052" y="296248"/>
                  <a:pt x="2334997" y="304914"/>
                  <a:pt x="2334997" y="315011"/>
                </a:cubicBezTo>
                <a:cubicBezTo>
                  <a:pt x="2334997" y="319722"/>
                  <a:pt x="2333903" y="325023"/>
                  <a:pt x="2331715" y="330913"/>
                </a:cubicBezTo>
                <a:cubicBezTo>
                  <a:pt x="2329528" y="336802"/>
                  <a:pt x="2326331" y="342355"/>
                  <a:pt x="2322124" y="347572"/>
                </a:cubicBezTo>
                <a:cubicBezTo>
                  <a:pt x="2317917" y="352788"/>
                  <a:pt x="2312616" y="357248"/>
                  <a:pt x="2306222" y="360950"/>
                </a:cubicBezTo>
                <a:cubicBezTo>
                  <a:pt x="2299827" y="364652"/>
                  <a:pt x="2292592" y="366671"/>
                  <a:pt x="2284514" y="367008"/>
                </a:cubicBezTo>
                <a:cubicBezTo>
                  <a:pt x="2272398" y="366671"/>
                  <a:pt x="2261797" y="364231"/>
                  <a:pt x="2252710" y="359688"/>
                </a:cubicBezTo>
                <a:cubicBezTo>
                  <a:pt x="2243624" y="355144"/>
                  <a:pt x="2236051" y="349002"/>
                  <a:pt x="2229993" y="341261"/>
                </a:cubicBezTo>
                <a:cubicBezTo>
                  <a:pt x="2223935" y="333521"/>
                  <a:pt x="2219392" y="324518"/>
                  <a:pt x="2216363" y="314253"/>
                </a:cubicBezTo>
                <a:cubicBezTo>
                  <a:pt x="2213334" y="303989"/>
                  <a:pt x="2211820" y="293303"/>
                  <a:pt x="2211820" y="282197"/>
                </a:cubicBezTo>
                <a:cubicBezTo>
                  <a:pt x="2211820" y="275129"/>
                  <a:pt x="2213671" y="267136"/>
                  <a:pt x="2217373" y="258218"/>
                </a:cubicBezTo>
                <a:cubicBezTo>
                  <a:pt x="2221075" y="249299"/>
                  <a:pt x="2228479" y="239623"/>
                  <a:pt x="2239585" y="229190"/>
                </a:cubicBezTo>
                <a:cubicBezTo>
                  <a:pt x="2259105" y="211353"/>
                  <a:pt x="2280139" y="202435"/>
                  <a:pt x="2302688" y="202435"/>
                </a:cubicBezTo>
                <a:cubicBezTo>
                  <a:pt x="2307063" y="202435"/>
                  <a:pt x="2310933" y="202855"/>
                  <a:pt x="2314299" y="203697"/>
                </a:cubicBezTo>
                <a:cubicBezTo>
                  <a:pt x="2317664" y="204538"/>
                  <a:pt x="2321283" y="206389"/>
                  <a:pt x="2325153" y="209250"/>
                </a:cubicBezTo>
                <a:cubicBezTo>
                  <a:pt x="2329023" y="212110"/>
                  <a:pt x="2333230" y="216065"/>
                  <a:pt x="2337773" y="221113"/>
                </a:cubicBezTo>
                <a:cubicBezTo>
                  <a:pt x="2342317" y="226161"/>
                  <a:pt x="2348122" y="232724"/>
                  <a:pt x="2355190" y="240801"/>
                </a:cubicBezTo>
                <a:cubicBezTo>
                  <a:pt x="2360574" y="230705"/>
                  <a:pt x="2365371" y="222543"/>
                  <a:pt x="2369577" y="216317"/>
                </a:cubicBezTo>
                <a:cubicBezTo>
                  <a:pt x="2373784" y="210091"/>
                  <a:pt x="2377655" y="205379"/>
                  <a:pt x="2381188" y="202182"/>
                </a:cubicBezTo>
                <a:cubicBezTo>
                  <a:pt x="2384722" y="198985"/>
                  <a:pt x="2388004" y="196881"/>
                  <a:pt x="2391032" y="195872"/>
                </a:cubicBezTo>
                <a:cubicBezTo>
                  <a:pt x="2394061" y="194862"/>
                  <a:pt x="2397090" y="194357"/>
                  <a:pt x="2400119" y="194357"/>
                </a:cubicBezTo>
                <a:cubicBezTo>
                  <a:pt x="2402812" y="194357"/>
                  <a:pt x="2404915" y="194862"/>
                  <a:pt x="2406430" y="195872"/>
                </a:cubicBezTo>
                <a:cubicBezTo>
                  <a:pt x="2407944" y="196881"/>
                  <a:pt x="2409795" y="198648"/>
                  <a:pt x="2411983" y="201172"/>
                </a:cubicBezTo>
                <a:cubicBezTo>
                  <a:pt x="2414170" y="203697"/>
                  <a:pt x="2417115" y="207062"/>
                  <a:pt x="2420817" y="211269"/>
                </a:cubicBezTo>
                <a:cubicBezTo>
                  <a:pt x="2424519" y="215476"/>
                  <a:pt x="2429904" y="220777"/>
                  <a:pt x="2436971" y="227171"/>
                </a:cubicBezTo>
                <a:lnTo>
                  <a:pt x="2439495" y="229190"/>
                </a:lnTo>
                <a:lnTo>
                  <a:pt x="2439495" y="160029"/>
                </a:lnTo>
                <a:lnTo>
                  <a:pt x="2185064" y="160029"/>
                </a:lnTo>
                <a:lnTo>
                  <a:pt x="2198694" y="127216"/>
                </a:lnTo>
                <a:lnTo>
                  <a:pt x="2490369" y="127216"/>
                </a:lnTo>
                <a:lnTo>
                  <a:pt x="2523801" y="127216"/>
                </a:lnTo>
                <a:lnTo>
                  <a:pt x="2524192" y="127216"/>
                </a:lnTo>
                <a:cubicBezTo>
                  <a:pt x="2531932" y="127216"/>
                  <a:pt x="2538495" y="130245"/>
                  <a:pt x="2543880" y="136302"/>
                </a:cubicBezTo>
                <a:cubicBezTo>
                  <a:pt x="2549265" y="142360"/>
                  <a:pt x="2554481" y="149260"/>
                  <a:pt x="2559530" y="157000"/>
                </a:cubicBezTo>
                <a:lnTo>
                  <a:pt x="2558015" y="116109"/>
                </a:lnTo>
                <a:cubicBezTo>
                  <a:pt x="2557678" y="109378"/>
                  <a:pt x="2559614" y="103152"/>
                  <a:pt x="2563820" y="97431"/>
                </a:cubicBezTo>
                <a:cubicBezTo>
                  <a:pt x="2568028" y="91710"/>
                  <a:pt x="2573160" y="88344"/>
                  <a:pt x="2579218" y="87334"/>
                </a:cubicBezTo>
                <a:close/>
                <a:moveTo>
                  <a:pt x="2018014" y="76733"/>
                </a:moveTo>
                <a:cubicBezTo>
                  <a:pt x="2014312" y="80435"/>
                  <a:pt x="2011283" y="83717"/>
                  <a:pt x="2008927" y="86577"/>
                </a:cubicBezTo>
                <a:cubicBezTo>
                  <a:pt x="2006571" y="89438"/>
                  <a:pt x="2004721" y="92130"/>
                  <a:pt x="2003374" y="94654"/>
                </a:cubicBezTo>
                <a:cubicBezTo>
                  <a:pt x="2002028" y="97179"/>
                  <a:pt x="2001103" y="99787"/>
                  <a:pt x="2000598" y="102479"/>
                </a:cubicBezTo>
                <a:cubicBezTo>
                  <a:pt x="2000093" y="105172"/>
                  <a:pt x="1999840" y="108537"/>
                  <a:pt x="1999840" y="112576"/>
                </a:cubicBezTo>
                <a:lnTo>
                  <a:pt x="1999840" y="117119"/>
                </a:lnTo>
                <a:cubicBezTo>
                  <a:pt x="1999840" y="118802"/>
                  <a:pt x="1999925" y="120485"/>
                  <a:pt x="2000093" y="122167"/>
                </a:cubicBezTo>
                <a:cubicBezTo>
                  <a:pt x="2000261" y="123850"/>
                  <a:pt x="2000514" y="125533"/>
                  <a:pt x="2000850" y="127216"/>
                </a:cubicBezTo>
                <a:lnTo>
                  <a:pt x="2045780" y="127216"/>
                </a:lnTo>
                <a:lnTo>
                  <a:pt x="2033159" y="160029"/>
                </a:lnTo>
                <a:lnTo>
                  <a:pt x="2001860" y="160029"/>
                </a:lnTo>
                <a:lnTo>
                  <a:pt x="2001860" y="379628"/>
                </a:lnTo>
                <a:lnTo>
                  <a:pt x="2002869" y="393763"/>
                </a:lnTo>
                <a:cubicBezTo>
                  <a:pt x="2002869" y="401167"/>
                  <a:pt x="2005562" y="407898"/>
                  <a:pt x="2010947" y="413956"/>
                </a:cubicBezTo>
                <a:cubicBezTo>
                  <a:pt x="2016332" y="420014"/>
                  <a:pt x="2023904" y="423043"/>
                  <a:pt x="2033664" y="423043"/>
                </a:cubicBezTo>
                <a:cubicBezTo>
                  <a:pt x="2038039" y="423043"/>
                  <a:pt x="2042078" y="421865"/>
                  <a:pt x="2045780" y="419509"/>
                </a:cubicBezTo>
                <a:cubicBezTo>
                  <a:pt x="2049482" y="417153"/>
                  <a:pt x="2051333" y="413788"/>
                  <a:pt x="2051333" y="409413"/>
                </a:cubicBezTo>
                <a:cubicBezTo>
                  <a:pt x="2051333" y="406384"/>
                  <a:pt x="2049902" y="403776"/>
                  <a:pt x="2047042" y="401588"/>
                </a:cubicBezTo>
                <a:cubicBezTo>
                  <a:pt x="2044181" y="399400"/>
                  <a:pt x="2040731" y="398307"/>
                  <a:pt x="2036693" y="398307"/>
                </a:cubicBezTo>
                <a:cubicBezTo>
                  <a:pt x="2038039" y="400663"/>
                  <a:pt x="2038712" y="402850"/>
                  <a:pt x="2038712" y="404869"/>
                </a:cubicBezTo>
                <a:cubicBezTo>
                  <a:pt x="2038712" y="406552"/>
                  <a:pt x="2037871" y="408151"/>
                  <a:pt x="2036188" y="409665"/>
                </a:cubicBezTo>
                <a:cubicBezTo>
                  <a:pt x="2034505" y="411180"/>
                  <a:pt x="2032654" y="411937"/>
                  <a:pt x="2030635" y="411937"/>
                </a:cubicBezTo>
                <a:cubicBezTo>
                  <a:pt x="2028279" y="411937"/>
                  <a:pt x="2026344" y="411096"/>
                  <a:pt x="2024829" y="409413"/>
                </a:cubicBezTo>
                <a:cubicBezTo>
                  <a:pt x="2023315" y="407730"/>
                  <a:pt x="2022558" y="405879"/>
                  <a:pt x="2022558" y="403860"/>
                </a:cubicBezTo>
                <a:cubicBezTo>
                  <a:pt x="2022558" y="400494"/>
                  <a:pt x="2024072" y="397718"/>
                  <a:pt x="2027101" y="395530"/>
                </a:cubicBezTo>
                <a:cubicBezTo>
                  <a:pt x="2030130" y="393343"/>
                  <a:pt x="2033327" y="392249"/>
                  <a:pt x="2036693" y="392249"/>
                </a:cubicBezTo>
                <a:cubicBezTo>
                  <a:pt x="2042414" y="392249"/>
                  <a:pt x="2047378" y="393932"/>
                  <a:pt x="2051585" y="397297"/>
                </a:cubicBezTo>
                <a:cubicBezTo>
                  <a:pt x="2055792" y="400663"/>
                  <a:pt x="2057896" y="404701"/>
                  <a:pt x="2057896" y="409413"/>
                </a:cubicBezTo>
                <a:cubicBezTo>
                  <a:pt x="2057896" y="415134"/>
                  <a:pt x="2055540" y="419930"/>
                  <a:pt x="2050828" y="423800"/>
                </a:cubicBezTo>
                <a:cubicBezTo>
                  <a:pt x="2046116" y="427671"/>
                  <a:pt x="2040395" y="429606"/>
                  <a:pt x="2033664" y="429606"/>
                </a:cubicBezTo>
                <a:cubicBezTo>
                  <a:pt x="2019192" y="429606"/>
                  <a:pt x="2006656" y="425147"/>
                  <a:pt x="1996054" y="416228"/>
                </a:cubicBezTo>
                <a:cubicBezTo>
                  <a:pt x="1985453" y="407309"/>
                  <a:pt x="1978806" y="396624"/>
                  <a:pt x="1976114" y="384172"/>
                </a:cubicBezTo>
                <a:lnTo>
                  <a:pt x="1975609" y="381647"/>
                </a:lnTo>
                <a:lnTo>
                  <a:pt x="1974599" y="383667"/>
                </a:lnTo>
                <a:cubicBezTo>
                  <a:pt x="1971907" y="391071"/>
                  <a:pt x="1968121" y="397465"/>
                  <a:pt x="1963241" y="402850"/>
                </a:cubicBezTo>
                <a:cubicBezTo>
                  <a:pt x="1958361" y="408235"/>
                  <a:pt x="1952219" y="410927"/>
                  <a:pt x="1944815" y="410927"/>
                </a:cubicBezTo>
                <a:cubicBezTo>
                  <a:pt x="1949190" y="408235"/>
                  <a:pt x="1952723" y="404954"/>
                  <a:pt x="1955416" y="401083"/>
                </a:cubicBezTo>
                <a:cubicBezTo>
                  <a:pt x="1958108" y="397213"/>
                  <a:pt x="1959455" y="392922"/>
                  <a:pt x="1959455" y="388210"/>
                </a:cubicBezTo>
                <a:lnTo>
                  <a:pt x="1959455" y="193348"/>
                </a:lnTo>
                <a:cubicBezTo>
                  <a:pt x="1954743" y="181905"/>
                  <a:pt x="1948517" y="173491"/>
                  <a:pt x="1940776" y="168106"/>
                </a:cubicBezTo>
                <a:cubicBezTo>
                  <a:pt x="1933035" y="162722"/>
                  <a:pt x="1926305" y="160029"/>
                  <a:pt x="1920583" y="160029"/>
                </a:cubicBezTo>
                <a:lnTo>
                  <a:pt x="1920164" y="160029"/>
                </a:lnTo>
                <a:lnTo>
                  <a:pt x="1882807" y="160029"/>
                </a:lnTo>
                <a:lnTo>
                  <a:pt x="1882807" y="385686"/>
                </a:lnTo>
                <a:lnTo>
                  <a:pt x="1882302" y="394268"/>
                </a:lnTo>
                <a:cubicBezTo>
                  <a:pt x="1881629" y="402009"/>
                  <a:pt x="1884153" y="408824"/>
                  <a:pt x="1889875" y="414713"/>
                </a:cubicBezTo>
                <a:cubicBezTo>
                  <a:pt x="1895596" y="420603"/>
                  <a:pt x="1902832" y="423548"/>
                  <a:pt x="1911582" y="423548"/>
                </a:cubicBezTo>
                <a:cubicBezTo>
                  <a:pt x="1915620" y="423548"/>
                  <a:pt x="1919407" y="422286"/>
                  <a:pt x="1922941" y="419762"/>
                </a:cubicBezTo>
                <a:cubicBezTo>
                  <a:pt x="1926474" y="417238"/>
                  <a:pt x="1928241" y="413956"/>
                  <a:pt x="1928241" y="409918"/>
                </a:cubicBezTo>
                <a:cubicBezTo>
                  <a:pt x="1928241" y="406889"/>
                  <a:pt x="1926811" y="404280"/>
                  <a:pt x="1923950" y="402093"/>
                </a:cubicBezTo>
                <a:cubicBezTo>
                  <a:pt x="1921090" y="399905"/>
                  <a:pt x="1917808" y="398811"/>
                  <a:pt x="1914106" y="398811"/>
                </a:cubicBezTo>
                <a:cubicBezTo>
                  <a:pt x="1915452" y="401167"/>
                  <a:pt x="1916125" y="403355"/>
                  <a:pt x="1916125" y="405374"/>
                </a:cubicBezTo>
                <a:cubicBezTo>
                  <a:pt x="1916125" y="407057"/>
                  <a:pt x="1915452" y="408656"/>
                  <a:pt x="1914106" y="410170"/>
                </a:cubicBezTo>
                <a:cubicBezTo>
                  <a:pt x="1912760" y="411685"/>
                  <a:pt x="1910741" y="412442"/>
                  <a:pt x="1908048" y="412442"/>
                </a:cubicBezTo>
                <a:cubicBezTo>
                  <a:pt x="1906029" y="412442"/>
                  <a:pt x="1904346" y="411600"/>
                  <a:pt x="1903000" y="409918"/>
                </a:cubicBezTo>
                <a:cubicBezTo>
                  <a:pt x="1901654" y="408235"/>
                  <a:pt x="1900981" y="406384"/>
                  <a:pt x="1900981" y="404365"/>
                </a:cubicBezTo>
                <a:cubicBezTo>
                  <a:pt x="1900981" y="400999"/>
                  <a:pt x="1902243" y="398223"/>
                  <a:pt x="1904767" y="396035"/>
                </a:cubicBezTo>
                <a:cubicBezTo>
                  <a:pt x="1907291" y="393847"/>
                  <a:pt x="1910404" y="392754"/>
                  <a:pt x="1914106" y="392754"/>
                </a:cubicBezTo>
                <a:cubicBezTo>
                  <a:pt x="1918818" y="392754"/>
                  <a:pt x="1923361" y="394352"/>
                  <a:pt x="1927736" y="397549"/>
                </a:cubicBezTo>
                <a:cubicBezTo>
                  <a:pt x="1932111" y="400747"/>
                  <a:pt x="1934299" y="404869"/>
                  <a:pt x="1934299" y="409918"/>
                </a:cubicBezTo>
                <a:cubicBezTo>
                  <a:pt x="1934299" y="415639"/>
                  <a:pt x="1931943" y="420435"/>
                  <a:pt x="1927232" y="424305"/>
                </a:cubicBezTo>
                <a:cubicBezTo>
                  <a:pt x="1922520" y="428175"/>
                  <a:pt x="1917303" y="430111"/>
                  <a:pt x="1911582" y="430111"/>
                </a:cubicBezTo>
                <a:cubicBezTo>
                  <a:pt x="1904851" y="430111"/>
                  <a:pt x="1898457" y="428933"/>
                  <a:pt x="1892399" y="426577"/>
                </a:cubicBezTo>
                <a:cubicBezTo>
                  <a:pt x="1886341" y="424221"/>
                  <a:pt x="1880872" y="421024"/>
                  <a:pt x="1875992" y="416985"/>
                </a:cubicBezTo>
                <a:cubicBezTo>
                  <a:pt x="1871112" y="412947"/>
                  <a:pt x="1866989" y="408151"/>
                  <a:pt x="1863624" y="402598"/>
                </a:cubicBezTo>
                <a:cubicBezTo>
                  <a:pt x="1860258" y="397045"/>
                  <a:pt x="1857902" y="391071"/>
                  <a:pt x="1856556" y="384676"/>
                </a:cubicBezTo>
                <a:lnTo>
                  <a:pt x="1856051" y="382152"/>
                </a:lnTo>
                <a:lnTo>
                  <a:pt x="1855042" y="384172"/>
                </a:lnTo>
                <a:cubicBezTo>
                  <a:pt x="1853359" y="390229"/>
                  <a:pt x="1850582" y="395783"/>
                  <a:pt x="1846712" y="400831"/>
                </a:cubicBezTo>
                <a:cubicBezTo>
                  <a:pt x="1842842" y="405879"/>
                  <a:pt x="1838382" y="409245"/>
                  <a:pt x="1833334" y="410927"/>
                </a:cubicBezTo>
                <a:cubicBezTo>
                  <a:pt x="1831988" y="411264"/>
                  <a:pt x="1830978" y="411432"/>
                  <a:pt x="1830305" y="411432"/>
                </a:cubicBezTo>
                <a:cubicBezTo>
                  <a:pt x="1829632" y="411432"/>
                  <a:pt x="1828959" y="411600"/>
                  <a:pt x="1828286" y="411937"/>
                </a:cubicBezTo>
                <a:cubicBezTo>
                  <a:pt x="1831988" y="408235"/>
                  <a:pt x="1835017" y="404533"/>
                  <a:pt x="1837373" y="400831"/>
                </a:cubicBezTo>
                <a:cubicBezTo>
                  <a:pt x="1839729" y="397129"/>
                  <a:pt x="1840738" y="393090"/>
                  <a:pt x="1840402" y="388715"/>
                </a:cubicBezTo>
                <a:lnTo>
                  <a:pt x="1839897" y="379123"/>
                </a:lnTo>
                <a:lnTo>
                  <a:pt x="1820714" y="371046"/>
                </a:lnTo>
                <a:cubicBezTo>
                  <a:pt x="1801530" y="363305"/>
                  <a:pt x="1783777" y="355481"/>
                  <a:pt x="1767454" y="347572"/>
                </a:cubicBezTo>
                <a:cubicBezTo>
                  <a:pt x="1751132" y="339663"/>
                  <a:pt x="1736997" y="331586"/>
                  <a:pt x="1725049" y="323340"/>
                </a:cubicBezTo>
                <a:cubicBezTo>
                  <a:pt x="1713102" y="315095"/>
                  <a:pt x="1703762" y="306849"/>
                  <a:pt x="1697031" y="298604"/>
                </a:cubicBezTo>
                <a:cubicBezTo>
                  <a:pt x="1690300" y="290358"/>
                  <a:pt x="1686935" y="282029"/>
                  <a:pt x="1686935" y="273615"/>
                </a:cubicBezTo>
                <a:cubicBezTo>
                  <a:pt x="1686935" y="262845"/>
                  <a:pt x="1689964" y="251992"/>
                  <a:pt x="1696022" y="241054"/>
                </a:cubicBezTo>
                <a:cubicBezTo>
                  <a:pt x="1702079" y="230116"/>
                  <a:pt x="1711251" y="220188"/>
                  <a:pt x="1723535" y="211269"/>
                </a:cubicBezTo>
                <a:cubicBezTo>
                  <a:pt x="1735819" y="202350"/>
                  <a:pt x="1751300" y="195030"/>
                  <a:pt x="1769979" y="189309"/>
                </a:cubicBezTo>
                <a:cubicBezTo>
                  <a:pt x="1788657" y="183588"/>
                  <a:pt x="1810785" y="180727"/>
                  <a:pt x="1836363" y="180727"/>
                </a:cubicBezTo>
                <a:lnTo>
                  <a:pt x="1836363" y="160029"/>
                </a:lnTo>
                <a:lnTo>
                  <a:pt x="1669771" y="160029"/>
                </a:lnTo>
                <a:lnTo>
                  <a:pt x="1663208" y="127216"/>
                </a:lnTo>
                <a:lnTo>
                  <a:pt x="1890294" y="127216"/>
                </a:lnTo>
                <a:lnTo>
                  <a:pt x="1924117" y="127216"/>
                </a:lnTo>
                <a:lnTo>
                  <a:pt x="1931270" y="127216"/>
                </a:lnTo>
                <a:lnTo>
                  <a:pt x="1930792" y="128629"/>
                </a:lnTo>
                <a:lnTo>
                  <a:pt x="1934844" y="129487"/>
                </a:lnTo>
                <a:cubicBezTo>
                  <a:pt x="1938126" y="131002"/>
                  <a:pt x="1941113" y="133274"/>
                  <a:pt x="1943805" y="136302"/>
                </a:cubicBezTo>
                <a:cubicBezTo>
                  <a:pt x="1949190" y="142360"/>
                  <a:pt x="1954407" y="149260"/>
                  <a:pt x="1959455" y="157000"/>
                </a:cubicBezTo>
                <a:lnTo>
                  <a:pt x="1957940" y="116109"/>
                </a:lnTo>
                <a:cubicBezTo>
                  <a:pt x="1957604" y="109378"/>
                  <a:pt x="1959539" y="103152"/>
                  <a:pt x="1963746" y="97431"/>
                </a:cubicBezTo>
                <a:cubicBezTo>
                  <a:pt x="1967952" y="91710"/>
                  <a:pt x="1973085" y="88344"/>
                  <a:pt x="1979143" y="87334"/>
                </a:cubicBezTo>
                <a:close/>
                <a:moveTo>
                  <a:pt x="579739" y="76733"/>
                </a:moveTo>
                <a:cubicBezTo>
                  <a:pt x="576037" y="80435"/>
                  <a:pt x="573008" y="83717"/>
                  <a:pt x="570653" y="86577"/>
                </a:cubicBezTo>
                <a:cubicBezTo>
                  <a:pt x="568297" y="89438"/>
                  <a:pt x="566446" y="92130"/>
                  <a:pt x="565099" y="94654"/>
                </a:cubicBezTo>
                <a:cubicBezTo>
                  <a:pt x="563754" y="97179"/>
                  <a:pt x="562828" y="99787"/>
                  <a:pt x="562323" y="102479"/>
                </a:cubicBezTo>
                <a:cubicBezTo>
                  <a:pt x="561819" y="105172"/>
                  <a:pt x="561567" y="108537"/>
                  <a:pt x="561567" y="112576"/>
                </a:cubicBezTo>
                <a:lnTo>
                  <a:pt x="561567" y="117119"/>
                </a:lnTo>
                <a:cubicBezTo>
                  <a:pt x="561567" y="118802"/>
                  <a:pt x="561650" y="120485"/>
                  <a:pt x="561819" y="122167"/>
                </a:cubicBezTo>
                <a:cubicBezTo>
                  <a:pt x="561987" y="123850"/>
                  <a:pt x="562239" y="125533"/>
                  <a:pt x="562575" y="127216"/>
                </a:cubicBezTo>
                <a:lnTo>
                  <a:pt x="579949" y="127216"/>
                </a:lnTo>
                <a:lnTo>
                  <a:pt x="607505" y="127216"/>
                </a:lnTo>
                <a:lnTo>
                  <a:pt x="842545" y="127216"/>
                </a:lnTo>
                <a:lnTo>
                  <a:pt x="876367" y="127216"/>
                </a:lnTo>
                <a:lnTo>
                  <a:pt x="877291" y="127216"/>
                </a:lnTo>
                <a:lnTo>
                  <a:pt x="877222" y="127397"/>
                </a:lnTo>
                <a:lnTo>
                  <a:pt x="887095" y="129487"/>
                </a:lnTo>
                <a:cubicBezTo>
                  <a:pt x="890377" y="131002"/>
                  <a:pt x="893363" y="133274"/>
                  <a:pt x="896055" y="136302"/>
                </a:cubicBezTo>
                <a:cubicBezTo>
                  <a:pt x="901440" y="142360"/>
                  <a:pt x="906658" y="149260"/>
                  <a:pt x="911705" y="157000"/>
                </a:cubicBezTo>
                <a:lnTo>
                  <a:pt x="910191" y="116109"/>
                </a:lnTo>
                <a:cubicBezTo>
                  <a:pt x="909854" y="109378"/>
                  <a:pt x="911790" y="103152"/>
                  <a:pt x="915996" y="97431"/>
                </a:cubicBezTo>
                <a:cubicBezTo>
                  <a:pt x="920202" y="91710"/>
                  <a:pt x="925335" y="88344"/>
                  <a:pt x="931393" y="87334"/>
                </a:cubicBezTo>
                <a:lnTo>
                  <a:pt x="970265" y="76733"/>
                </a:lnTo>
                <a:cubicBezTo>
                  <a:pt x="966563" y="80435"/>
                  <a:pt x="963534" y="83717"/>
                  <a:pt x="961178" y="86577"/>
                </a:cubicBezTo>
                <a:cubicBezTo>
                  <a:pt x="958822" y="89438"/>
                  <a:pt x="956971" y="92130"/>
                  <a:pt x="955624" y="94654"/>
                </a:cubicBezTo>
                <a:cubicBezTo>
                  <a:pt x="954279" y="97179"/>
                  <a:pt x="953353" y="99787"/>
                  <a:pt x="952848" y="102479"/>
                </a:cubicBezTo>
                <a:cubicBezTo>
                  <a:pt x="952344" y="105172"/>
                  <a:pt x="952091" y="108537"/>
                  <a:pt x="952091" y="112576"/>
                </a:cubicBezTo>
                <a:lnTo>
                  <a:pt x="952091" y="117119"/>
                </a:lnTo>
                <a:cubicBezTo>
                  <a:pt x="952091" y="118802"/>
                  <a:pt x="952175" y="120485"/>
                  <a:pt x="952344" y="122167"/>
                </a:cubicBezTo>
                <a:cubicBezTo>
                  <a:pt x="952512" y="123850"/>
                  <a:pt x="952764" y="125533"/>
                  <a:pt x="953100" y="127216"/>
                </a:cubicBezTo>
                <a:lnTo>
                  <a:pt x="954319" y="127216"/>
                </a:lnTo>
                <a:lnTo>
                  <a:pt x="998030" y="127216"/>
                </a:lnTo>
                <a:lnTo>
                  <a:pt x="1079154" y="127216"/>
                </a:lnTo>
                <a:lnTo>
                  <a:pt x="1117883" y="127216"/>
                </a:lnTo>
                <a:lnTo>
                  <a:pt x="1310783" y="127216"/>
                </a:lnTo>
                <a:lnTo>
                  <a:pt x="1346207" y="127216"/>
                </a:lnTo>
                <a:lnTo>
                  <a:pt x="1584903" y="127216"/>
                </a:lnTo>
                <a:lnTo>
                  <a:pt x="1572787" y="160029"/>
                </a:lnTo>
                <a:lnTo>
                  <a:pt x="1531392" y="160029"/>
                </a:lnTo>
                <a:lnTo>
                  <a:pt x="1531392" y="385686"/>
                </a:lnTo>
                <a:lnTo>
                  <a:pt x="1530887" y="394268"/>
                </a:lnTo>
                <a:cubicBezTo>
                  <a:pt x="1530214" y="401336"/>
                  <a:pt x="1532569" y="407982"/>
                  <a:pt x="1537954" y="414209"/>
                </a:cubicBezTo>
                <a:cubicBezTo>
                  <a:pt x="1543339" y="420435"/>
                  <a:pt x="1550743" y="423548"/>
                  <a:pt x="1560166" y="423548"/>
                </a:cubicBezTo>
                <a:cubicBezTo>
                  <a:pt x="1564205" y="423548"/>
                  <a:pt x="1567991" y="422370"/>
                  <a:pt x="1571525" y="420014"/>
                </a:cubicBezTo>
                <a:cubicBezTo>
                  <a:pt x="1575059" y="417658"/>
                  <a:pt x="1576826" y="414293"/>
                  <a:pt x="1576826" y="409918"/>
                </a:cubicBezTo>
                <a:cubicBezTo>
                  <a:pt x="1576826" y="402514"/>
                  <a:pt x="1572114" y="398811"/>
                  <a:pt x="1562691" y="398811"/>
                </a:cubicBezTo>
                <a:cubicBezTo>
                  <a:pt x="1564373" y="401504"/>
                  <a:pt x="1565215" y="403691"/>
                  <a:pt x="1565215" y="405374"/>
                </a:cubicBezTo>
                <a:cubicBezTo>
                  <a:pt x="1565215" y="407057"/>
                  <a:pt x="1564373" y="408656"/>
                  <a:pt x="1562691" y="410170"/>
                </a:cubicBezTo>
                <a:cubicBezTo>
                  <a:pt x="1561008" y="411685"/>
                  <a:pt x="1559157" y="412442"/>
                  <a:pt x="1557138" y="412442"/>
                </a:cubicBezTo>
                <a:cubicBezTo>
                  <a:pt x="1555118" y="412442"/>
                  <a:pt x="1553435" y="411600"/>
                  <a:pt x="1552089" y="409918"/>
                </a:cubicBezTo>
                <a:cubicBezTo>
                  <a:pt x="1550743" y="408235"/>
                  <a:pt x="1550070" y="406384"/>
                  <a:pt x="1550070" y="404365"/>
                </a:cubicBezTo>
                <a:cubicBezTo>
                  <a:pt x="1550070" y="401336"/>
                  <a:pt x="1551248" y="398643"/>
                  <a:pt x="1553604" y="396287"/>
                </a:cubicBezTo>
                <a:cubicBezTo>
                  <a:pt x="1555960" y="393932"/>
                  <a:pt x="1558989" y="392754"/>
                  <a:pt x="1562691" y="392754"/>
                </a:cubicBezTo>
                <a:cubicBezTo>
                  <a:pt x="1568749" y="392754"/>
                  <a:pt x="1573713" y="394605"/>
                  <a:pt x="1577583" y="398307"/>
                </a:cubicBezTo>
                <a:cubicBezTo>
                  <a:pt x="1581453" y="402009"/>
                  <a:pt x="1583389" y="405879"/>
                  <a:pt x="1583389" y="409918"/>
                </a:cubicBezTo>
                <a:cubicBezTo>
                  <a:pt x="1583389" y="415302"/>
                  <a:pt x="1581033" y="420014"/>
                  <a:pt x="1576321" y="424053"/>
                </a:cubicBezTo>
                <a:cubicBezTo>
                  <a:pt x="1571609" y="428091"/>
                  <a:pt x="1566224" y="430111"/>
                  <a:pt x="1560166" y="430111"/>
                </a:cubicBezTo>
                <a:cubicBezTo>
                  <a:pt x="1547041" y="430111"/>
                  <a:pt x="1535262" y="425735"/>
                  <a:pt x="1524829" y="416985"/>
                </a:cubicBezTo>
                <a:cubicBezTo>
                  <a:pt x="1514396" y="408235"/>
                  <a:pt x="1507833" y="397465"/>
                  <a:pt x="1505141" y="384676"/>
                </a:cubicBezTo>
                <a:lnTo>
                  <a:pt x="1504636" y="382152"/>
                </a:lnTo>
                <a:lnTo>
                  <a:pt x="1503626" y="384172"/>
                </a:lnTo>
                <a:cubicBezTo>
                  <a:pt x="1501270" y="391912"/>
                  <a:pt x="1497652" y="398391"/>
                  <a:pt x="1492772" y="403607"/>
                </a:cubicBezTo>
                <a:cubicBezTo>
                  <a:pt x="1487892" y="408824"/>
                  <a:pt x="1482087" y="411432"/>
                  <a:pt x="1475356" y="411432"/>
                </a:cubicBezTo>
                <a:cubicBezTo>
                  <a:pt x="1484779" y="405038"/>
                  <a:pt x="1489491" y="397465"/>
                  <a:pt x="1489491" y="388715"/>
                </a:cubicBezTo>
                <a:lnTo>
                  <a:pt x="1488481" y="380638"/>
                </a:lnTo>
                <a:lnTo>
                  <a:pt x="1488481" y="379123"/>
                </a:lnTo>
                <a:lnTo>
                  <a:pt x="1469298" y="371046"/>
                </a:lnTo>
                <a:cubicBezTo>
                  <a:pt x="1456173" y="365661"/>
                  <a:pt x="1443299" y="360024"/>
                  <a:pt x="1430679" y="354134"/>
                </a:cubicBezTo>
                <a:cubicBezTo>
                  <a:pt x="1418058" y="348245"/>
                  <a:pt x="1406195" y="342271"/>
                  <a:pt x="1395089" y="336213"/>
                </a:cubicBezTo>
                <a:cubicBezTo>
                  <a:pt x="1383983" y="330155"/>
                  <a:pt x="1374138" y="324182"/>
                  <a:pt x="1365556" y="318292"/>
                </a:cubicBezTo>
                <a:cubicBezTo>
                  <a:pt x="1356975" y="312402"/>
                  <a:pt x="1350159" y="306597"/>
                  <a:pt x="1345111" y="300875"/>
                </a:cubicBezTo>
                <a:cubicBezTo>
                  <a:pt x="1340736" y="295827"/>
                  <a:pt x="1337959" y="291031"/>
                  <a:pt x="1336781" y="286488"/>
                </a:cubicBezTo>
                <a:cubicBezTo>
                  <a:pt x="1335604" y="281944"/>
                  <a:pt x="1335015" y="277653"/>
                  <a:pt x="1335015" y="273615"/>
                </a:cubicBezTo>
                <a:cubicBezTo>
                  <a:pt x="1335015" y="263182"/>
                  <a:pt x="1337959" y="252412"/>
                  <a:pt x="1343849" y="241306"/>
                </a:cubicBezTo>
                <a:cubicBezTo>
                  <a:pt x="1349738" y="230200"/>
                  <a:pt x="1358910" y="220188"/>
                  <a:pt x="1371362" y="211269"/>
                </a:cubicBezTo>
                <a:cubicBezTo>
                  <a:pt x="1383814" y="202350"/>
                  <a:pt x="1399380" y="195030"/>
                  <a:pt x="1418058" y="189309"/>
                </a:cubicBezTo>
                <a:cubicBezTo>
                  <a:pt x="1436737" y="183588"/>
                  <a:pt x="1459033" y="180727"/>
                  <a:pt x="1484948" y="180727"/>
                </a:cubicBezTo>
                <a:lnTo>
                  <a:pt x="1484948" y="160029"/>
                </a:lnTo>
                <a:lnTo>
                  <a:pt x="1317346" y="160029"/>
                </a:lnTo>
                <a:lnTo>
                  <a:pt x="1317245" y="159524"/>
                </a:lnTo>
                <a:lnTo>
                  <a:pt x="1170023" y="159524"/>
                </a:lnTo>
                <a:lnTo>
                  <a:pt x="1170023" y="242316"/>
                </a:lnTo>
                <a:cubicBezTo>
                  <a:pt x="1187186" y="225152"/>
                  <a:pt x="1205781" y="212952"/>
                  <a:pt x="1225806" y="205716"/>
                </a:cubicBezTo>
                <a:cubicBezTo>
                  <a:pt x="1245831" y="198480"/>
                  <a:pt x="1264930" y="194862"/>
                  <a:pt x="1283103" y="194862"/>
                </a:cubicBezTo>
                <a:cubicBezTo>
                  <a:pt x="1285796" y="194862"/>
                  <a:pt x="1288993" y="197050"/>
                  <a:pt x="1292695" y="201425"/>
                </a:cubicBezTo>
                <a:cubicBezTo>
                  <a:pt x="1296397" y="205800"/>
                  <a:pt x="1299931" y="210343"/>
                  <a:pt x="1303296" y="215055"/>
                </a:cubicBezTo>
                <a:lnTo>
                  <a:pt x="1315412" y="233734"/>
                </a:lnTo>
                <a:cubicBezTo>
                  <a:pt x="1314403" y="239119"/>
                  <a:pt x="1311290" y="244503"/>
                  <a:pt x="1306073" y="249888"/>
                </a:cubicBezTo>
                <a:cubicBezTo>
                  <a:pt x="1300856" y="255273"/>
                  <a:pt x="1295135" y="260658"/>
                  <a:pt x="1288909" y="266043"/>
                </a:cubicBezTo>
                <a:cubicBezTo>
                  <a:pt x="1282683" y="271427"/>
                  <a:pt x="1276793" y="276896"/>
                  <a:pt x="1271240" y="282449"/>
                </a:cubicBezTo>
                <a:cubicBezTo>
                  <a:pt x="1265687" y="288002"/>
                  <a:pt x="1262237" y="293808"/>
                  <a:pt x="1260891" y="299866"/>
                </a:cubicBezTo>
                <a:cubicBezTo>
                  <a:pt x="1257189" y="312991"/>
                  <a:pt x="1255338" y="331165"/>
                  <a:pt x="1255338" y="354387"/>
                </a:cubicBezTo>
                <a:lnTo>
                  <a:pt x="1255338" y="392249"/>
                </a:lnTo>
                <a:cubicBezTo>
                  <a:pt x="1255338" y="400999"/>
                  <a:pt x="1258367" y="408403"/>
                  <a:pt x="1264425" y="414461"/>
                </a:cubicBezTo>
                <a:cubicBezTo>
                  <a:pt x="1270483" y="420519"/>
                  <a:pt x="1277718" y="423548"/>
                  <a:pt x="1286132" y="423548"/>
                </a:cubicBezTo>
                <a:cubicBezTo>
                  <a:pt x="1290844" y="423548"/>
                  <a:pt x="1294714" y="422118"/>
                  <a:pt x="1297743" y="419257"/>
                </a:cubicBezTo>
                <a:cubicBezTo>
                  <a:pt x="1300772" y="416396"/>
                  <a:pt x="1302287" y="413115"/>
                  <a:pt x="1302287" y="409413"/>
                </a:cubicBezTo>
                <a:cubicBezTo>
                  <a:pt x="1302287" y="406047"/>
                  <a:pt x="1300941" y="403102"/>
                  <a:pt x="1298248" y="400578"/>
                </a:cubicBezTo>
                <a:cubicBezTo>
                  <a:pt x="1295556" y="398054"/>
                  <a:pt x="1292527" y="396792"/>
                  <a:pt x="1289161" y="396792"/>
                </a:cubicBezTo>
                <a:cubicBezTo>
                  <a:pt x="1290507" y="399148"/>
                  <a:pt x="1291180" y="401672"/>
                  <a:pt x="1291180" y="404365"/>
                </a:cubicBezTo>
                <a:cubicBezTo>
                  <a:pt x="1291180" y="406047"/>
                  <a:pt x="1290339" y="407646"/>
                  <a:pt x="1288656" y="409160"/>
                </a:cubicBezTo>
                <a:cubicBezTo>
                  <a:pt x="1286974" y="410675"/>
                  <a:pt x="1285459" y="411432"/>
                  <a:pt x="1284113" y="411432"/>
                </a:cubicBezTo>
                <a:cubicBezTo>
                  <a:pt x="1279738" y="411432"/>
                  <a:pt x="1277550" y="408571"/>
                  <a:pt x="1277550" y="402850"/>
                </a:cubicBezTo>
                <a:cubicBezTo>
                  <a:pt x="1277550" y="395109"/>
                  <a:pt x="1281421" y="391239"/>
                  <a:pt x="1289161" y="391239"/>
                </a:cubicBezTo>
                <a:cubicBezTo>
                  <a:pt x="1294209" y="391239"/>
                  <a:pt x="1298500" y="393006"/>
                  <a:pt x="1302034" y="396540"/>
                </a:cubicBezTo>
                <a:cubicBezTo>
                  <a:pt x="1305568" y="400074"/>
                  <a:pt x="1307335" y="404365"/>
                  <a:pt x="1307335" y="409413"/>
                </a:cubicBezTo>
                <a:cubicBezTo>
                  <a:pt x="1307335" y="414798"/>
                  <a:pt x="1305232" y="419593"/>
                  <a:pt x="1301025" y="423800"/>
                </a:cubicBezTo>
                <a:cubicBezTo>
                  <a:pt x="1296818" y="428007"/>
                  <a:pt x="1291854" y="430111"/>
                  <a:pt x="1286132" y="430111"/>
                </a:cubicBezTo>
                <a:cubicBezTo>
                  <a:pt x="1280411" y="430111"/>
                  <a:pt x="1274858" y="428849"/>
                  <a:pt x="1269473" y="426324"/>
                </a:cubicBezTo>
                <a:cubicBezTo>
                  <a:pt x="1264088" y="423800"/>
                  <a:pt x="1259208" y="420351"/>
                  <a:pt x="1254833" y="415976"/>
                </a:cubicBezTo>
                <a:cubicBezTo>
                  <a:pt x="1250458" y="411600"/>
                  <a:pt x="1246756" y="406552"/>
                  <a:pt x="1243727" y="400831"/>
                </a:cubicBezTo>
                <a:cubicBezTo>
                  <a:pt x="1240698" y="395109"/>
                  <a:pt x="1238679" y="389052"/>
                  <a:pt x="1237669" y="382657"/>
                </a:cubicBezTo>
                <a:cubicBezTo>
                  <a:pt x="1237669" y="381984"/>
                  <a:pt x="1237333" y="381647"/>
                  <a:pt x="1236659" y="381647"/>
                </a:cubicBezTo>
                <a:lnTo>
                  <a:pt x="1236155" y="382152"/>
                </a:lnTo>
                <a:cubicBezTo>
                  <a:pt x="1234472" y="389220"/>
                  <a:pt x="1231443" y="395698"/>
                  <a:pt x="1227068" y="401588"/>
                </a:cubicBezTo>
                <a:cubicBezTo>
                  <a:pt x="1222693" y="407478"/>
                  <a:pt x="1217476" y="410422"/>
                  <a:pt x="1211418" y="410422"/>
                </a:cubicBezTo>
                <a:cubicBezTo>
                  <a:pt x="1213101" y="409076"/>
                  <a:pt x="1214615" y="407898"/>
                  <a:pt x="1215961" y="406889"/>
                </a:cubicBezTo>
                <a:cubicBezTo>
                  <a:pt x="1217308" y="405879"/>
                  <a:pt x="1218486" y="404449"/>
                  <a:pt x="1219495" y="402598"/>
                </a:cubicBezTo>
                <a:cubicBezTo>
                  <a:pt x="1220505" y="400747"/>
                  <a:pt x="1221262" y="398138"/>
                  <a:pt x="1221767" y="394773"/>
                </a:cubicBezTo>
                <a:cubicBezTo>
                  <a:pt x="1222272" y="391407"/>
                  <a:pt x="1222524" y="386359"/>
                  <a:pt x="1222524" y="379628"/>
                </a:cubicBezTo>
                <a:cubicBezTo>
                  <a:pt x="1222524" y="376599"/>
                  <a:pt x="1222524" y="373402"/>
                  <a:pt x="1222524" y="370036"/>
                </a:cubicBezTo>
                <a:cubicBezTo>
                  <a:pt x="1222524" y="366671"/>
                  <a:pt x="1222356" y="363137"/>
                  <a:pt x="1222019" y="359435"/>
                </a:cubicBezTo>
                <a:lnTo>
                  <a:pt x="1222019" y="295827"/>
                </a:lnTo>
                <a:cubicBezTo>
                  <a:pt x="1222019" y="290779"/>
                  <a:pt x="1223029" y="285562"/>
                  <a:pt x="1225048" y="280178"/>
                </a:cubicBezTo>
                <a:cubicBezTo>
                  <a:pt x="1227068" y="274793"/>
                  <a:pt x="1229508" y="269576"/>
                  <a:pt x="1232368" y="264528"/>
                </a:cubicBezTo>
                <a:cubicBezTo>
                  <a:pt x="1235229" y="259480"/>
                  <a:pt x="1238342" y="254600"/>
                  <a:pt x="1241708" y="249888"/>
                </a:cubicBezTo>
                <a:cubicBezTo>
                  <a:pt x="1245073" y="245176"/>
                  <a:pt x="1248270" y="240970"/>
                  <a:pt x="1251299" y="237267"/>
                </a:cubicBezTo>
                <a:cubicBezTo>
                  <a:pt x="1241203" y="243999"/>
                  <a:pt x="1230601" y="252749"/>
                  <a:pt x="1219495" y="263518"/>
                </a:cubicBezTo>
                <a:cubicBezTo>
                  <a:pt x="1208389" y="274288"/>
                  <a:pt x="1198966" y="284553"/>
                  <a:pt x="1191225" y="294313"/>
                </a:cubicBezTo>
                <a:cubicBezTo>
                  <a:pt x="1189879" y="295995"/>
                  <a:pt x="1188112" y="298267"/>
                  <a:pt x="1185925" y="301128"/>
                </a:cubicBezTo>
                <a:cubicBezTo>
                  <a:pt x="1183737" y="303989"/>
                  <a:pt x="1181465" y="306681"/>
                  <a:pt x="1179109" y="309205"/>
                </a:cubicBezTo>
                <a:cubicBezTo>
                  <a:pt x="1176754" y="311729"/>
                  <a:pt x="1174398" y="313833"/>
                  <a:pt x="1172042" y="315515"/>
                </a:cubicBezTo>
                <a:cubicBezTo>
                  <a:pt x="1169686" y="317198"/>
                  <a:pt x="1167498" y="318039"/>
                  <a:pt x="1165479" y="318039"/>
                </a:cubicBezTo>
                <a:lnTo>
                  <a:pt x="1164469" y="318039"/>
                </a:lnTo>
                <a:cubicBezTo>
                  <a:pt x="1162787" y="317703"/>
                  <a:pt x="1159926" y="316104"/>
                  <a:pt x="1155887" y="313244"/>
                </a:cubicBezTo>
                <a:cubicBezTo>
                  <a:pt x="1151849" y="310383"/>
                  <a:pt x="1147558" y="306933"/>
                  <a:pt x="1143014" y="302895"/>
                </a:cubicBezTo>
                <a:cubicBezTo>
                  <a:pt x="1138471" y="298856"/>
                  <a:pt x="1134517" y="294649"/>
                  <a:pt x="1131151" y="290274"/>
                </a:cubicBezTo>
                <a:cubicBezTo>
                  <a:pt x="1127785" y="285899"/>
                  <a:pt x="1126103" y="282197"/>
                  <a:pt x="1126103" y="279168"/>
                </a:cubicBezTo>
                <a:lnTo>
                  <a:pt x="1126103" y="160029"/>
                </a:lnTo>
                <a:lnTo>
                  <a:pt x="1104253" y="160029"/>
                </a:lnTo>
                <a:lnTo>
                  <a:pt x="1068915" y="160029"/>
                </a:lnTo>
                <a:cubicBezTo>
                  <a:pt x="1068242" y="161375"/>
                  <a:pt x="1066811" y="164236"/>
                  <a:pt x="1064624" y="168611"/>
                </a:cubicBezTo>
                <a:cubicBezTo>
                  <a:pt x="1062436" y="172986"/>
                  <a:pt x="1059912" y="179128"/>
                  <a:pt x="1057051" y="187037"/>
                </a:cubicBezTo>
                <a:cubicBezTo>
                  <a:pt x="1054191" y="194946"/>
                  <a:pt x="1051246" y="204706"/>
                  <a:pt x="1048217" y="216317"/>
                </a:cubicBezTo>
                <a:cubicBezTo>
                  <a:pt x="1045188" y="227928"/>
                  <a:pt x="1042496" y="241474"/>
                  <a:pt x="1040140" y="256956"/>
                </a:cubicBezTo>
                <a:cubicBezTo>
                  <a:pt x="1039467" y="263350"/>
                  <a:pt x="1038878" y="269408"/>
                  <a:pt x="1038373" y="275129"/>
                </a:cubicBezTo>
                <a:cubicBezTo>
                  <a:pt x="1037868" y="280851"/>
                  <a:pt x="1037616" y="286404"/>
                  <a:pt x="1037616" y="291789"/>
                </a:cubicBezTo>
                <a:cubicBezTo>
                  <a:pt x="1037616" y="303568"/>
                  <a:pt x="1038457" y="314758"/>
                  <a:pt x="1040140" y="325359"/>
                </a:cubicBezTo>
                <a:cubicBezTo>
                  <a:pt x="1041822" y="335961"/>
                  <a:pt x="1043758" y="345384"/>
                  <a:pt x="1045945" y="353630"/>
                </a:cubicBezTo>
                <a:cubicBezTo>
                  <a:pt x="1048133" y="361875"/>
                  <a:pt x="1050489" y="368690"/>
                  <a:pt x="1053013" y="374075"/>
                </a:cubicBezTo>
                <a:cubicBezTo>
                  <a:pt x="1055537" y="379460"/>
                  <a:pt x="1057640" y="382994"/>
                  <a:pt x="1059323" y="384676"/>
                </a:cubicBezTo>
                <a:cubicBezTo>
                  <a:pt x="1064035" y="389388"/>
                  <a:pt x="1068746" y="392669"/>
                  <a:pt x="1073458" y="394520"/>
                </a:cubicBezTo>
                <a:cubicBezTo>
                  <a:pt x="1078170" y="396372"/>
                  <a:pt x="1082377" y="397297"/>
                  <a:pt x="1086079" y="397297"/>
                </a:cubicBezTo>
                <a:cubicBezTo>
                  <a:pt x="1088435" y="397297"/>
                  <a:pt x="1091043" y="396456"/>
                  <a:pt x="1093904" y="394773"/>
                </a:cubicBezTo>
                <a:cubicBezTo>
                  <a:pt x="1096764" y="393090"/>
                  <a:pt x="1099288" y="390818"/>
                  <a:pt x="1101476" y="387958"/>
                </a:cubicBezTo>
                <a:cubicBezTo>
                  <a:pt x="1103663" y="385097"/>
                  <a:pt x="1105515" y="381816"/>
                  <a:pt x="1107029" y="378114"/>
                </a:cubicBezTo>
                <a:cubicBezTo>
                  <a:pt x="1108543" y="374412"/>
                  <a:pt x="1109301" y="370710"/>
                  <a:pt x="1109301" y="367008"/>
                </a:cubicBezTo>
                <a:cubicBezTo>
                  <a:pt x="1109301" y="360277"/>
                  <a:pt x="1107281" y="354808"/>
                  <a:pt x="1103243" y="350601"/>
                </a:cubicBezTo>
                <a:cubicBezTo>
                  <a:pt x="1099204" y="346394"/>
                  <a:pt x="1094324" y="344290"/>
                  <a:pt x="1088603" y="344290"/>
                </a:cubicBezTo>
                <a:cubicBezTo>
                  <a:pt x="1083891" y="344290"/>
                  <a:pt x="1080273" y="345805"/>
                  <a:pt x="1077749" y="348834"/>
                </a:cubicBezTo>
                <a:cubicBezTo>
                  <a:pt x="1075225" y="351863"/>
                  <a:pt x="1073795" y="354723"/>
                  <a:pt x="1073458" y="357416"/>
                </a:cubicBezTo>
                <a:cubicBezTo>
                  <a:pt x="1073795" y="356743"/>
                  <a:pt x="1074973" y="355733"/>
                  <a:pt x="1076992" y="354387"/>
                </a:cubicBezTo>
                <a:cubicBezTo>
                  <a:pt x="1080694" y="354387"/>
                  <a:pt x="1084312" y="355144"/>
                  <a:pt x="1087846" y="356659"/>
                </a:cubicBezTo>
                <a:cubicBezTo>
                  <a:pt x="1091380" y="358173"/>
                  <a:pt x="1093146" y="360950"/>
                  <a:pt x="1093146" y="364988"/>
                </a:cubicBezTo>
                <a:cubicBezTo>
                  <a:pt x="1093146" y="370036"/>
                  <a:pt x="1089613" y="372561"/>
                  <a:pt x="1082545" y="372561"/>
                </a:cubicBezTo>
                <a:cubicBezTo>
                  <a:pt x="1078843" y="372561"/>
                  <a:pt x="1075393" y="371214"/>
                  <a:pt x="1072196" y="368522"/>
                </a:cubicBezTo>
                <a:cubicBezTo>
                  <a:pt x="1068999" y="365830"/>
                  <a:pt x="1067400" y="362464"/>
                  <a:pt x="1067400" y="358426"/>
                </a:cubicBezTo>
                <a:cubicBezTo>
                  <a:pt x="1067400" y="353041"/>
                  <a:pt x="1069335" y="348161"/>
                  <a:pt x="1073206" y="343786"/>
                </a:cubicBezTo>
                <a:cubicBezTo>
                  <a:pt x="1077076" y="339410"/>
                  <a:pt x="1082377" y="337223"/>
                  <a:pt x="1089108" y="337223"/>
                </a:cubicBezTo>
                <a:cubicBezTo>
                  <a:pt x="1097521" y="337223"/>
                  <a:pt x="1104757" y="341430"/>
                  <a:pt x="1110815" y="349843"/>
                </a:cubicBezTo>
                <a:cubicBezTo>
                  <a:pt x="1116873" y="358257"/>
                  <a:pt x="1119902" y="368859"/>
                  <a:pt x="1119902" y="381647"/>
                </a:cubicBezTo>
                <a:cubicBezTo>
                  <a:pt x="1119902" y="396119"/>
                  <a:pt x="1115863" y="407898"/>
                  <a:pt x="1107786" y="416985"/>
                </a:cubicBezTo>
                <a:cubicBezTo>
                  <a:pt x="1099709" y="426072"/>
                  <a:pt x="1089276" y="430615"/>
                  <a:pt x="1076487" y="430615"/>
                </a:cubicBezTo>
                <a:cubicBezTo>
                  <a:pt x="1066727" y="430615"/>
                  <a:pt x="1056883" y="425904"/>
                  <a:pt x="1046955" y="416480"/>
                </a:cubicBezTo>
                <a:cubicBezTo>
                  <a:pt x="1037026" y="407057"/>
                  <a:pt x="1028192" y="394857"/>
                  <a:pt x="1020452" y="379881"/>
                </a:cubicBezTo>
                <a:cubicBezTo>
                  <a:pt x="1012711" y="364904"/>
                  <a:pt x="1006401" y="348161"/>
                  <a:pt x="1001521" y="329650"/>
                </a:cubicBezTo>
                <a:cubicBezTo>
                  <a:pt x="996641" y="311140"/>
                  <a:pt x="994201" y="292630"/>
                  <a:pt x="994201" y="274120"/>
                </a:cubicBezTo>
                <a:cubicBezTo>
                  <a:pt x="994201" y="266379"/>
                  <a:pt x="994958" y="257460"/>
                  <a:pt x="996472" y="247364"/>
                </a:cubicBezTo>
                <a:cubicBezTo>
                  <a:pt x="997987" y="237267"/>
                  <a:pt x="999922" y="226919"/>
                  <a:pt x="1002278" y="216317"/>
                </a:cubicBezTo>
                <a:cubicBezTo>
                  <a:pt x="1004634" y="205716"/>
                  <a:pt x="1007326" y="195451"/>
                  <a:pt x="1010355" y="185523"/>
                </a:cubicBezTo>
                <a:cubicBezTo>
                  <a:pt x="1013384" y="175595"/>
                  <a:pt x="1016413" y="167097"/>
                  <a:pt x="1019442" y="160029"/>
                </a:cubicBezTo>
                <a:lnTo>
                  <a:pt x="985409" y="160029"/>
                </a:lnTo>
                <a:lnTo>
                  <a:pt x="960883" y="160029"/>
                </a:lnTo>
                <a:lnTo>
                  <a:pt x="954111" y="160029"/>
                </a:lnTo>
                <a:lnTo>
                  <a:pt x="954111" y="379628"/>
                </a:lnTo>
                <a:lnTo>
                  <a:pt x="955120" y="393763"/>
                </a:lnTo>
                <a:cubicBezTo>
                  <a:pt x="955120" y="401167"/>
                  <a:pt x="957813" y="407898"/>
                  <a:pt x="963197" y="413956"/>
                </a:cubicBezTo>
                <a:cubicBezTo>
                  <a:pt x="968582" y="420014"/>
                  <a:pt x="976154" y="423043"/>
                  <a:pt x="985914" y="423043"/>
                </a:cubicBezTo>
                <a:cubicBezTo>
                  <a:pt x="990289" y="423043"/>
                  <a:pt x="994328" y="421865"/>
                  <a:pt x="998030" y="419509"/>
                </a:cubicBezTo>
                <a:cubicBezTo>
                  <a:pt x="1001732" y="417153"/>
                  <a:pt x="1003583" y="413788"/>
                  <a:pt x="1003583" y="409413"/>
                </a:cubicBezTo>
                <a:cubicBezTo>
                  <a:pt x="1003583" y="406384"/>
                  <a:pt x="1002152" y="403776"/>
                  <a:pt x="999292" y="401588"/>
                </a:cubicBezTo>
                <a:cubicBezTo>
                  <a:pt x="996431" y="399400"/>
                  <a:pt x="992981" y="398307"/>
                  <a:pt x="988943" y="398307"/>
                </a:cubicBezTo>
                <a:cubicBezTo>
                  <a:pt x="990289" y="400663"/>
                  <a:pt x="990963" y="402850"/>
                  <a:pt x="990963" y="404869"/>
                </a:cubicBezTo>
                <a:cubicBezTo>
                  <a:pt x="990963" y="406552"/>
                  <a:pt x="990121" y="408151"/>
                  <a:pt x="988438" y="409665"/>
                </a:cubicBezTo>
                <a:cubicBezTo>
                  <a:pt x="986755" y="411180"/>
                  <a:pt x="984905" y="411937"/>
                  <a:pt x="982885" y="411937"/>
                </a:cubicBezTo>
                <a:cubicBezTo>
                  <a:pt x="980530" y="411937"/>
                  <a:pt x="978594" y="411096"/>
                  <a:pt x="977080" y="409413"/>
                </a:cubicBezTo>
                <a:cubicBezTo>
                  <a:pt x="975565" y="407730"/>
                  <a:pt x="974808" y="405879"/>
                  <a:pt x="974808" y="403860"/>
                </a:cubicBezTo>
                <a:cubicBezTo>
                  <a:pt x="974808" y="400494"/>
                  <a:pt x="976322" y="397718"/>
                  <a:pt x="979351" y="395530"/>
                </a:cubicBezTo>
                <a:cubicBezTo>
                  <a:pt x="982380" y="393343"/>
                  <a:pt x="985578" y="392249"/>
                  <a:pt x="988943" y="392249"/>
                </a:cubicBezTo>
                <a:cubicBezTo>
                  <a:pt x="994664" y="392249"/>
                  <a:pt x="999628" y="393932"/>
                  <a:pt x="1003835" y="397297"/>
                </a:cubicBezTo>
                <a:cubicBezTo>
                  <a:pt x="1008042" y="400663"/>
                  <a:pt x="1010145" y="404701"/>
                  <a:pt x="1010145" y="409413"/>
                </a:cubicBezTo>
                <a:cubicBezTo>
                  <a:pt x="1010145" y="415134"/>
                  <a:pt x="1007790" y="419930"/>
                  <a:pt x="1003078" y="423800"/>
                </a:cubicBezTo>
                <a:cubicBezTo>
                  <a:pt x="998366" y="427671"/>
                  <a:pt x="992645" y="429606"/>
                  <a:pt x="985914" y="429606"/>
                </a:cubicBezTo>
                <a:cubicBezTo>
                  <a:pt x="971443" y="429606"/>
                  <a:pt x="958907" y="425147"/>
                  <a:pt x="948305" y="416228"/>
                </a:cubicBezTo>
                <a:cubicBezTo>
                  <a:pt x="937703" y="407309"/>
                  <a:pt x="931057" y="396624"/>
                  <a:pt x="928364" y="384172"/>
                </a:cubicBezTo>
                <a:lnTo>
                  <a:pt x="927860" y="381647"/>
                </a:lnTo>
                <a:lnTo>
                  <a:pt x="926850" y="383667"/>
                </a:lnTo>
                <a:cubicBezTo>
                  <a:pt x="924157" y="391071"/>
                  <a:pt x="920371" y="397465"/>
                  <a:pt x="915491" y="402850"/>
                </a:cubicBezTo>
                <a:cubicBezTo>
                  <a:pt x="910611" y="408235"/>
                  <a:pt x="904469" y="410927"/>
                  <a:pt x="897066" y="410927"/>
                </a:cubicBezTo>
                <a:cubicBezTo>
                  <a:pt x="901440" y="408235"/>
                  <a:pt x="904974" y="404954"/>
                  <a:pt x="907666" y="401083"/>
                </a:cubicBezTo>
                <a:cubicBezTo>
                  <a:pt x="910359" y="397213"/>
                  <a:pt x="911705" y="392922"/>
                  <a:pt x="911705" y="388210"/>
                </a:cubicBezTo>
                <a:lnTo>
                  <a:pt x="911705" y="193348"/>
                </a:lnTo>
                <a:cubicBezTo>
                  <a:pt x="906994" y="181905"/>
                  <a:pt x="900767" y="173491"/>
                  <a:pt x="893027" y="168106"/>
                </a:cubicBezTo>
                <a:cubicBezTo>
                  <a:pt x="885286" y="162722"/>
                  <a:pt x="878555" y="160029"/>
                  <a:pt x="872834" y="160029"/>
                </a:cubicBezTo>
                <a:lnTo>
                  <a:pt x="864671" y="160029"/>
                </a:lnTo>
                <a:lnTo>
                  <a:pt x="837916" y="160029"/>
                </a:lnTo>
                <a:lnTo>
                  <a:pt x="838419" y="377609"/>
                </a:lnTo>
                <a:lnTo>
                  <a:pt x="839429" y="395278"/>
                </a:lnTo>
                <a:cubicBezTo>
                  <a:pt x="839429" y="403018"/>
                  <a:pt x="841869" y="409834"/>
                  <a:pt x="846749" y="415723"/>
                </a:cubicBezTo>
                <a:cubicBezTo>
                  <a:pt x="851629" y="421613"/>
                  <a:pt x="858613" y="424558"/>
                  <a:pt x="867700" y="424558"/>
                </a:cubicBezTo>
                <a:cubicBezTo>
                  <a:pt x="871738" y="424558"/>
                  <a:pt x="875440" y="423380"/>
                  <a:pt x="878805" y="421024"/>
                </a:cubicBezTo>
                <a:cubicBezTo>
                  <a:pt x="882171" y="418668"/>
                  <a:pt x="883854" y="415302"/>
                  <a:pt x="883854" y="410927"/>
                </a:cubicBezTo>
                <a:cubicBezTo>
                  <a:pt x="883854" y="407562"/>
                  <a:pt x="882507" y="404869"/>
                  <a:pt x="879815" y="402850"/>
                </a:cubicBezTo>
                <a:cubicBezTo>
                  <a:pt x="877123" y="400831"/>
                  <a:pt x="873926" y="399821"/>
                  <a:pt x="870224" y="399821"/>
                </a:cubicBezTo>
                <a:cubicBezTo>
                  <a:pt x="871570" y="402177"/>
                  <a:pt x="872243" y="404365"/>
                  <a:pt x="872243" y="406384"/>
                </a:cubicBezTo>
                <a:cubicBezTo>
                  <a:pt x="872243" y="408067"/>
                  <a:pt x="871485" y="409665"/>
                  <a:pt x="869972" y="411180"/>
                </a:cubicBezTo>
                <a:cubicBezTo>
                  <a:pt x="868456" y="412694"/>
                  <a:pt x="866690" y="413451"/>
                  <a:pt x="864671" y="413451"/>
                </a:cubicBezTo>
                <a:cubicBezTo>
                  <a:pt x="862651" y="413451"/>
                  <a:pt x="860969" y="412610"/>
                  <a:pt x="859622" y="410927"/>
                </a:cubicBezTo>
                <a:cubicBezTo>
                  <a:pt x="858276" y="409245"/>
                  <a:pt x="857603" y="407394"/>
                  <a:pt x="857603" y="405374"/>
                </a:cubicBezTo>
                <a:cubicBezTo>
                  <a:pt x="857603" y="402345"/>
                  <a:pt x="858781" y="399653"/>
                  <a:pt x="861137" y="397297"/>
                </a:cubicBezTo>
                <a:cubicBezTo>
                  <a:pt x="863492" y="394941"/>
                  <a:pt x="866521" y="393763"/>
                  <a:pt x="870224" y="393763"/>
                </a:cubicBezTo>
                <a:cubicBezTo>
                  <a:pt x="875945" y="393763"/>
                  <a:pt x="880657" y="395530"/>
                  <a:pt x="884359" y="399064"/>
                </a:cubicBezTo>
                <a:cubicBezTo>
                  <a:pt x="888061" y="402598"/>
                  <a:pt x="889911" y="406552"/>
                  <a:pt x="889911" y="410927"/>
                </a:cubicBezTo>
                <a:cubicBezTo>
                  <a:pt x="889911" y="416649"/>
                  <a:pt x="887640" y="421444"/>
                  <a:pt x="883097" y="425315"/>
                </a:cubicBezTo>
                <a:cubicBezTo>
                  <a:pt x="878553" y="429185"/>
                  <a:pt x="873421" y="431120"/>
                  <a:pt x="867700" y="431120"/>
                </a:cubicBezTo>
                <a:cubicBezTo>
                  <a:pt x="854574" y="431120"/>
                  <a:pt x="843131" y="426745"/>
                  <a:pt x="833371" y="417995"/>
                </a:cubicBezTo>
                <a:cubicBezTo>
                  <a:pt x="823611" y="409245"/>
                  <a:pt x="817386" y="398475"/>
                  <a:pt x="814692" y="385686"/>
                </a:cubicBezTo>
                <a:lnTo>
                  <a:pt x="814188" y="381143"/>
                </a:lnTo>
                <a:cubicBezTo>
                  <a:pt x="808467" y="402009"/>
                  <a:pt x="799043" y="412442"/>
                  <a:pt x="785918" y="412442"/>
                </a:cubicBezTo>
                <a:cubicBezTo>
                  <a:pt x="789957" y="409413"/>
                  <a:pt x="793238" y="405963"/>
                  <a:pt x="795761" y="402093"/>
                </a:cubicBezTo>
                <a:cubicBezTo>
                  <a:pt x="798287" y="398223"/>
                  <a:pt x="799548" y="394100"/>
                  <a:pt x="799548" y="389725"/>
                </a:cubicBezTo>
                <a:cubicBezTo>
                  <a:pt x="798201" y="381984"/>
                  <a:pt x="794836" y="375842"/>
                  <a:pt x="789452" y="371299"/>
                </a:cubicBezTo>
                <a:cubicBezTo>
                  <a:pt x="784066" y="366755"/>
                  <a:pt x="779860" y="363474"/>
                  <a:pt x="776831" y="361454"/>
                </a:cubicBezTo>
                <a:cubicBezTo>
                  <a:pt x="770437" y="357079"/>
                  <a:pt x="764042" y="353545"/>
                  <a:pt x="757647" y="350853"/>
                </a:cubicBezTo>
                <a:cubicBezTo>
                  <a:pt x="751253" y="348161"/>
                  <a:pt x="745196" y="346310"/>
                  <a:pt x="739474" y="345300"/>
                </a:cubicBezTo>
                <a:lnTo>
                  <a:pt x="733416" y="354892"/>
                </a:lnTo>
                <a:cubicBezTo>
                  <a:pt x="725676" y="366671"/>
                  <a:pt x="718355" y="376431"/>
                  <a:pt x="711456" y="384172"/>
                </a:cubicBezTo>
                <a:cubicBezTo>
                  <a:pt x="704556" y="391912"/>
                  <a:pt x="696227" y="395783"/>
                  <a:pt x="686467" y="395783"/>
                </a:cubicBezTo>
                <a:cubicBezTo>
                  <a:pt x="680746" y="395783"/>
                  <a:pt x="675193" y="394436"/>
                  <a:pt x="669808" y="391744"/>
                </a:cubicBezTo>
                <a:cubicBezTo>
                  <a:pt x="664424" y="389052"/>
                  <a:pt x="659544" y="385434"/>
                  <a:pt x="655168" y="380890"/>
                </a:cubicBezTo>
                <a:cubicBezTo>
                  <a:pt x="650793" y="376347"/>
                  <a:pt x="647343" y="371299"/>
                  <a:pt x="644819" y="365745"/>
                </a:cubicBezTo>
                <a:cubicBezTo>
                  <a:pt x="642295" y="360192"/>
                  <a:pt x="641033" y="354555"/>
                  <a:pt x="641033" y="348834"/>
                </a:cubicBezTo>
                <a:cubicBezTo>
                  <a:pt x="641033" y="341093"/>
                  <a:pt x="642295" y="333268"/>
                  <a:pt x="644819" y="325359"/>
                </a:cubicBezTo>
                <a:cubicBezTo>
                  <a:pt x="647343" y="317451"/>
                  <a:pt x="651046" y="310383"/>
                  <a:pt x="655926" y="304157"/>
                </a:cubicBezTo>
                <a:cubicBezTo>
                  <a:pt x="660805" y="297931"/>
                  <a:pt x="666779" y="292798"/>
                  <a:pt x="673846" y="288760"/>
                </a:cubicBezTo>
                <a:cubicBezTo>
                  <a:pt x="680914" y="284721"/>
                  <a:pt x="688823" y="282702"/>
                  <a:pt x="697574" y="282702"/>
                </a:cubicBezTo>
                <a:lnTo>
                  <a:pt x="703127" y="282702"/>
                </a:lnTo>
                <a:lnTo>
                  <a:pt x="699593" y="276139"/>
                </a:lnTo>
                <a:cubicBezTo>
                  <a:pt x="695892" y="270081"/>
                  <a:pt x="690842" y="264949"/>
                  <a:pt x="684448" y="260742"/>
                </a:cubicBezTo>
                <a:cubicBezTo>
                  <a:pt x="678054" y="256535"/>
                  <a:pt x="671070" y="252665"/>
                  <a:pt x="663498" y="249131"/>
                </a:cubicBezTo>
                <a:cubicBezTo>
                  <a:pt x="655926" y="245597"/>
                  <a:pt x="648184" y="242147"/>
                  <a:pt x="640275" y="238782"/>
                </a:cubicBezTo>
                <a:cubicBezTo>
                  <a:pt x="632367" y="235416"/>
                  <a:pt x="625300" y="231546"/>
                  <a:pt x="619073" y="227171"/>
                </a:cubicBezTo>
                <a:cubicBezTo>
                  <a:pt x="612847" y="222796"/>
                  <a:pt x="607716" y="217663"/>
                  <a:pt x="603676" y="211774"/>
                </a:cubicBezTo>
                <a:cubicBezTo>
                  <a:pt x="599637" y="205884"/>
                  <a:pt x="597619" y="198564"/>
                  <a:pt x="597619" y="189814"/>
                </a:cubicBezTo>
                <a:cubicBezTo>
                  <a:pt x="597619" y="178708"/>
                  <a:pt x="600648" y="168780"/>
                  <a:pt x="606705" y="160029"/>
                </a:cubicBezTo>
                <a:lnTo>
                  <a:pt x="594885" y="160029"/>
                </a:lnTo>
                <a:lnTo>
                  <a:pt x="569853" y="160029"/>
                </a:lnTo>
                <a:lnTo>
                  <a:pt x="563585" y="160029"/>
                </a:lnTo>
                <a:lnTo>
                  <a:pt x="563585" y="379628"/>
                </a:lnTo>
                <a:lnTo>
                  <a:pt x="564596" y="393763"/>
                </a:lnTo>
                <a:cubicBezTo>
                  <a:pt x="564596" y="401167"/>
                  <a:pt x="567288" y="407898"/>
                  <a:pt x="572672" y="413956"/>
                </a:cubicBezTo>
                <a:cubicBezTo>
                  <a:pt x="578057" y="420014"/>
                  <a:pt x="585629" y="423043"/>
                  <a:pt x="595389" y="423043"/>
                </a:cubicBezTo>
                <a:cubicBezTo>
                  <a:pt x="599764" y="423043"/>
                  <a:pt x="603803" y="421865"/>
                  <a:pt x="607505" y="419509"/>
                </a:cubicBezTo>
                <a:cubicBezTo>
                  <a:pt x="611207" y="417153"/>
                  <a:pt x="613058" y="413788"/>
                  <a:pt x="613058" y="409413"/>
                </a:cubicBezTo>
                <a:cubicBezTo>
                  <a:pt x="613058" y="406384"/>
                  <a:pt x="611627" y="403776"/>
                  <a:pt x="608767" y="401588"/>
                </a:cubicBezTo>
                <a:cubicBezTo>
                  <a:pt x="605907" y="399400"/>
                  <a:pt x="602457" y="398307"/>
                  <a:pt x="598419" y="398307"/>
                </a:cubicBezTo>
                <a:cubicBezTo>
                  <a:pt x="599764" y="400663"/>
                  <a:pt x="600438" y="402850"/>
                  <a:pt x="600438" y="404869"/>
                </a:cubicBezTo>
                <a:cubicBezTo>
                  <a:pt x="600438" y="406552"/>
                  <a:pt x="599596" y="408151"/>
                  <a:pt x="597914" y="409665"/>
                </a:cubicBezTo>
                <a:cubicBezTo>
                  <a:pt x="596230" y="411180"/>
                  <a:pt x="594380" y="411937"/>
                  <a:pt x="592361" y="411937"/>
                </a:cubicBezTo>
                <a:cubicBezTo>
                  <a:pt x="590004" y="411937"/>
                  <a:pt x="588069" y="411096"/>
                  <a:pt x="586556" y="409413"/>
                </a:cubicBezTo>
                <a:cubicBezTo>
                  <a:pt x="585040" y="407730"/>
                  <a:pt x="584284" y="405879"/>
                  <a:pt x="584284" y="403860"/>
                </a:cubicBezTo>
                <a:cubicBezTo>
                  <a:pt x="584284" y="400494"/>
                  <a:pt x="585798" y="397718"/>
                  <a:pt x="588827" y="395530"/>
                </a:cubicBezTo>
                <a:cubicBezTo>
                  <a:pt x="591856" y="393343"/>
                  <a:pt x="595053" y="392249"/>
                  <a:pt x="598419" y="392249"/>
                </a:cubicBezTo>
                <a:cubicBezTo>
                  <a:pt x="604139" y="392249"/>
                  <a:pt x="609103" y="393932"/>
                  <a:pt x="613311" y="397297"/>
                </a:cubicBezTo>
                <a:cubicBezTo>
                  <a:pt x="617517" y="400663"/>
                  <a:pt x="619621" y="404701"/>
                  <a:pt x="619621" y="409413"/>
                </a:cubicBezTo>
                <a:cubicBezTo>
                  <a:pt x="619621" y="415134"/>
                  <a:pt x="617265" y="419930"/>
                  <a:pt x="612553" y="423800"/>
                </a:cubicBezTo>
                <a:cubicBezTo>
                  <a:pt x="607842" y="427671"/>
                  <a:pt x="602121" y="429606"/>
                  <a:pt x="595389" y="429606"/>
                </a:cubicBezTo>
                <a:cubicBezTo>
                  <a:pt x="580918" y="429606"/>
                  <a:pt x="568381" y="425147"/>
                  <a:pt x="557780" y="416228"/>
                </a:cubicBezTo>
                <a:cubicBezTo>
                  <a:pt x="547179" y="407309"/>
                  <a:pt x="540532" y="396624"/>
                  <a:pt x="537839" y="384172"/>
                </a:cubicBezTo>
                <a:lnTo>
                  <a:pt x="537335" y="381647"/>
                </a:lnTo>
                <a:lnTo>
                  <a:pt x="536325" y="383667"/>
                </a:lnTo>
                <a:cubicBezTo>
                  <a:pt x="533633" y="391071"/>
                  <a:pt x="529846" y="397465"/>
                  <a:pt x="524966" y="402850"/>
                </a:cubicBezTo>
                <a:cubicBezTo>
                  <a:pt x="520086" y="408235"/>
                  <a:pt x="513945" y="410927"/>
                  <a:pt x="506541" y="410927"/>
                </a:cubicBezTo>
                <a:cubicBezTo>
                  <a:pt x="510915" y="408235"/>
                  <a:pt x="514449" y="404954"/>
                  <a:pt x="517142" y="401083"/>
                </a:cubicBezTo>
                <a:cubicBezTo>
                  <a:pt x="519834" y="397213"/>
                  <a:pt x="521180" y="392922"/>
                  <a:pt x="521180" y="388210"/>
                </a:cubicBezTo>
                <a:lnTo>
                  <a:pt x="521180" y="193348"/>
                </a:lnTo>
                <a:cubicBezTo>
                  <a:pt x="516468" y="181905"/>
                  <a:pt x="510242" y="173491"/>
                  <a:pt x="502502" y="168106"/>
                </a:cubicBezTo>
                <a:cubicBezTo>
                  <a:pt x="494760" y="162722"/>
                  <a:pt x="488030" y="160029"/>
                  <a:pt x="482308" y="160029"/>
                </a:cubicBezTo>
                <a:lnTo>
                  <a:pt x="476632" y="160029"/>
                </a:lnTo>
                <a:lnTo>
                  <a:pt x="438389" y="160029"/>
                </a:lnTo>
                <a:lnTo>
                  <a:pt x="131256" y="160029"/>
                </a:lnTo>
                <a:lnTo>
                  <a:pt x="100032" y="160029"/>
                </a:lnTo>
                <a:lnTo>
                  <a:pt x="74714" y="160029"/>
                </a:lnTo>
                <a:cubicBezTo>
                  <a:pt x="74378" y="160702"/>
                  <a:pt x="72527" y="164236"/>
                  <a:pt x="69161" y="170631"/>
                </a:cubicBezTo>
                <a:cubicBezTo>
                  <a:pt x="65796" y="177025"/>
                  <a:pt x="62263" y="185859"/>
                  <a:pt x="58560" y="197134"/>
                </a:cubicBezTo>
                <a:cubicBezTo>
                  <a:pt x="54858" y="208408"/>
                  <a:pt x="51409" y="222039"/>
                  <a:pt x="48212" y="238025"/>
                </a:cubicBezTo>
                <a:cubicBezTo>
                  <a:pt x="45015" y="254011"/>
                  <a:pt x="43416" y="271932"/>
                  <a:pt x="43416" y="291789"/>
                </a:cubicBezTo>
                <a:cubicBezTo>
                  <a:pt x="43416" y="303568"/>
                  <a:pt x="44257" y="314758"/>
                  <a:pt x="45939" y="325359"/>
                </a:cubicBezTo>
                <a:cubicBezTo>
                  <a:pt x="47622" y="335961"/>
                  <a:pt x="49557" y="345384"/>
                  <a:pt x="51746" y="353630"/>
                </a:cubicBezTo>
                <a:cubicBezTo>
                  <a:pt x="53932" y="361875"/>
                  <a:pt x="56289" y="368690"/>
                  <a:pt x="58813" y="374075"/>
                </a:cubicBezTo>
                <a:cubicBezTo>
                  <a:pt x="61337" y="379460"/>
                  <a:pt x="63441" y="382994"/>
                  <a:pt x="65123" y="384676"/>
                </a:cubicBezTo>
                <a:cubicBezTo>
                  <a:pt x="69835" y="389388"/>
                  <a:pt x="74546" y="392669"/>
                  <a:pt x="79258" y="394520"/>
                </a:cubicBezTo>
                <a:cubicBezTo>
                  <a:pt x="83970" y="396372"/>
                  <a:pt x="88176" y="397297"/>
                  <a:pt x="91879" y="397297"/>
                </a:cubicBezTo>
                <a:cubicBezTo>
                  <a:pt x="94235" y="397297"/>
                  <a:pt x="96843" y="396456"/>
                  <a:pt x="99703" y="394773"/>
                </a:cubicBezTo>
                <a:cubicBezTo>
                  <a:pt x="102565" y="393090"/>
                  <a:pt x="105088" y="390818"/>
                  <a:pt x="107276" y="387958"/>
                </a:cubicBezTo>
                <a:cubicBezTo>
                  <a:pt x="109464" y="385097"/>
                  <a:pt x="111314" y="381816"/>
                  <a:pt x="112830" y="378114"/>
                </a:cubicBezTo>
                <a:cubicBezTo>
                  <a:pt x="114343" y="374412"/>
                  <a:pt x="115100" y="370710"/>
                  <a:pt x="115100" y="367008"/>
                </a:cubicBezTo>
                <a:cubicBezTo>
                  <a:pt x="115100" y="360277"/>
                  <a:pt x="113081" y="354808"/>
                  <a:pt x="109043" y="350601"/>
                </a:cubicBezTo>
                <a:cubicBezTo>
                  <a:pt x="105004" y="346394"/>
                  <a:pt x="100124" y="344290"/>
                  <a:pt x="94403" y="344290"/>
                </a:cubicBezTo>
                <a:cubicBezTo>
                  <a:pt x="89691" y="344290"/>
                  <a:pt x="86073" y="345805"/>
                  <a:pt x="83549" y="348834"/>
                </a:cubicBezTo>
                <a:cubicBezTo>
                  <a:pt x="81025" y="351863"/>
                  <a:pt x="79595" y="354723"/>
                  <a:pt x="79258" y="357416"/>
                </a:cubicBezTo>
                <a:cubicBezTo>
                  <a:pt x="79595" y="356743"/>
                  <a:pt x="80773" y="355733"/>
                  <a:pt x="82792" y="354387"/>
                </a:cubicBezTo>
                <a:cubicBezTo>
                  <a:pt x="86494" y="354387"/>
                  <a:pt x="90111" y="355144"/>
                  <a:pt x="93645" y="356659"/>
                </a:cubicBezTo>
                <a:cubicBezTo>
                  <a:pt x="97179" y="358173"/>
                  <a:pt x="98946" y="360950"/>
                  <a:pt x="98946" y="364988"/>
                </a:cubicBezTo>
                <a:cubicBezTo>
                  <a:pt x="98946" y="370036"/>
                  <a:pt x="95413" y="372561"/>
                  <a:pt x="88345" y="372561"/>
                </a:cubicBezTo>
                <a:cubicBezTo>
                  <a:pt x="84643" y="372561"/>
                  <a:pt x="81193" y="371214"/>
                  <a:pt x="77996" y="368522"/>
                </a:cubicBezTo>
                <a:cubicBezTo>
                  <a:pt x="74799" y="365830"/>
                  <a:pt x="73201" y="362464"/>
                  <a:pt x="73201" y="358426"/>
                </a:cubicBezTo>
                <a:cubicBezTo>
                  <a:pt x="73201" y="353041"/>
                  <a:pt x="75136" y="348161"/>
                  <a:pt x="79006" y="343786"/>
                </a:cubicBezTo>
                <a:cubicBezTo>
                  <a:pt x="82876" y="339410"/>
                  <a:pt x="88176" y="337223"/>
                  <a:pt x="94908" y="337223"/>
                </a:cubicBezTo>
                <a:cubicBezTo>
                  <a:pt x="103322" y="337223"/>
                  <a:pt x="110557" y="341430"/>
                  <a:pt x="116615" y="349843"/>
                </a:cubicBezTo>
                <a:cubicBezTo>
                  <a:pt x="122673" y="358257"/>
                  <a:pt x="125702" y="368859"/>
                  <a:pt x="125702" y="381647"/>
                </a:cubicBezTo>
                <a:cubicBezTo>
                  <a:pt x="125702" y="396119"/>
                  <a:pt x="121663" y="407898"/>
                  <a:pt x="113586" y="416985"/>
                </a:cubicBezTo>
                <a:cubicBezTo>
                  <a:pt x="105509" y="426072"/>
                  <a:pt x="95076" y="430615"/>
                  <a:pt x="82287" y="430615"/>
                </a:cubicBezTo>
                <a:cubicBezTo>
                  <a:pt x="72527" y="430615"/>
                  <a:pt x="62683" y="425904"/>
                  <a:pt x="52755" y="416480"/>
                </a:cubicBezTo>
                <a:cubicBezTo>
                  <a:pt x="42827" y="407057"/>
                  <a:pt x="33992" y="394857"/>
                  <a:pt x="26252" y="379881"/>
                </a:cubicBezTo>
                <a:cubicBezTo>
                  <a:pt x="18511" y="364904"/>
                  <a:pt x="12201" y="348161"/>
                  <a:pt x="7321" y="329650"/>
                </a:cubicBezTo>
                <a:cubicBezTo>
                  <a:pt x="2440" y="311140"/>
                  <a:pt x="0" y="292630"/>
                  <a:pt x="0" y="274120"/>
                </a:cubicBezTo>
                <a:cubicBezTo>
                  <a:pt x="0" y="268398"/>
                  <a:pt x="421" y="261499"/>
                  <a:pt x="1263" y="253422"/>
                </a:cubicBezTo>
                <a:cubicBezTo>
                  <a:pt x="2104" y="245345"/>
                  <a:pt x="3366" y="236931"/>
                  <a:pt x="5049" y="228181"/>
                </a:cubicBezTo>
                <a:cubicBezTo>
                  <a:pt x="6732" y="219430"/>
                  <a:pt x="8583" y="210764"/>
                  <a:pt x="10602" y="202182"/>
                </a:cubicBezTo>
                <a:cubicBezTo>
                  <a:pt x="12622" y="193600"/>
                  <a:pt x="14977" y="185775"/>
                  <a:pt x="17670" y="178708"/>
                </a:cubicBezTo>
                <a:lnTo>
                  <a:pt x="19689" y="173660"/>
                </a:lnTo>
                <a:cubicBezTo>
                  <a:pt x="23055" y="164909"/>
                  <a:pt x="26420" y="156664"/>
                  <a:pt x="29785" y="148923"/>
                </a:cubicBezTo>
                <a:cubicBezTo>
                  <a:pt x="33151" y="141182"/>
                  <a:pt x="36685" y="133947"/>
                  <a:pt x="40387" y="127216"/>
                </a:cubicBezTo>
                <a:lnTo>
                  <a:pt x="118711" y="127216"/>
                </a:lnTo>
                <a:lnTo>
                  <a:pt x="147915" y="127216"/>
                </a:lnTo>
                <a:lnTo>
                  <a:pt x="452019" y="127216"/>
                </a:lnTo>
                <a:lnTo>
                  <a:pt x="485842" y="127216"/>
                </a:lnTo>
                <a:lnTo>
                  <a:pt x="495310" y="127216"/>
                </a:lnTo>
                <a:lnTo>
                  <a:pt x="494292" y="129005"/>
                </a:lnTo>
                <a:lnTo>
                  <a:pt x="496569" y="129487"/>
                </a:lnTo>
                <a:cubicBezTo>
                  <a:pt x="499851" y="131002"/>
                  <a:pt x="502838" y="133274"/>
                  <a:pt x="505530" y="136302"/>
                </a:cubicBezTo>
                <a:cubicBezTo>
                  <a:pt x="510915" y="142360"/>
                  <a:pt x="516132" y="149260"/>
                  <a:pt x="521180" y="157000"/>
                </a:cubicBezTo>
                <a:lnTo>
                  <a:pt x="519666" y="116109"/>
                </a:lnTo>
                <a:cubicBezTo>
                  <a:pt x="519329" y="109378"/>
                  <a:pt x="521264" y="103152"/>
                  <a:pt x="525472" y="97431"/>
                </a:cubicBezTo>
                <a:cubicBezTo>
                  <a:pt x="529678" y="91710"/>
                  <a:pt x="534810" y="88344"/>
                  <a:pt x="540868" y="87334"/>
                </a:cubicBezTo>
                <a:close/>
                <a:moveTo>
                  <a:pt x="3073708" y="0"/>
                </a:moveTo>
                <a:cubicBezTo>
                  <a:pt x="3079766" y="0"/>
                  <a:pt x="3085655" y="1346"/>
                  <a:pt x="3091377" y="4038"/>
                </a:cubicBezTo>
                <a:cubicBezTo>
                  <a:pt x="3097098" y="6731"/>
                  <a:pt x="3102147" y="10180"/>
                  <a:pt x="3106522" y="14387"/>
                </a:cubicBezTo>
                <a:cubicBezTo>
                  <a:pt x="3110897" y="18594"/>
                  <a:pt x="3114430" y="23306"/>
                  <a:pt x="3117123" y="28522"/>
                </a:cubicBezTo>
                <a:cubicBezTo>
                  <a:pt x="3119815" y="33739"/>
                  <a:pt x="3121162" y="38871"/>
                  <a:pt x="3121162" y="43920"/>
                </a:cubicBezTo>
                <a:cubicBezTo>
                  <a:pt x="3121162" y="50987"/>
                  <a:pt x="3119226" y="57802"/>
                  <a:pt x="3115356" y="64365"/>
                </a:cubicBezTo>
                <a:cubicBezTo>
                  <a:pt x="3111486" y="70928"/>
                  <a:pt x="3106690" y="74209"/>
                  <a:pt x="3100968" y="74209"/>
                </a:cubicBezTo>
                <a:cubicBezTo>
                  <a:pt x="3096930" y="74209"/>
                  <a:pt x="3093649" y="72526"/>
                  <a:pt x="3091125" y="69161"/>
                </a:cubicBezTo>
                <a:cubicBezTo>
                  <a:pt x="3088600" y="65795"/>
                  <a:pt x="3087338" y="61925"/>
                  <a:pt x="3087338" y="57550"/>
                </a:cubicBezTo>
                <a:cubicBezTo>
                  <a:pt x="3087338" y="54184"/>
                  <a:pt x="3088180" y="50819"/>
                  <a:pt x="3089862" y="47453"/>
                </a:cubicBezTo>
                <a:cubicBezTo>
                  <a:pt x="3091545" y="44088"/>
                  <a:pt x="3093733" y="42405"/>
                  <a:pt x="3096425" y="42405"/>
                </a:cubicBezTo>
                <a:cubicBezTo>
                  <a:pt x="3098108" y="42405"/>
                  <a:pt x="3099622" y="43162"/>
                  <a:pt x="3100968" y="44677"/>
                </a:cubicBezTo>
                <a:cubicBezTo>
                  <a:pt x="3102315" y="46191"/>
                  <a:pt x="3102988" y="47790"/>
                  <a:pt x="3102988" y="49473"/>
                </a:cubicBezTo>
                <a:cubicBezTo>
                  <a:pt x="3102988" y="52165"/>
                  <a:pt x="3102147" y="54184"/>
                  <a:pt x="3100464" y="55530"/>
                </a:cubicBezTo>
                <a:cubicBezTo>
                  <a:pt x="3098781" y="56877"/>
                  <a:pt x="3097267" y="57550"/>
                  <a:pt x="3095920" y="57550"/>
                </a:cubicBezTo>
                <a:cubicBezTo>
                  <a:pt x="3094574" y="57550"/>
                  <a:pt x="3093396" y="57045"/>
                  <a:pt x="3092386" y="56035"/>
                </a:cubicBezTo>
                <a:cubicBezTo>
                  <a:pt x="3091713" y="56708"/>
                  <a:pt x="3091377" y="57718"/>
                  <a:pt x="3091377" y="59064"/>
                </a:cubicBezTo>
                <a:cubicBezTo>
                  <a:pt x="3091377" y="61757"/>
                  <a:pt x="3092471" y="64028"/>
                  <a:pt x="3094658" y="65879"/>
                </a:cubicBezTo>
                <a:cubicBezTo>
                  <a:pt x="3096846" y="67730"/>
                  <a:pt x="3098781" y="68656"/>
                  <a:pt x="3100464" y="68656"/>
                </a:cubicBezTo>
                <a:cubicBezTo>
                  <a:pt x="3104839" y="68656"/>
                  <a:pt x="3108541" y="66132"/>
                  <a:pt x="3111570" y="61084"/>
                </a:cubicBezTo>
                <a:cubicBezTo>
                  <a:pt x="3114599" y="56035"/>
                  <a:pt x="3116113" y="50651"/>
                  <a:pt x="3116113" y="44929"/>
                </a:cubicBezTo>
                <a:cubicBezTo>
                  <a:pt x="3116113" y="37862"/>
                  <a:pt x="3114178" y="32224"/>
                  <a:pt x="3110308" y="28018"/>
                </a:cubicBezTo>
                <a:cubicBezTo>
                  <a:pt x="3106438" y="23811"/>
                  <a:pt x="3102147" y="21707"/>
                  <a:pt x="3097435" y="21707"/>
                </a:cubicBezTo>
                <a:cubicBezTo>
                  <a:pt x="3090704" y="21707"/>
                  <a:pt x="3084562" y="24904"/>
                  <a:pt x="3079009" y="31299"/>
                </a:cubicBezTo>
                <a:cubicBezTo>
                  <a:pt x="3073456" y="37693"/>
                  <a:pt x="3070679" y="45771"/>
                  <a:pt x="3070679" y="55530"/>
                </a:cubicBezTo>
                <a:cubicBezTo>
                  <a:pt x="3070679" y="64281"/>
                  <a:pt x="3072951" y="71601"/>
                  <a:pt x="3077495" y="77490"/>
                </a:cubicBezTo>
                <a:cubicBezTo>
                  <a:pt x="3082038" y="83380"/>
                  <a:pt x="3087675" y="86325"/>
                  <a:pt x="3094406" y="86325"/>
                </a:cubicBezTo>
                <a:cubicBezTo>
                  <a:pt x="3099454" y="86325"/>
                  <a:pt x="3106269" y="85147"/>
                  <a:pt x="3114851" y="82791"/>
                </a:cubicBezTo>
                <a:cubicBezTo>
                  <a:pt x="3123433" y="80435"/>
                  <a:pt x="3135297" y="76397"/>
                  <a:pt x="3150441" y="70675"/>
                </a:cubicBezTo>
                <a:lnTo>
                  <a:pt x="3165081" y="66132"/>
                </a:lnTo>
                <a:cubicBezTo>
                  <a:pt x="3166428" y="65459"/>
                  <a:pt x="3167942" y="65122"/>
                  <a:pt x="3169625" y="65122"/>
                </a:cubicBezTo>
                <a:cubicBezTo>
                  <a:pt x="3171307" y="65122"/>
                  <a:pt x="3173159" y="65122"/>
                  <a:pt x="3175178" y="65122"/>
                </a:cubicBezTo>
                <a:cubicBezTo>
                  <a:pt x="3189649" y="65122"/>
                  <a:pt x="3202186" y="68740"/>
                  <a:pt x="3212787" y="75976"/>
                </a:cubicBezTo>
                <a:cubicBezTo>
                  <a:pt x="3223389" y="83212"/>
                  <a:pt x="3231887" y="92046"/>
                  <a:pt x="3238281" y="102479"/>
                </a:cubicBezTo>
                <a:lnTo>
                  <a:pt x="3248882" y="120148"/>
                </a:lnTo>
                <a:cubicBezTo>
                  <a:pt x="3249555" y="121831"/>
                  <a:pt x="3250229" y="123177"/>
                  <a:pt x="3250901" y="124187"/>
                </a:cubicBezTo>
                <a:cubicBezTo>
                  <a:pt x="3251575" y="125196"/>
                  <a:pt x="3252080" y="126038"/>
                  <a:pt x="3252416" y="126711"/>
                </a:cubicBezTo>
                <a:lnTo>
                  <a:pt x="3265037" y="126711"/>
                </a:lnTo>
                <a:lnTo>
                  <a:pt x="3264884" y="127216"/>
                </a:lnTo>
                <a:lnTo>
                  <a:pt x="3508953" y="127216"/>
                </a:lnTo>
                <a:lnTo>
                  <a:pt x="3496837" y="160029"/>
                </a:lnTo>
                <a:lnTo>
                  <a:pt x="3455441" y="160029"/>
                </a:lnTo>
                <a:lnTo>
                  <a:pt x="3455441" y="385686"/>
                </a:lnTo>
                <a:lnTo>
                  <a:pt x="3454937" y="394268"/>
                </a:lnTo>
                <a:cubicBezTo>
                  <a:pt x="3454263" y="401336"/>
                  <a:pt x="3456619" y="407982"/>
                  <a:pt x="3462004" y="414209"/>
                </a:cubicBezTo>
                <a:cubicBezTo>
                  <a:pt x="3467389" y="420435"/>
                  <a:pt x="3474793" y="423548"/>
                  <a:pt x="3484217" y="423548"/>
                </a:cubicBezTo>
                <a:cubicBezTo>
                  <a:pt x="3488255" y="423548"/>
                  <a:pt x="3492041" y="422370"/>
                  <a:pt x="3495575" y="420014"/>
                </a:cubicBezTo>
                <a:cubicBezTo>
                  <a:pt x="3499109" y="417658"/>
                  <a:pt x="3500876" y="414293"/>
                  <a:pt x="3500876" y="409918"/>
                </a:cubicBezTo>
                <a:cubicBezTo>
                  <a:pt x="3500876" y="402514"/>
                  <a:pt x="3496164" y="398811"/>
                  <a:pt x="3486741" y="398811"/>
                </a:cubicBezTo>
                <a:cubicBezTo>
                  <a:pt x="3488423" y="401504"/>
                  <a:pt x="3489265" y="403691"/>
                  <a:pt x="3489265" y="405374"/>
                </a:cubicBezTo>
                <a:cubicBezTo>
                  <a:pt x="3489265" y="407057"/>
                  <a:pt x="3488423" y="408656"/>
                  <a:pt x="3486741" y="410170"/>
                </a:cubicBezTo>
                <a:cubicBezTo>
                  <a:pt x="3485058" y="411685"/>
                  <a:pt x="3483207" y="412442"/>
                  <a:pt x="3481187" y="412442"/>
                </a:cubicBezTo>
                <a:cubicBezTo>
                  <a:pt x="3479168" y="412442"/>
                  <a:pt x="3477485" y="411600"/>
                  <a:pt x="3476139" y="409918"/>
                </a:cubicBezTo>
                <a:cubicBezTo>
                  <a:pt x="3474793" y="408235"/>
                  <a:pt x="3474120" y="406384"/>
                  <a:pt x="3474120" y="404365"/>
                </a:cubicBezTo>
                <a:cubicBezTo>
                  <a:pt x="3474120" y="401336"/>
                  <a:pt x="3475298" y="398643"/>
                  <a:pt x="3477654" y="396287"/>
                </a:cubicBezTo>
                <a:cubicBezTo>
                  <a:pt x="3480010" y="393932"/>
                  <a:pt x="3483038" y="392754"/>
                  <a:pt x="3486741" y="392754"/>
                </a:cubicBezTo>
                <a:cubicBezTo>
                  <a:pt x="3492799" y="392754"/>
                  <a:pt x="3497763" y="394605"/>
                  <a:pt x="3501633" y="398307"/>
                </a:cubicBezTo>
                <a:cubicBezTo>
                  <a:pt x="3505503" y="402009"/>
                  <a:pt x="3507438" y="405879"/>
                  <a:pt x="3507438" y="409918"/>
                </a:cubicBezTo>
                <a:cubicBezTo>
                  <a:pt x="3507438" y="415302"/>
                  <a:pt x="3505082" y="420014"/>
                  <a:pt x="3500371" y="424053"/>
                </a:cubicBezTo>
                <a:cubicBezTo>
                  <a:pt x="3495659" y="428091"/>
                  <a:pt x="3490274" y="430111"/>
                  <a:pt x="3484217" y="430111"/>
                </a:cubicBezTo>
                <a:cubicBezTo>
                  <a:pt x="3471091" y="430111"/>
                  <a:pt x="3459312" y="425735"/>
                  <a:pt x="3448879" y="416985"/>
                </a:cubicBezTo>
                <a:cubicBezTo>
                  <a:pt x="3438446" y="408235"/>
                  <a:pt x="3431883" y="397465"/>
                  <a:pt x="3429191" y="384676"/>
                </a:cubicBezTo>
                <a:lnTo>
                  <a:pt x="3428686" y="382152"/>
                </a:lnTo>
                <a:lnTo>
                  <a:pt x="3427676" y="384172"/>
                </a:lnTo>
                <a:cubicBezTo>
                  <a:pt x="3425320" y="391912"/>
                  <a:pt x="3421702" y="398391"/>
                  <a:pt x="3416822" y="403607"/>
                </a:cubicBezTo>
                <a:cubicBezTo>
                  <a:pt x="3411942" y="408824"/>
                  <a:pt x="3406137" y="411432"/>
                  <a:pt x="3399406" y="411432"/>
                </a:cubicBezTo>
                <a:cubicBezTo>
                  <a:pt x="3408829" y="405038"/>
                  <a:pt x="3413541" y="397465"/>
                  <a:pt x="3413541" y="388715"/>
                </a:cubicBezTo>
                <a:lnTo>
                  <a:pt x="3412531" y="380638"/>
                </a:lnTo>
                <a:lnTo>
                  <a:pt x="3412531" y="379123"/>
                </a:lnTo>
                <a:lnTo>
                  <a:pt x="3393348" y="371046"/>
                </a:lnTo>
                <a:cubicBezTo>
                  <a:pt x="3380223" y="365661"/>
                  <a:pt x="3367350" y="360024"/>
                  <a:pt x="3354729" y="354134"/>
                </a:cubicBezTo>
                <a:cubicBezTo>
                  <a:pt x="3342108" y="348245"/>
                  <a:pt x="3330245" y="342271"/>
                  <a:pt x="3319139" y="336213"/>
                </a:cubicBezTo>
                <a:cubicBezTo>
                  <a:pt x="3308033" y="330155"/>
                  <a:pt x="3298188" y="324182"/>
                  <a:pt x="3289606" y="318292"/>
                </a:cubicBezTo>
                <a:cubicBezTo>
                  <a:pt x="3281024" y="312402"/>
                  <a:pt x="3274209" y="306597"/>
                  <a:pt x="3269161" y="300875"/>
                </a:cubicBezTo>
                <a:cubicBezTo>
                  <a:pt x="3264786" y="295827"/>
                  <a:pt x="3262009" y="291031"/>
                  <a:pt x="3260831" y="286488"/>
                </a:cubicBezTo>
                <a:cubicBezTo>
                  <a:pt x="3259654" y="281944"/>
                  <a:pt x="3259065" y="277653"/>
                  <a:pt x="3259065" y="273615"/>
                </a:cubicBezTo>
                <a:cubicBezTo>
                  <a:pt x="3259065" y="263182"/>
                  <a:pt x="3262009" y="252412"/>
                  <a:pt x="3267899" y="241306"/>
                </a:cubicBezTo>
                <a:cubicBezTo>
                  <a:pt x="3273788" y="230200"/>
                  <a:pt x="3282960" y="220188"/>
                  <a:pt x="3295412" y="211269"/>
                </a:cubicBezTo>
                <a:cubicBezTo>
                  <a:pt x="3307864" y="202350"/>
                  <a:pt x="3323430" y="195030"/>
                  <a:pt x="3342108" y="189309"/>
                </a:cubicBezTo>
                <a:cubicBezTo>
                  <a:pt x="3360787" y="183588"/>
                  <a:pt x="3383083" y="180727"/>
                  <a:pt x="3408998" y="180727"/>
                </a:cubicBezTo>
                <a:lnTo>
                  <a:pt x="3408998" y="160029"/>
                </a:lnTo>
                <a:lnTo>
                  <a:pt x="3254940" y="160029"/>
                </a:lnTo>
                <a:lnTo>
                  <a:pt x="3241396" y="160029"/>
                </a:lnTo>
                <a:lnTo>
                  <a:pt x="3097940" y="160029"/>
                </a:lnTo>
                <a:lnTo>
                  <a:pt x="3105007" y="163563"/>
                </a:lnTo>
                <a:cubicBezTo>
                  <a:pt x="3118133" y="163563"/>
                  <a:pt x="3130669" y="165582"/>
                  <a:pt x="3142616" y="169621"/>
                </a:cubicBezTo>
                <a:cubicBezTo>
                  <a:pt x="3154564" y="173660"/>
                  <a:pt x="3165081" y="179381"/>
                  <a:pt x="3174168" y="186785"/>
                </a:cubicBezTo>
                <a:cubicBezTo>
                  <a:pt x="3183255" y="194189"/>
                  <a:pt x="3190491" y="203024"/>
                  <a:pt x="3195876" y="213288"/>
                </a:cubicBezTo>
                <a:cubicBezTo>
                  <a:pt x="3201261" y="223553"/>
                  <a:pt x="3203953" y="234912"/>
                  <a:pt x="3203953" y="247364"/>
                </a:cubicBezTo>
                <a:cubicBezTo>
                  <a:pt x="3203953" y="288760"/>
                  <a:pt x="3169456" y="330828"/>
                  <a:pt x="3100464" y="373570"/>
                </a:cubicBezTo>
                <a:cubicBezTo>
                  <a:pt x="3122676" y="388378"/>
                  <a:pt x="3142532" y="400074"/>
                  <a:pt x="3160033" y="408656"/>
                </a:cubicBezTo>
                <a:cubicBezTo>
                  <a:pt x="3177534" y="417238"/>
                  <a:pt x="3192847" y="423716"/>
                  <a:pt x="3205972" y="428091"/>
                </a:cubicBezTo>
                <a:cubicBezTo>
                  <a:pt x="3219098" y="432466"/>
                  <a:pt x="3229783" y="435243"/>
                  <a:pt x="3238029" y="436421"/>
                </a:cubicBezTo>
                <a:cubicBezTo>
                  <a:pt x="3246274" y="437599"/>
                  <a:pt x="3252080" y="438188"/>
                  <a:pt x="3255445" y="438188"/>
                </a:cubicBezTo>
                <a:cubicBezTo>
                  <a:pt x="3270253" y="436169"/>
                  <a:pt x="3277657" y="430111"/>
                  <a:pt x="3277657" y="420014"/>
                </a:cubicBezTo>
                <a:cubicBezTo>
                  <a:pt x="3277657" y="416649"/>
                  <a:pt x="3275806" y="413199"/>
                  <a:pt x="3272104" y="409665"/>
                </a:cubicBezTo>
                <a:cubicBezTo>
                  <a:pt x="3268402" y="406131"/>
                  <a:pt x="3263354" y="404365"/>
                  <a:pt x="3256960" y="404365"/>
                </a:cubicBezTo>
                <a:cubicBezTo>
                  <a:pt x="3252921" y="404365"/>
                  <a:pt x="3249051" y="405711"/>
                  <a:pt x="3245349" y="408403"/>
                </a:cubicBezTo>
                <a:cubicBezTo>
                  <a:pt x="3254772" y="412105"/>
                  <a:pt x="3259483" y="415639"/>
                  <a:pt x="3259483" y="419004"/>
                </a:cubicBezTo>
                <a:cubicBezTo>
                  <a:pt x="3259483" y="420687"/>
                  <a:pt x="3258895" y="421949"/>
                  <a:pt x="3257717" y="422791"/>
                </a:cubicBezTo>
                <a:cubicBezTo>
                  <a:pt x="3256539" y="423632"/>
                  <a:pt x="3255108" y="424053"/>
                  <a:pt x="3253426" y="424053"/>
                </a:cubicBezTo>
                <a:cubicBezTo>
                  <a:pt x="3248377" y="424053"/>
                  <a:pt x="3244339" y="422286"/>
                  <a:pt x="3241310" y="418752"/>
                </a:cubicBezTo>
                <a:cubicBezTo>
                  <a:pt x="3238281" y="415218"/>
                  <a:pt x="3236767" y="412442"/>
                  <a:pt x="3236767" y="410422"/>
                </a:cubicBezTo>
                <a:cubicBezTo>
                  <a:pt x="3236767" y="406384"/>
                  <a:pt x="3239207" y="403271"/>
                  <a:pt x="3244086" y="401083"/>
                </a:cubicBezTo>
                <a:cubicBezTo>
                  <a:pt x="3248966" y="398896"/>
                  <a:pt x="3253257" y="397802"/>
                  <a:pt x="3256960" y="397802"/>
                </a:cubicBezTo>
                <a:cubicBezTo>
                  <a:pt x="3262008" y="397802"/>
                  <a:pt x="3266467" y="398643"/>
                  <a:pt x="3270337" y="400326"/>
                </a:cubicBezTo>
                <a:cubicBezTo>
                  <a:pt x="3274208" y="402009"/>
                  <a:pt x="3277489" y="404112"/>
                  <a:pt x="3280181" y="406636"/>
                </a:cubicBezTo>
                <a:cubicBezTo>
                  <a:pt x="3282874" y="409160"/>
                  <a:pt x="3284893" y="411937"/>
                  <a:pt x="3286239" y="414966"/>
                </a:cubicBezTo>
                <a:cubicBezTo>
                  <a:pt x="3287586" y="417995"/>
                  <a:pt x="3288259" y="420687"/>
                  <a:pt x="3288259" y="423043"/>
                </a:cubicBezTo>
                <a:cubicBezTo>
                  <a:pt x="3288259" y="431793"/>
                  <a:pt x="3283715" y="438609"/>
                  <a:pt x="3274628" y="443489"/>
                </a:cubicBezTo>
                <a:cubicBezTo>
                  <a:pt x="3265542" y="448368"/>
                  <a:pt x="3255108" y="450808"/>
                  <a:pt x="3243329" y="450808"/>
                </a:cubicBezTo>
                <a:cubicBezTo>
                  <a:pt x="3228857" y="450808"/>
                  <a:pt x="3213713" y="448116"/>
                  <a:pt x="3197895" y="442731"/>
                </a:cubicBezTo>
                <a:cubicBezTo>
                  <a:pt x="3206645" y="447443"/>
                  <a:pt x="3213713" y="453164"/>
                  <a:pt x="3219098" y="459895"/>
                </a:cubicBezTo>
                <a:cubicBezTo>
                  <a:pt x="3224482" y="466626"/>
                  <a:pt x="3227175" y="473189"/>
                  <a:pt x="3227175" y="479583"/>
                </a:cubicBezTo>
                <a:cubicBezTo>
                  <a:pt x="3227175" y="481266"/>
                  <a:pt x="3227006" y="482612"/>
                  <a:pt x="3226670" y="483622"/>
                </a:cubicBezTo>
                <a:lnTo>
                  <a:pt x="3224651" y="487661"/>
                </a:lnTo>
                <a:lnTo>
                  <a:pt x="3224651" y="485641"/>
                </a:lnTo>
                <a:cubicBezTo>
                  <a:pt x="3224651" y="475881"/>
                  <a:pt x="3215564" y="467468"/>
                  <a:pt x="3197390" y="460400"/>
                </a:cubicBezTo>
                <a:cubicBezTo>
                  <a:pt x="3182582" y="455015"/>
                  <a:pt x="3162894" y="446938"/>
                  <a:pt x="3138325" y="436169"/>
                </a:cubicBezTo>
                <a:cubicBezTo>
                  <a:pt x="3113758" y="425399"/>
                  <a:pt x="3083973" y="411600"/>
                  <a:pt x="3048972" y="394773"/>
                </a:cubicBezTo>
                <a:cubicBezTo>
                  <a:pt x="3033491" y="386359"/>
                  <a:pt x="3021880" y="379628"/>
                  <a:pt x="3014139" y="374580"/>
                </a:cubicBezTo>
                <a:cubicBezTo>
                  <a:pt x="3006398" y="369532"/>
                  <a:pt x="2999499" y="367008"/>
                  <a:pt x="2993441" y="367008"/>
                </a:cubicBezTo>
                <a:cubicBezTo>
                  <a:pt x="3010941" y="346478"/>
                  <a:pt x="3026928" y="334362"/>
                  <a:pt x="3041399" y="330660"/>
                </a:cubicBezTo>
                <a:lnTo>
                  <a:pt x="3055535" y="341261"/>
                </a:lnTo>
                <a:cubicBezTo>
                  <a:pt x="3066641" y="342271"/>
                  <a:pt x="3075559" y="342776"/>
                  <a:pt x="3082290" y="342776"/>
                </a:cubicBezTo>
                <a:cubicBezTo>
                  <a:pt x="3093396" y="342776"/>
                  <a:pt x="3103156" y="340420"/>
                  <a:pt x="3111570" y="335708"/>
                </a:cubicBezTo>
                <a:cubicBezTo>
                  <a:pt x="3119984" y="330997"/>
                  <a:pt x="3127135" y="325023"/>
                  <a:pt x="3133025" y="317787"/>
                </a:cubicBezTo>
                <a:cubicBezTo>
                  <a:pt x="3138915" y="310551"/>
                  <a:pt x="3143374" y="302726"/>
                  <a:pt x="3146403" y="294313"/>
                </a:cubicBezTo>
                <a:cubicBezTo>
                  <a:pt x="3149432" y="285899"/>
                  <a:pt x="3150946" y="277822"/>
                  <a:pt x="3150946" y="270081"/>
                </a:cubicBezTo>
                <a:cubicBezTo>
                  <a:pt x="3149937" y="255273"/>
                  <a:pt x="3143542" y="243746"/>
                  <a:pt x="3131763" y="235501"/>
                </a:cubicBezTo>
                <a:cubicBezTo>
                  <a:pt x="3119984" y="227255"/>
                  <a:pt x="3104166" y="223132"/>
                  <a:pt x="3084310" y="223132"/>
                </a:cubicBezTo>
                <a:cubicBezTo>
                  <a:pt x="3076232" y="223469"/>
                  <a:pt x="3067398" y="224899"/>
                  <a:pt x="3057806" y="227423"/>
                </a:cubicBezTo>
                <a:cubicBezTo>
                  <a:pt x="3048214" y="229948"/>
                  <a:pt x="3039380" y="233734"/>
                  <a:pt x="3031303" y="238782"/>
                </a:cubicBezTo>
                <a:cubicBezTo>
                  <a:pt x="3023226" y="243830"/>
                  <a:pt x="3016495" y="249888"/>
                  <a:pt x="3011110" y="256956"/>
                </a:cubicBezTo>
                <a:cubicBezTo>
                  <a:pt x="3005725" y="264023"/>
                  <a:pt x="3003033" y="272269"/>
                  <a:pt x="3003033" y="281692"/>
                </a:cubicBezTo>
                <a:cubicBezTo>
                  <a:pt x="3003705" y="290442"/>
                  <a:pt x="3006903" y="297678"/>
                  <a:pt x="3012624" y="303400"/>
                </a:cubicBezTo>
                <a:cubicBezTo>
                  <a:pt x="3018346" y="309121"/>
                  <a:pt x="3025581" y="311982"/>
                  <a:pt x="3034332" y="311982"/>
                </a:cubicBezTo>
                <a:cubicBezTo>
                  <a:pt x="3041399" y="311982"/>
                  <a:pt x="3047541" y="310888"/>
                  <a:pt x="3052758" y="308700"/>
                </a:cubicBezTo>
                <a:cubicBezTo>
                  <a:pt x="3057974" y="306513"/>
                  <a:pt x="3062434" y="303904"/>
                  <a:pt x="3066136" y="300875"/>
                </a:cubicBezTo>
                <a:cubicBezTo>
                  <a:pt x="3069838" y="297846"/>
                  <a:pt x="3072614" y="294733"/>
                  <a:pt x="3074465" y="291536"/>
                </a:cubicBezTo>
                <a:cubicBezTo>
                  <a:pt x="3076316" y="288339"/>
                  <a:pt x="3077242" y="285562"/>
                  <a:pt x="3077242" y="283207"/>
                </a:cubicBezTo>
                <a:cubicBezTo>
                  <a:pt x="3077242" y="277485"/>
                  <a:pt x="3075139" y="273026"/>
                  <a:pt x="3070932" y="269829"/>
                </a:cubicBezTo>
                <a:cubicBezTo>
                  <a:pt x="3066725" y="266631"/>
                  <a:pt x="3061256" y="265033"/>
                  <a:pt x="3054525" y="265033"/>
                </a:cubicBezTo>
                <a:cubicBezTo>
                  <a:pt x="3050823" y="265033"/>
                  <a:pt x="3047289" y="266043"/>
                  <a:pt x="3043924" y="268062"/>
                </a:cubicBezTo>
                <a:cubicBezTo>
                  <a:pt x="3046280" y="268735"/>
                  <a:pt x="3048720" y="270249"/>
                  <a:pt x="3051243" y="272605"/>
                </a:cubicBezTo>
                <a:cubicBezTo>
                  <a:pt x="3053768" y="274961"/>
                  <a:pt x="3055029" y="277485"/>
                  <a:pt x="3055029" y="280178"/>
                </a:cubicBezTo>
                <a:cubicBezTo>
                  <a:pt x="3055029" y="289264"/>
                  <a:pt x="3049645" y="293808"/>
                  <a:pt x="3038875" y="293808"/>
                </a:cubicBezTo>
                <a:cubicBezTo>
                  <a:pt x="3034837" y="293808"/>
                  <a:pt x="3031555" y="292125"/>
                  <a:pt x="3029031" y="288760"/>
                </a:cubicBezTo>
                <a:cubicBezTo>
                  <a:pt x="3026507" y="285394"/>
                  <a:pt x="3025245" y="282365"/>
                  <a:pt x="3025245" y="279673"/>
                </a:cubicBezTo>
                <a:cubicBezTo>
                  <a:pt x="3025245" y="274625"/>
                  <a:pt x="3028274" y="269408"/>
                  <a:pt x="3034332" y="264023"/>
                </a:cubicBezTo>
                <a:cubicBezTo>
                  <a:pt x="3040390" y="258638"/>
                  <a:pt x="3047794" y="255441"/>
                  <a:pt x="3056544" y="254432"/>
                </a:cubicBezTo>
                <a:cubicBezTo>
                  <a:pt x="3065631" y="254432"/>
                  <a:pt x="3073372" y="256703"/>
                  <a:pt x="3079766" y="261247"/>
                </a:cubicBezTo>
                <a:cubicBezTo>
                  <a:pt x="3086160" y="265790"/>
                  <a:pt x="3089358" y="272774"/>
                  <a:pt x="3089358" y="282197"/>
                </a:cubicBezTo>
                <a:cubicBezTo>
                  <a:pt x="3089358" y="287245"/>
                  <a:pt x="3087843" y="292209"/>
                  <a:pt x="3084814" y="297089"/>
                </a:cubicBezTo>
                <a:cubicBezTo>
                  <a:pt x="3081785" y="301969"/>
                  <a:pt x="3077831" y="306429"/>
                  <a:pt x="3072951" y="310467"/>
                </a:cubicBezTo>
                <a:cubicBezTo>
                  <a:pt x="3068071" y="314506"/>
                  <a:pt x="3062602" y="317703"/>
                  <a:pt x="3056544" y="320059"/>
                </a:cubicBezTo>
                <a:cubicBezTo>
                  <a:pt x="3050486" y="322415"/>
                  <a:pt x="3044428" y="323593"/>
                  <a:pt x="3038370" y="323593"/>
                </a:cubicBezTo>
                <a:cubicBezTo>
                  <a:pt x="3029620" y="323593"/>
                  <a:pt x="3021964" y="321994"/>
                  <a:pt x="3015401" y="318797"/>
                </a:cubicBezTo>
                <a:cubicBezTo>
                  <a:pt x="3008838" y="315599"/>
                  <a:pt x="3003453" y="311393"/>
                  <a:pt x="2999247" y="306176"/>
                </a:cubicBezTo>
                <a:cubicBezTo>
                  <a:pt x="2995039" y="300960"/>
                  <a:pt x="2991926" y="295070"/>
                  <a:pt x="2989907" y="288507"/>
                </a:cubicBezTo>
                <a:cubicBezTo>
                  <a:pt x="2987888" y="281944"/>
                  <a:pt x="2986878" y="275298"/>
                  <a:pt x="2986878" y="268567"/>
                </a:cubicBezTo>
                <a:cubicBezTo>
                  <a:pt x="2986878" y="250729"/>
                  <a:pt x="2993020" y="233734"/>
                  <a:pt x="3005304" y="217579"/>
                </a:cubicBezTo>
                <a:cubicBezTo>
                  <a:pt x="3017589" y="201425"/>
                  <a:pt x="3034164" y="187963"/>
                  <a:pt x="3055029" y="177193"/>
                </a:cubicBezTo>
                <a:cubicBezTo>
                  <a:pt x="3057722" y="175511"/>
                  <a:pt x="3060414" y="174501"/>
                  <a:pt x="3063107" y="174164"/>
                </a:cubicBezTo>
                <a:lnTo>
                  <a:pt x="3049981" y="160029"/>
                </a:lnTo>
                <a:lnTo>
                  <a:pt x="2986964" y="160029"/>
                </a:lnTo>
                <a:lnTo>
                  <a:pt x="2965171" y="160029"/>
                </a:lnTo>
                <a:lnTo>
                  <a:pt x="2949607" y="160029"/>
                </a:lnTo>
                <a:lnTo>
                  <a:pt x="2949607" y="385686"/>
                </a:lnTo>
                <a:lnTo>
                  <a:pt x="2949102" y="394268"/>
                </a:lnTo>
                <a:cubicBezTo>
                  <a:pt x="2948429" y="402009"/>
                  <a:pt x="2950953" y="408824"/>
                  <a:pt x="2956675" y="414713"/>
                </a:cubicBezTo>
                <a:cubicBezTo>
                  <a:pt x="2962396" y="420603"/>
                  <a:pt x="2969632" y="423548"/>
                  <a:pt x="2978382" y="423548"/>
                </a:cubicBezTo>
                <a:cubicBezTo>
                  <a:pt x="2982421" y="423548"/>
                  <a:pt x="2986207" y="422286"/>
                  <a:pt x="2989740" y="419762"/>
                </a:cubicBezTo>
                <a:cubicBezTo>
                  <a:pt x="2993274" y="417238"/>
                  <a:pt x="2995041" y="413956"/>
                  <a:pt x="2995041" y="409918"/>
                </a:cubicBezTo>
                <a:cubicBezTo>
                  <a:pt x="2995041" y="406889"/>
                  <a:pt x="2993611" y="404280"/>
                  <a:pt x="2990750" y="402093"/>
                </a:cubicBezTo>
                <a:cubicBezTo>
                  <a:pt x="2987890" y="399905"/>
                  <a:pt x="2984608" y="398811"/>
                  <a:pt x="2980906" y="398811"/>
                </a:cubicBezTo>
                <a:cubicBezTo>
                  <a:pt x="2982252" y="401167"/>
                  <a:pt x="2982925" y="403355"/>
                  <a:pt x="2982925" y="405374"/>
                </a:cubicBezTo>
                <a:cubicBezTo>
                  <a:pt x="2982925" y="407057"/>
                  <a:pt x="2982252" y="408656"/>
                  <a:pt x="2980906" y="410170"/>
                </a:cubicBezTo>
                <a:cubicBezTo>
                  <a:pt x="2979560" y="411685"/>
                  <a:pt x="2977541" y="412442"/>
                  <a:pt x="2974848" y="412442"/>
                </a:cubicBezTo>
                <a:cubicBezTo>
                  <a:pt x="2972829" y="412442"/>
                  <a:pt x="2971146" y="411600"/>
                  <a:pt x="2969800" y="409918"/>
                </a:cubicBezTo>
                <a:cubicBezTo>
                  <a:pt x="2968454" y="408235"/>
                  <a:pt x="2967780" y="406384"/>
                  <a:pt x="2967780" y="404365"/>
                </a:cubicBezTo>
                <a:cubicBezTo>
                  <a:pt x="2967780" y="400999"/>
                  <a:pt x="2969043" y="398223"/>
                  <a:pt x="2971567" y="396035"/>
                </a:cubicBezTo>
                <a:cubicBezTo>
                  <a:pt x="2974091" y="393847"/>
                  <a:pt x="2977204" y="392754"/>
                  <a:pt x="2980906" y="392754"/>
                </a:cubicBezTo>
                <a:cubicBezTo>
                  <a:pt x="2985618" y="392754"/>
                  <a:pt x="2990161" y="394352"/>
                  <a:pt x="2994537" y="397549"/>
                </a:cubicBezTo>
                <a:cubicBezTo>
                  <a:pt x="2998911" y="400747"/>
                  <a:pt x="3001099" y="404869"/>
                  <a:pt x="3001099" y="409918"/>
                </a:cubicBezTo>
                <a:cubicBezTo>
                  <a:pt x="3001099" y="415639"/>
                  <a:pt x="2998743" y="420435"/>
                  <a:pt x="2994032" y="424305"/>
                </a:cubicBezTo>
                <a:cubicBezTo>
                  <a:pt x="2989320" y="428175"/>
                  <a:pt x="2984103" y="430111"/>
                  <a:pt x="2978382" y="430111"/>
                </a:cubicBezTo>
                <a:cubicBezTo>
                  <a:pt x="2971651" y="430111"/>
                  <a:pt x="2965257" y="428933"/>
                  <a:pt x="2959199" y="426577"/>
                </a:cubicBezTo>
                <a:cubicBezTo>
                  <a:pt x="2953141" y="424221"/>
                  <a:pt x="2947672" y="421024"/>
                  <a:pt x="2942792" y="416985"/>
                </a:cubicBezTo>
                <a:cubicBezTo>
                  <a:pt x="2937912" y="412947"/>
                  <a:pt x="2933789" y="408151"/>
                  <a:pt x="2930424" y="402598"/>
                </a:cubicBezTo>
                <a:cubicBezTo>
                  <a:pt x="2927058" y="397045"/>
                  <a:pt x="2924702" y="391071"/>
                  <a:pt x="2923356" y="384676"/>
                </a:cubicBezTo>
                <a:lnTo>
                  <a:pt x="2922851" y="382152"/>
                </a:lnTo>
                <a:lnTo>
                  <a:pt x="2921842" y="384172"/>
                </a:lnTo>
                <a:cubicBezTo>
                  <a:pt x="2920159" y="390229"/>
                  <a:pt x="2917383" y="395783"/>
                  <a:pt x="2913512" y="400831"/>
                </a:cubicBezTo>
                <a:cubicBezTo>
                  <a:pt x="2909642" y="405879"/>
                  <a:pt x="2905182" y="409245"/>
                  <a:pt x="2900134" y="410927"/>
                </a:cubicBezTo>
                <a:cubicBezTo>
                  <a:pt x="2898788" y="411264"/>
                  <a:pt x="2897778" y="411432"/>
                  <a:pt x="2897105" y="411432"/>
                </a:cubicBezTo>
                <a:cubicBezTo>
                  <a:pt x="2896432" y="411432"/>
                  <a:pt x="2895759" y="411600"/>
                  <a:pt x="2895086" y="411937"/>
                </a:cubicBezTo>
                <a:cubicBezTo>
                  <a:pt x="2898788" y="408235"/>
                  <a:pt x="2901817" y="404533"/>
                  <a:pt x="2904173" y="400831"/>
                </a:cubicBezTo>
                <a:cubicBezTo>
                  <a:pt x="2906529" y="397129"/>
                  <a:pt x="2907538" y="393090"/>
                  <a:pt x="2907202" y="388715"/>
                </a:cubicBezTo>
                <a:lnTo>
                  <a:pt x="2906697" y="379123"/>
                </a:lnTo>
                <a:lnTo>
                  <a:pt x="2887514" y="371046"/>
                </a:lnTo>
                <a:cubicBezTo>
                  <a:pt x="2868330" y="363305"/>
                  <a:pt x="2850577" y="355481"/>
                  <a:pt x="2834254" y="347572"/>
                </a:cubicBezTo>
                <a:cubicBezTo>
                  <a:pt x="2817932" y="339663"/>
                  <a:pt x="2803796" y="331586"/>
                  <a:pt x="2791849" y="323340"/>
                </a:cubicBezTo>
                <a:cubicBezTo>
                  <a:pt x="2779902" y="315095"/>
                  <a:pt x="2770562" y="306849"/>
                  <a:pt x="2763831" y="298604"/>
                </a:cubicBezTo>
                <a:cubicBezTo>
                  <a:pt x="2757100" y="290358"/>
                  <a:pt x="2753735" y="282029"/>
                  <a:pt x="2753735" y="273615"/>
                </a:cubicBezTo>
                <a:cubicBezTo>
                  <a:pt x="2753735" y="262845"/>
                  <a:pt x="2756764" y="251992"/>
                  <a:pt x="2762822" y="241054"/>
                </a:cubicBezTo>
                <a:cubicBezTo>
                  <a:pt x="2768879" y="230116"/>
                  <a:pt x="2778051" y="220188"/>
                  <a:pt x="2790335" y="211269"/>
                </a:cubicBezTo>
                <a:cubicBezTo>
                  <a:pt x="2802619" y="202350"/>
                  <a:pt x="2818100" y="195030"/>
                  <a:pt x="2836779" y="189309"/>
                </a:cubicBezTo>
                <a:cubicBezTo>
                  <a:pt x="2855457" y="183588"/>
                  <a:pt x="2877585" y="180727"/>
                  <a:pt x="2903163" y="180727"/>
                </a:cubicBezTo>
                <a:lnTo>
                  <a:pt x="2903163" y="160029"/>
                </a:lnTo>
                <a:lnTo>
                  <a:pt x="2736571" y="160029"/>
                </a:lnTo>
                <a:lnTo>
                  <a:pt x="2730008" y="127216"/>
                </a:lnTo>
                <a:lnTo>
                  <a:pt x="2950026" y="127216"/>
                </a:lnTo>
                <a:lnTo>
                  <a:pt x="2998070" y="127216"/>
                </a:lnTo>
                <a:lnTo>
                  <a:pt x="3222126" y="127216"/>
                </a:lnTo>
                <a:lnTo>
                  <a:pt x="3222126" y="124187"/>
                </a:lnTo>
                <a:cubicBezTo>
                  <a:pt x="3222126" y="122504"/>
                  <a:pt x="3221454" y="120232"/>
                  <a:pt x="3220107" y="117372"/>
                </a:cubicBezTo>
                <a:cubicBezTo>
                  <a:pt x="3218761" y="114511"/>
                  <a:pt x="3216574" y="111734"/>
                  <a:pt x="3213544" y="109042"/>
                </a:cubicBezTo>
                <a:cubicBezTo>
                  <a:pt x="3210516" y="106350"/>
                  <a:pt x="3206393" y="104078"/>
                  <a:pt x="3201176" y="102227"/>
                </a:cubicBezTo>
                <a:cubicBezTo>
                  <a:pt x="3195960" y="100376"/>
                  <a:pt x="3189649" y="99450"/>
                  <a:pt x="3182245" y="99450"/>
                </a:cubicBezTo>
                <a:cubicBezTo>
                  <a:pt x="3179553" y="99787"/>
                  <a:pt x="3176692" y="100292"/>
                  <a:pt x="3173663" y="100965"/>
                </a:cubicBezTo>
                <a:cubicBezTo>
                  <a:pt x="3170635" y="101638"/>
                  <a:pt x="3167437" y="102311"/>
                  <a:pt x="3164072" y="102984"/>
                </a:cubicBezTo>
                <a:lnTo>
                  <a:pt x="3155994" y="106013"/>
                </a:lnTo>
                <a:cubicBezTo>
                  <a:pt x="3145225" y="110052"/>
                  <a:pt x="3134287" y="112071"/>
                  <a:pt x="3123181" y="112071"/>
                </a:cubicBezTo>
                <a:cubicBezTo>
                  <a:pt x="3114094" y="112071"/>
                  <a:pt x="3104334" y="110641"/>
                  <a:pt x="3093901" y="107780"/>
                </a:cubicBezTo>
                <a:cubicBezTo>
                  <a:pt x="3083468" y="104919"/>
                  <a:pt x="3073961" y="100544"/>
                  <a:pt x="3065379" y="94654"/>
                </a:cubicBezTo>
                <a:cubicBezTo>
                  <a:pt x="3056796" y="88765"/>
                  <a:pt x="3049645" y="81361"/>
                  <a:pt x="3043924" y="72442"/>
                </a:cubicBezTo>
                <a:cubicBezTo>
                  <a:pt x="3038202" y="63524"/>
                  <a:pt x="3035341" y="53175"/>
                  <a:pt x="3035341" y="41395"/>
                </a:cubicBezTo>
                <a:cubicBezTo>
                  <a:pt x="3035341" y="34328"/>
                  <a:pt x="3036604" y="28186"/>
                  <a:pt x="3039127" y="22969"/>
                </a:cubicBezTo>
                <a:cubicBezTo>
                  <a:pt x="3041652" y="17753"/>
                  <a:pt x="3044849" y="13462"/>
                  <a:pt x="3048720" y="10096"/>
                </a:cubicBezTo>
                <a:cubicBezTo>
                  <a:pt x="3052590" y="6731"/>
                  <a:pt x="3056796" y="4207"/>
                  <a:pt x="3061340" y="2524"/>
                </a:cubicBezTo>
                <a:cubicBezTo>
                  <a:pt x="3065883" y="841"/>
                  <a:pt x="3070006" y="0"/>
                  <a:pt x="307370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E4CAC-8FB6-4BC0-B33B-BFA03AE56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69" y="1181922"/>
            <a:ext cx="3115110" cy="406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631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60F4355-6EB5-4149-ACE8-4F7C42026FCD}"/>
              </a:ext>
            </a:extLst>
          </p:cNvPr>
          <p:cNvSpPr txBox="1"/>
          <p:nvPr/>
        </p:nvSpPr>
        <p:spPr>
          <a:xfrm>
            <a:off x="1969401" y="2404804"/>
            <a:ext cx="2139350" cy="1568030"/>
          </a:xfrm>
          <a:custGeom>
            <a:avLst/>
            <a:gdLst/>
            <a:ahLst/>
            <a:cxnLst/>
            <a:rect l="l" t="t" r="r" b="b"/>
            <a:pathLst>
              <a:path w="2139350" h="1568030">
                <a:moveTo>
                  <a:pt x="145981" y="1222520"/>
                </a:moveTo>
                <a:lnTo>
                  <a:pt x="140187" y="1224044"/>
                </a:lnTo>
                <a:cubicBezTo>
                  <a:pt x="123167" y="1229892"/>
                  <a:pt x="114657" y="1237607"/>
                  <a:pt x="114657" y="1247192"/>
                </a:cubicBezTo>
                <a:cubicBezTo>
                  <a:pt x="114657" y="1254384"/>
                  <a:pt x="117874" y="1260894"/>
                  <a:pt x="124307" y="1266724"/>
                </a:cubicBezTo>
                <a:cubicBezTo>
                  <a:pt x="130740" y="1272554"/>
                  <a:pt x="139684" y="1275469"/>
                  <a:pt x="151138" y="1275469"/>
                </a:cubicBezTo>
                <a:cubicBezTo>
                  <a:pt x="159036" y="1275469"/>
                  <a:pt x="165098" y="1272876"/>
                  <a:pt x="169325" y="1267689"/>
                </a:cubicBezTo>
                <a:cubicBezTo>
                  <a:pt x="173551" y="1262501"/>
                  <a:pt x="175665" y="1256665"/>
                  <a:pt x="175665" y="1250181"/>
                </a:cubicBezTo>
                <a:lnTo>
                  <a:pt x="175808" y="1247959"/>
                </a:lnTo>
                <a:lnTo>
                  <a:pt x="172414" y="1251639"/>
                </a:lnTo>
                <a:cubicBezTo>
                  <a:pt x="168057" y="1254254"/>
                  <a:pt x="163457" y="1255562"/>
                  <a:pt x="158615" y="1255562"/>
                </a:cubicBezTo>
                <a:cubicBezTo>
                  <a:pt x="154225" y="1255562"/>
                  <a:pt x="149866" y="1253790"/>
                  <a:pt x="145536" y="1250246"/>
                </a:cubicBezTo>
                <a:cubicBezTo>
                  <a:pt x="141206" y="1246702"/>
                  <a:pt x="139041" y="1241699"/>
                  <a:pt x="139041" y="1235238"/>
                </a:cubicBezTo>
                <a:cubicBezTo>
                  <a:pt x="139041" y="1231956"/>
                  <a:pt x="139806" y="1229089"/>
                  <a:pt x="141337" y="1226637"/>
                </a:cubicBezTo>
                <a:close/>
                <a:moveTo>
                  <a:pt x="1649455" y="1209328"/>
                </a:moveTo>
                <a:lnTo>
                  <a:pt x="1649052" y="1211049"/>
                </a:lnTo>
                <a:lnTo>
                  <a:pt x="1649742" y="1209818"/>
                </a:lnTo>
                <a:close/>
                <a:moveTo>
                  <a:pt x="1612453" y="1199573"/>
                </a:moveTo>
                <a:lnTo>
                  <a:pt x="1608588" y="1202157"/>
                </a:lnTo>
                <a:cubicBezTo>
                  <a:pt x="1603329" y="1207415"/>
                  <a:pt x="1600700" y="1213958"/>
                  <a:pt x="1600700" y="1221784"/>
                </a:cubicBezTo>
                <a:cubicBezTo>
                  <a:pt x="1600700" y="1230817"/>
                  <a:pt x="1603160" y="1238286"/>
                  <a:pt x="1608082" y="1244192"/>
                </a:cubicBezTo>
                <a:cubicBezTo>
                  <a:pt x="1613003" y="1250097"/>
                  <a:pt x="1619214" y="1253050"/>
                  <a:pt x="1626715" y="1253050"/>
                </a:cubicBezTo>
                <a:cubicBezTo>
                  <a:pt x="1639693" y="1253050"/>
                  <a:pt x="1650887" y="1247577"/>
                  <a:pt x="1660297" y="1236631"/>
                </a:cubicBezTo>
                <a:lnTo>
                  <a:pt x="1661988" y="1233711"/>
                </a:lnTo>
                <a:lnTo>
                  <a:pt x="1654969" y="1239719"/>
                </a:lnTo>
                <a:cubicBezTo>
                  <a:pt x="1651043" y="1241812"/>
                  <a:pt x="1646861" y="1242858"/>
                  <a:pt x="1642419" y="1242858"/>
                </a:cubicBezTo>
                <a:cubicBezTo>
                  <a:pt x="1632220" y="1242858"/>
                  <a:pt x="1623915" y="1239651"/>
                  <a:pt x="1617505" y="1233238"/>
                </a:cubicBezTo>
                <a:cubicBezTo>
                  <a:pt x="1611096" y="1226824"/>
                  <a:pt x="1607891" y="1219018"/>
                  <a:pt x="1607891" y="1209818"/>
                </a:cubicBezTo>
                <a:close/>
                <a:moveTo>
                  <a:pt x="1486793" y="1152406"/>
                </a:moveTo>
                <a:cubicBezTo>
                  <a:pt x="1480292" y="1153859"/>
                  <a:pt x="1469950" y="1156871"/>
                  <a:pt x="1455765" y="1161443"/>
                </a:cubicBezTo>
                <a:cubicBezTo>
                  <a:pt x="1441581" y="1166015"/>
                  <a:pt x="1427557" y="1171341"/>
                  <a:pt x="1413694" y="1177421"/>
                </a:cubicBezTo>
                <a:cubicBezTo>
                  <a:pt x="1399832" y="1183501"/>
                  <a:pt x="1386907" y="1190088"/>
                  <a:pt x="1374922" y="1197180"/>
                </a:cubicBezTo>
                <a:cubicBezTo>
                  <a:pt x="1362936" y="1204272"/>
                  <a:pt x="1354475" y="1209850"/>
                  <a:pt x="1349538" y="1213914"/>
                </a:cubicBezTo>
                <a:cubicBezTo>
                  <a:pt x="1355459" y="1221431"/>
                  <a:pt x="1364518" y="1230920"/>
                  <a:pt x="1376714" y="1242382"/>
                </a:cubicBezTo>
                <a:cubicBezTo>
                  <a:pt x="1388910" y="1253844"/>
                  <a:pt x="1402038" y="1264910"/>
                  <a:pt x="1416100" y="1275583"/>
                </a:cubicBezTo>
                <a:cubicBezTo>
                  <a:pt x="1430161" y="1286255"/>
                  <a:pt x="1444547" y="1296077"/>
                  <a:pt x="1459260" y="1305050"/>
                </a:cubicBezTo>
                <a:cubicBezTo>
                  <a:pt x="1473972" y="1314024"/>
                  <a:pt x="1483149" y="1320606"/>
                  <a:pt x="1486793" y="1324797"/>
                </a:cubicBezTo>
                <a:close/>
                <a:moveTo>
                  <a:pt x="1601545" y="1126987"/>
                </a:moveTo>
                <a:cubicBezTo>
                  <a:pt x="1591409" y="1127447"/>
                  <a:pt x="1579666" y="1130158"/>
                  <a:pt x="1566315" y="1135119"/>
                </a:cubicBezTo>
                <a:lnTo>
                  <a:pt x="1566315" y="1162942"/>
                </a:lnTo>
                <a:lnTo>
                  <a:pt x="1572041" y="1152924"/>
                </a:lnTo>
                <a:cubicBezTo>
                  <a:pt x="1582035" y="1140935"/>
                  <a:pt x="1594278" y="1134940"/>
                  <a:pt x="1608772" y="1134940"/>
                </a:cubicBezTo>
                <a:cubicBezTo>
                  <a:pt x="1617853" y="1134940"/>
                  <a:pt x="1626499" y="1136779"/>
                  <a:pt x="1634710" y="1140458"/>
                </a:cubicBezTo>
                <a:cubicBezTo>
                  <a:pt x="1642922" y="1144137"/>
                  <a:pt x="1650079" y="1148892"/>
                  <a:pt x="1656183" y="1154722"/>
                </a:cubicBezTo>
                <a:cubicBezTo>
                  <a:pt x="1662287" y="1160552"/>
                  <a:pt x="1667149" y="1167503"/>
                  <a:pt x="1670768" y="1175576"/>
                </a:cubicBezTo>
                <a:lnTo>
                  <a:pt x="1673712" y="1189280"/>
                </a:lnTo>
                <a:lnTo>
                  <a:pt x="1672752" y="1179565"/>
                </a:lnTo>
                <a:cubicBezTo>
                  <a:pt x="1671646" y="1174429"/>
                  <a:pt x="1669986" y="1169758"/>
                  <a:pt x="1667774" y="1165551"/>
                </a:cubicBezTo>
                <a:cubicBezTo>
                  <a:pt x="1663349" y="1157137"/>
                  <a:pt x="1657588" y="1149956"/>
                  <a:pt x="1650492" y="1144007"/>
                </a:cubicBezTo>
                <a:cubicBezTo>
                  <a:pt x="1643396" y="1138057"/>
                  <a:pt x="1635801" y="1133733"/>
                  <a:pt x="1627709" y="1131035"/>
                </a:cubicBezTo>
                <a:cubicBezTo>
                  <a:pt x="1619617" y="1128336"/>
                  <a:pt x="1612062" y="1126987"/>
                  <a:pt x="1605046" y="1126987"/>
                </a:cubicBezTo>
                <a:close/>
                <a:moveTo>
                  <a:pt x="1934396" y="1106805"/>
                </a:moveTo>
                <a:cubicBezTo>
                  <a:pt x="1922562" y="1106805"/>
                  <a:pt x="1911016" y="1109449"/>
                  <a:pt x="1899761" y="1114735"/>
                </a:cubicBezTo>
                <a:cubicBezTo>
                  <a:pt x="1888506" y="1120021"/>
                  <a:pt x="1878393" y="1127149"/>
                  <a:pt x="1869424" y="1136119"/>
                </a:cubicBezTo>
                <a:cubicBezTo>
                  <a:pt x="1860455" y="1145088"/>
                  <a:pt x="1853241" y="1154915"/>
                  <a:pt x="1847785" y="1165599"/>
                </a:cubicBezTo>
                <a:cubicBezTo>
                  <a:pt x="1842327" y="1176282"/>
                  <a:pt x="1839599" y="1187284"/>
                  <a:pt x="1839599" y="1198603"/>
                </a:cubicBezTo>
                <a:cubicBezTo>
                  <a:pt x="1839599" y="1209858"/>
                  <a:pt x="1845899" y="1221784"/>
                  <a:pt x="1858500" y="1234381"/>
                </a:cubicBezTo>
                <a:cubicBezTo>
                  <a:pt x="1871101" y="1246978"/>
                  <a:pt x="1882013" y="1258678"/>
                  <a:pt x="1891236" y="1269481"/>
                </a:cubicBezTo>
                <a:cubicBezTo>
                  <a:pt x="1922240" y="1289142"/>
                  <a:pt x="1950295" y="1304838"/>
                  <a:pt x="1975402" y="1316570"/>
                </a:cubicBezTo>
                <a:lnTo>
                  <a:pt x="1976020" y="1169299"/>
                </a:lnTo>
                <a:lnTo>
                  <a:pt x="1961168" y="1183196"/>
                </a:lnTo>
                <a:cubicBezTo>
                  <a:pt x="1954083" y="1188101"/>
                  <a:pt x="1946207" y="1192044"/>
                  <a:pt x="1937539" y="1195025"/>
                </a:cubicBezTo>
                <a:cubicBezTo>
                  <a:pt x="1928872" y="1198005"/>
                  <a:pt x="1920097" y="1199496"/>
                  <a:pt x="1911215" y="1199496"/>
                </a:cubicBezTo>
                <a:cubicBezTo>
                  <a:pt x="1897412" y="1199496"/>
                  <a:pt x="1885839" y="1195878"/>
                  <a:pt x="1876497" y="1188643"/>
                </a:cubicBezTo>
                <a:cubicBezTo>
                  <a:pt x="1867154" y="1181408"/>
                  <a:pt x="1862483" y="1172270"/>
                  <a:pt x="1862483" y="1161229"/>
                </a:cubicBezTo>
                <a:cubicBezTo>
                  <a:pt x="1862483" y="1150672"/>
                  <a:pt x="1866644" y="1142155"/>
                  <a:pt x="1874966" y="1135678"/>
                </a:cubicBezTo>
                <a:cubicBezTo>
                  <a:pt x="1883289" y="1129201"/>
                  <a:pt x="1893130" y="1125963"/>
                  <a:pt x="1904488" y="1125963"/>
                </a:cubicBezTo>
                <a:cubicBezTo>
                  <a:pt x="1912005" y="1125963"/>
                  <a:pt x="1918269" y="1128292"/>
                  <a:pt x="1923282" y="1132952"/>
                </a:cubicBezTo>
                <a:cubicBezTo>
                  <a:pt x="1928294" y="1137611"/>
                  <a:pt x="1930801" y="1142802"/>
                  <a:pt x="1930801" y="1148525"/>
                </a:cubicBezTo>
                <a:cubicBezTo>
                  <a:pt x="1930801" y="1155423"/>
                  <a:pt x="1928614" y="1160659"/>
                  <a:pt x="1924240" y="1164235"/>
                </a:cubicBezTo>
                <a:cubicBezTo>
                  <a:pt x="1919867" y="1167811"/>
                  <a:pt x="1914779" y="1169599"/>
                  <a:pt x="1908976" y="1169599"/>
                </a:cubicBezTo>
                <a:cubicBezTo>
                  <a:pt x="1901269" y="1169599"/>
                  <a:pt x="1895455" y="1167639"/>
                  <a:pt x="1891534" y="1163717"/>
                </a:cubicBezTo>
                <a:lnTo>
                  <a:pt x="1889618" y="1159013"/>
                </a:lnTo>
                <a:lnTo>
                  <a:pt x="1888938" y="1161229"/>
                </a:lnTo>
                <a:cubicBezTo>
                  <a:pt x="1888938" y="1164198"/>
                  <a:pt x="1890988" y="1167285"/>
                  <a:pt x="1895088" y="1170492"/>
                </a:cubicBezTo>
                <a:cubicBezTo>
                  <a:pt x="1899187" y="1173699"/>
                  <a:pt x="1904563" y="1175302"/>
                  <a:pt x="1911215" y="1175302"/>
                </a:cubicBezTo>
                <a:cubicBezTo>
                  <a:pt x="1918748" y="1175302"/>
                  <a:pt x="1925921" y="1174092"/>
                  <a:pt x="1932735" y="1171671"/>
                </a:cubicBezTo>
                <a:cubicBezTo>
                  <a:pt x="1939550" y="1169250"/>
                  <a:pt x="1945469" y="1165859"/>
                  <a:pt x="1950494" y="1161497"/>
                </a:cubicBezTo>
                <a:cubicBezTo>
                  <a:pt x="1955518" y="1157135"/>
                  <a:pt x="1959548" y="1152242"/>
                  <a:pt x="1962585" y="1146816"/>
                </a:cubicBezTo>
                <a:cubicBezTo>
                  <a:pt x="1965621" y="1141391"/>
                  <a:pt x="1967138" y="1135480"/>
                  <a:pt x="1967138" y="1129082"/>
                </a:cubicBezTo>
                <a:cubicBezTo>
                  <a:pt x="1967138" y="1123740"/>
                  <a:pt x="1963872" y="1118692"/>
                  <a:pt x="1957340" y="1113937"/>
                </a:cubicBezTo>
                <a:cubicBezTo>
                  <a:pt x="1950807" y="1109183"/>
                  <a:pt x="1943159" y="1106805"/>
                  <a:pt x="1934396" y="1106805"/>
                </a:cubicBezTo>
                <a:close/>
                <a:moveTo>
                  <a:pt x="591371" y="1106805"/>
                </a:moveTo>
                <a:cubicBezTo>
                  <a:pt x="579537" y="1106805"/>
                  <a:pt x="567991" y="1109449"/>
                  <a:pt x="556736" y="1114735"/>
                </a:cubicBezTo>
                <a:cubicBezTo>
                  <a:pt x="545481" y="1120021"/>
                  <a:pt x="535368" y="1127149"/>
                  <a:pt x="526399" y="1136119"/>
                </a:cubicBezTo>
                <a:cubicBezTo>
                  <a:pt x="517430" y="1145088"/>
                  <a:pt x="510216" y="1154915"/>
                  <a:pt x="504759" y="1165599"/>
                </a:cubicBezTo>
                <a:cubicBezTo>
                  <a:pt x="499302" y="1176282"/>
                  <a:pt x="496574" y="1187284"/>
                  <a:pt x="496574" y="1198603"/>
                </a:cubicBezTo>
                <a:cubicBezTo>
                  <a:pt x="496574" y="1209858"/>
                  <a:pt x="502874" y="1221784"/>
                  <a:pt x="515475" y="1234381"/>
                </a:cubicBezTo>
                <a:cubicBezTo>
                  <a:pt x="528076" y="1246978"/>
                  <a:pt x="538988" y="1258678"/>
                  <a:pt x="548211" y="1269481"/>
                </a:cubicBezTo>
                <a:cubicBezTo>
                  <a:pt x="579215" y="1289142"/>
                  <a:pt x="607270" y="1304838"/>
                  <a:pt x="632377" y="1316570"/>
                </a:cubicBezTo>
                <a:lnTo>
                  <a:pt x="632995" y="1169299"/>
                </a:lnTo>
                <a:lnTo>
                  <a:pt x="618143" y="1183196"/>
                </a:lnTo>
                <a:cubicBezTo>
                  <a:pt x="611058" y="1188101"/>
                  <a:pt x="603183" y="1192044"/>
                  <a:pt x="594515" y="1195025"/>
                </a:cubicBezTo>
                <a:cubicBezTo>
                  <a:pt x="585847" y="1198005"/>
                  <a:pt x="577072" y="1199496"/>
                  <a:pt x="568190" y="1199496"/>
                </a:cubicBezTo>
                <a:cubicBezTo>
                  <a:pt x="554387" y="1199496"/>
                  <a:pt x="542814" y="1195878"/>
                  <a:pt x="533471" y="1188643"/>
                </a:cubicBezTo>
                <a:cubicBezTo>
                  <a:pt x="524129" y="1181408"/>
                  <a:pt x="519458" y="1172270"/>
                  <a:pt x="519458" y="1161229"/>
                </a:cubicBezTo>
                <a:cubicBezTo>
                  <a:pt x="519458" y="1150672"/>
                  <a:pt x="523619" y="1142155"/>
                  <a:pt x="531941" y="1135678"/>
                </a:cubicBezTo>
                <a:cubicBezTo>
                  <a:pt x="540264" y="1129201"/>
                  <a:pt x="550104" y="1125963"/>
                  <a:pt x="561463" y="1125963"/>
                </a:cubicBezTo>
                <a:cubicBezTo>
                  <a:pt x="568980" y="1125963"/>
                  <a:pt x="575244" y="1128292"/>
                  <a:pt x="580257" y="1132952"/>
                </a:cubicBezTo>
                <a:cubicBezTo>
                  <a:pt x="585269" y="1137611"/>
                  <a:pt x="587776" y="1142802"/>
                  <a:pt x="587776" y="1148525"/>
                </a:cubicBezTo>
                <a:cubicBezTo>
                  <a:pt x="587776" y="1155423"/>
                  <a:pt x="585589" y="1160659"/>
                  <a:pt x="581215" y="1164235"/>
                </a:cubicBezTo>
                <a:cubicBezTo>
                  <a:pt x="576842" y="1167811"/>
                  <a:pt x="571754" y="1169599"/>
                  <a:pt x="565952" y="1169599"/>
                </a:cubicBezTo>
                <a:cubicBezTo>
                  <a:pt x="558244" y="1169599"/>
                  <a:pt x="552430" y="1167639"/>
                  <a:pt x="548509" y="1163717"/>
                </a:cubicBezTo>
                <a:lnTo>
                  <a:pt x="546593" y="1159013"/>
                </a:lnTo>
                <a:lnTo>
                  <a:pt x="545913" y="1161229"/>
                </a:lnTo>
                <a:cubicBezTo>
                  <a:pt x="545913" y="1164198"/>
                  <a:pt x="547963" y="1167285"/>
                  <a:pt x="552063" y="1170492"/>
                </a:cubicBezTo>
                <a:cubicBezTo>
                  <a:pt x="556163" y="1173699"/>
                  <a:pt x="561538" y="1175302"/>
                  <a:pt x="568190" y="1175302"/>
                </a:cubicBezTo>
                <a:cubicBezTo>
                  <a:pt x="575723" y="1175302"/>
                  <a:pt x="582896" y="1174092"/>
                  <a:pt x="589710" y="1171671"/>
                </a:cubicBezTo>
                <a:cubicBezTo>
                  <a:pt x="596525" y="1169250"/>
                  <a:pt x="602444" y="1165859"/>
                  <a:pt x="607469" y="1161497"/>
                </a:cubicBezTo>
                <a:cubicBezTo>
                  <a:pt x="612493" y="1157135"/>
                  <a:pt x="616523" y="1152242"/>
                  <a:pt x="619560" y="1146816"/>
                </a:cubicBezTo>
                <a:cubicBezTo>
                  <a:pt x="622596" y="1141391"/>
                  <a:pt x="624114" y="1135480"/>
                  <a:pt x="624114" y="1129082"/>
                </a:cubicBezTo>
                <a:cubicBezTo>
                  <a:pt x="624114" y="1123740"/>
                  <a:pt x="620847" y="1118692"/>
                  <a:pt x="614315" y="1113937"/>
                </a:cubicBezTo>
                <a:cubicBezTo>
                  <a:pt x="607782" y="1109183"/>
                  <a:pt x="600134" y="1106805"/>
                  <a:pt x="591371" y="1106805"/>
                </a:cubicBezTo>
                <a:close/>
                <a:moveTo>
                  <a:pt x="852560" y="1080301"/>
                </a:moveTo>
                <a:lnTo>
                  <a:pt x="849398" y="1081564"/>
                </a:lnTo>
                <a:cubicBezTo>
                  <a:pt x="844617" y="1083914"/>
                  <a:pt x="840184" y="1086565"/>
                  <a:pt x="836098" y="1089518"/>
                </a:cubicBezTo>
                <a:cubicBezTo>
                  <a:pt x="827927" y="1095423"/>
                  <a:pt x="821523" y="1102349"/>
                  <a:pt x="816888" y="1110294"/>
                </a:cubicBezTo>
                <a:cubicBezTo>
                  <a:pt x="812252" y="1118239"/>
                  <a:pt x="809934" y="1126994"/>
                  <a:pt x="809934" y="1136559"/>
                </a:cubicBezTo>
                <a:cubicBezTo>
                  <a:pt x="809934" y="1143203"/>
                  <a:pt x="811343" y="1149563"/>
                  <a:pt x="814161" y="1155639"/>
                </a:cubicBezTo>
                <a:cubicBezTo>
                  <a:pt x="816979" y="1161715"/>
                  <a:pt x="821053" y="1167083"/>
                  <a:pt x="826383" y="1171742"/>
                </a:cubicBezTo>
                <a:cubicBezTo>
                  <a:pt x="831713" y="1176401"/>
                  <a:pt x="837988" y="1180154"/>
                  <a:pt x="845207" y="1182999"/>
                </a:cubicBezTo>
                <a:cubicBezTo>
                  <a:pt x="852426" y="1185845"/>
                  <a:pt x="860306" y="1187268"/>
                  <a:pt x="868847" y="1187268"/>
                </a:cubicBezTo>
                <a:cubicBezTo>
                  <a:pt x="884666" y="1187268"/>
                  <a:pt x="897941" y="1182232"/>
                  <a:pt x="908673" y="1172159"/>
                </a:cubicBezTo>
                <a:cubicBezTo>
                  <a:pt x="919404" y="1162086"/>
                  <a:pt x="924770" y="1149723"/>
                  <a:pt x="924770" y="1135071"/>
                </a:cubicBezTo>
                <a:cubicBezTo>
                  <a:pt x="924770" y="1124347"/>
                  <a:pt x="921419" y="1114588"/>
                  <a:pt x="914715" y="1105793"/>
                </a:cubicBezTo>
                <a:cubicBezTo>
                  <a:pt x="908012" y="1096999"/>
                  <a:pt x="899950" y="1092601"/>
                  <a:pt x="890528" y="1092601"/>
                </a:cubicBezTo>
                <a:cubicBezTo>
                  <a:pt x="882392" y="1092601"/>
                  <a:pt x="876270" y="1095030"/>
                  <a:pt x="872162" y="1099888"/>
                </a:cubicBezTo>
                <a:cubicBezTo>
                  <a:pt x="868055" y="1104746"/>
                  <a:pt x="866001" y="1110492"/>
                  <a:pt x="866001" y="1117128"/>
                </a:cubicBezTo>
                <a:cubicBezTo>
                  <a:pt x="866001" y="1122069"/>
                  <a:pt x="866599" y="1125775"/>
                  <a:pt x="867796" y="1128246"/>
                </a:cubicBezTo>
                <a:lnTo>
                  <a:pt x="868687" y="1129349"/>
                </a:lnTo>
                <a:lnTo>
                  <a:pt x="867954" y="1127058"/>
                </a:lnTo>
                <a:cubicBezTo>
                  <a:pt x="867954" y="1113469"/>
                  <a:pt x="874728" y="1105881"/>
                  <a:pt x="888278" y="1104293"/>
                </a:cubicBezTo>
                <a:cubicBezTo>
                  <a:pt x="902795" y="1104293"/>
                  <a:pt x="910820" y="1111171"/>
                  <a:pt x="912352" y="1124927"/>
                </a:cubicBezTo>
                <a:cubicBezTo>
                  <a:pt x="912352" y="1135158"/>
                  <a:pt x="909683" y="1143108"/>
                  <a:pt x="904345" y="1148775"/>
                </a:cubicBezTo>
                <a:cubicBezTo>
                  <a:pt x="899007" y="1154442"/>
                  <a:pt x="892020" y="1157895"/>
                  <a:pt x="883384" y="1159134"/>
                </a:cubicBezTo>
                <a:cubicBezTo>
                  <a:pt x="857587" y="1159134"/>
                  <a:pt x="842228" y="1147743"/>
                  <a:pt x="837307" y="1124962"/>
                </a:cubicBezTo>
                <a:cubicBezTo>
                  <a:pt x="837307" y="1105603"/>
                  <a:pt x="842246" y="1090839"/>
                  <a:pt x="852124" y="1080671"/>
                </a:cubicBezTo>
                <a:close/>
                <a:moveTo>
                  <a:pt x="157127" y="1063455"/>
                </a:moveTo>
                <a:cubicBezTo>
                  <a:pt x="137656" y="1063455"/>
                  <a:pt x="121442" y="1067271"/>
                  <a:pt x="108484" y="1074903"/>
                </a:cubicBezTo>
                <a:cubicBezTo>
                  <a:pt x="95526" y="1082535"/>
                  <a:pt x="84129" y="1090335"/>
                  <a:pt x="74295" y="1098304"/>
                </a:cubicBezTo>
                <a:cubicBezTo>
                  <a:pt x="87828" y="1098304"/>
                  <a:pt x="101679" y="1105527"/>
                  <a:pt x="115848" y="1119974"/>
                </a:cubicBezTo>
                <a:cubicBezTo>
                  <a:pt x="130016" y="1134420"/>
                  <a:pt x="138882" y="1149120"/>
                  <a:pt x="142446" y="1164074"/>
                </a:cubicBezTo>
                <a:cubicBezTo>
                  <a:pt x="140755" y="1162932"/>
                  <a:pt x="183971" y="1152327"/>
                  <a:pt x="272093" y="1132261"/>
                </a:cubicBezTo>
                <a:cubicBezTo>
                  <a:pt x="256242" y="1121418"/>
                  <a:pt x="242705" y="1110750"/>
                  <a:pt x="231481" y="1100257"/>
                </a:cubicBezTo>
                <a:cubicBezTo>
                  <a:pt x="220258" y="1089764"/>
                  <a:pt x="210379" y="1081911"/>
                  <a:pt x="201846" y="1076701"/>
                </a:cubicBezTo>
                <a:cubicBezTo>
                  <a:pt x="193314" y="1071490"/>
                  <a:pt x="185658" y="1067979"/>
                  <a:pt x="178880" y="1066169"/>
                </a:cubicBezTo>
                <a:cubicBezTo>
                  <a:pt x="172101" y="1064360"/>
                  <a:pt x="164850" y="1063455"/>
                  <a:pt x="157127" y="1063455"/>
                </a:cubicBezTo>
                <a:close/>
                <a:moveTo>
                  <a:pt x="1232809" y="992160"/>
                </a:moveTo>
                <a:lnTo>
                  <a:pt x="1718215" y="992160"/>
                </a:lnTo>
                <a:lnTo>
                  <a:pt x="1768149" y="992160"/>
                </a:lnTo>
                <a:lnTo>
                  <a:pt x="2139350" y="992160"/>
                </a:lnTo>
                <a:lnTo>
                  <a:pt x="2119145" y="1055228"/>
                </a:lnTo>
                <a:lnTo>
                  <a:pt x="2060115" y="1055228"/>
                </a:lnTo>
                <a:lnTo>
                  <a:pt x="2060115" y="1380173"/>
                </a:lnTo>
                <a:lnTo>
                  <a:pt x="2059198" y="1395937"/>
                </a:lnTo>
                <a:cubicBezTo>
                  <a:pt x="2058317" y="1404073"/>
                  <a:pt x="2061190" y="1411943"/>
                  <a:pt x="2067818" y="1419547"/>
                </a:cubicBezTo>
                <a:cubicBezTo>
                  <a:pt x="2074446" y="1427151"/>
                  <a:pt x="2083542" y="1430953"/>
                  <a:pt x="2095107" y="1430953"/>
                </a:cubicBezTo>
                <a:cubicBezTo>
                  <a:pt x="2099409" y="1430953"/>
                  <a:pt x="2103326" y="1429776"/>
                  <a:pt x="2106858" y="1427423"/>
                </a:cubicBezTo>
                <a:cubicBezTo>
                  <a:pt x="2110390" y="1425069"/>
                  <a:pt x="2112157" y="1421805"/>
                  <a:pt x="2112157" y="1417630"/>
                </a:cubicBezTo>
                <a:cubicBezTo>
                  <a:pt x="2112157" y="1414689"/>
                  <a:pt x="2111682" y="1412484"/>
                  <a:pt x="2110734" y="1411013"/>
                </a:cubicBezTo>
                <a:lnTo>
                  <a:pt x="2110148" y="1410710"/>
                </a:lnTo>
                <a:lnTo>
                  <a:pt x="2110204" y="1410903"/>
                </a:lnTo>
                <a:cubicBezTo>
                  <a:pt x="2110204" y="1415634"/>
                  <a:pt x="2108168" y="1419831"/>
                  <a:pt x="2104096" y="1423494"/>
                </a:cubicBezTo>
                <a:cubicBezTo>
                  <a:pt x="2100024" y="1427157"/>
                  <a:pt x="2095532" y="1428989"/>
                  <a:pt x="2090618" y="1428989"/>
                </a:cubicBezTo>
                <a:cubicBezTo>
                  <a:pt x="2085126" y="1428989"/>
                  <a:pt x="2080738" y="1426939"/>
                  <a:pt x="2077456" y="1422839"/>
                </a:cubicBezTo>
                <a:cubicBezTo>
                  <a:pt x="2074174" y="1418739"/>
                  <a:pt x="2072533" y="1414261"/>
                  <a:pt x="2072533" y="1409403"/>
                </a:cubicBezTo>
                <a:cubicBezTo>
                  <a:pt x="2072533" y="1403132"/>
                  <a:pt x="2074973" y="1397556"/>
                  <a:pt x="2079855" y="1392674"/>
                </a:cubicBezTo>
                <a:cubicBezTo>
                  <a:pt x="2084737" y="1387793"/>
                  <a:pt x="2091067" y="1385352"/>
                  <a:pt x="2098846" y="1385352"/>
                </a:cubicBezTo>
                <a:cubicBezTo>
                  <a:pt x="2109966" y="1385352"/>
                  <a:pt x="2119124" y="1388795"/>
                  <a:pt x="2126319" y="1395681"/>
                </a:cubicBezTo>
                <a:cubicBezTo>
                  <a:pt x="2133515" y="1402567"/>
                  <a:pt x="2137112" y="1409883"/>
                  <a:pt x="2137112" y="1417630"/>
                </a:cubicBezTo>
                <a:cubicBezTo>
                  <a:pt x="2137112" y="1427933"/>
                  <a:pt x="2132820" y="1436761"/>
                  <a:pt x="2124236" y="1444116"/>
                </a:cubicBezTo>
                <a:cubicBezTo>
                  <a:pt x="2115651" y="1451470"/>
                  <a:pt x="2105942" y="1455147"/>
                  <a:pt x="2095107" y="1455147"/>
                </a:cubicBezTo>
                <a:cubicBezTo>
                  <a:pt x="2073660" y="1455147"/>
                  <a:pt x="2054558" y="1448120"/>
                  <a:pt x="2037802" y="1434067"/>
                </a:cubicBezTo>
                <a:cubicBezTo>
                  <a:pt x="2029424" y="1427040"/>
                  <a:pt x="2022596" y="1419176"/>
                  <a:pt x="2017317" y="1410476"/>
                </a:cubicBezTo>
                <a:lnTo>
                  <a:pt x="2012114" y="1397168"/>
                </a:lnTo>
                <a:lnTo>
                  <a:pt x="2011171" y="1399367"/>
                </a:lnTo>
                <a:cubicBezTo>
                  <a:pt x="2008148" y="1404643"/>
                  <a:pt x="2004536" y="1409526"/>
                  <a:pt x="2000333" y="1414016"/>
                </a:cubicBezTo>
                <a:cubicBezTo>
                  <a:pt x="1991927" y="1422998"/>
                  <a:pt x="1979116" y="1427488"/>
                  <a:pt x="1961900" y="1427488"/>
                </a:cubicBezTo>
                <a:cubicBezTo>
                  <a:pt x="1975854" y="1410732"/>
                  <a:pt x="1982831" y="1397298"/>
                  <a:pt x="1982831" y="1387186"/>
                </a:cubicBezTo>
                <a:lnTo>
                  <a:pt x="1981343" y="1375220"/>
                </a:lnTo>
                <a:lnTo>
                  <a:pt x="1981343" y="1377101"/>
                </a:lnTo>
                <a:lnTo>
                  <a:pt x="1968175" y="1367695"/>
                </a:lnTo>
                <a:cubicBezTo>
                  <a:pt x="1942560" y="1359718"/>
                  <a:pt x="1919968" y="1351175"/>
                  <a:pt x="1900398" y="1342067"/>
                </a:cubicBezTo>
                <a:lnTo>
                  <a:pt x="1899256" y="1341494"/>
                </a:lnTo>
                <a:lnTo>
                  <a:pt x="1902065" y="1345936"/>
                </a:lnTo>
                <a:cubicBezTo>
                  <a:pt x="1903776" y="1350322"/>
                  <a:pt x="1904631" y="1355035"/>
                  <a:pt x="1904631" y="1360075"/>
                </a:cubicBezTo>
                <a:cubicBezTo>
                  <a:pt x="1904631" y="1370624"/>
                  <a:pt x="1901172" y="1379514"/>
                  <a:pt x="1894254" y="1386745"/>
                </a:cubicBezTo>
                <a:cubicBezTo>
                  <a:pt x="1887337" y="1393976"/>
                  <a:pt x="1878790" y="1397592"/>
                  <a:pt x="1868614" y="1397592"/>
                </a:cubicBezTo>
                <a:cubicBezTo>
                  <a:pt x="1857851" y="1397592"/>
                  <a:pt x="1849031" y="1393996"/>
                  <a:pt x="1842152" y="1386805"/>
                </a:cubicBezTo>
                <a:cubicBezTo>
                  <a:pt x="1835275" y="1379613"/>
                  <a:pt x="1831836" y="1370704"/>
                  <a:pt x="1831836" y="1360075"/>
                </a:cubicBezTo>
                <a:cubicBezTo>
                  <a:pt x="1831836" y="1349907"/>
                  <a:pt x="1835237" y="1341115"/>
                  <a:pt x="1842039" y="1333697"/>
                </a:cubicBezTo>
                <a:cubicBezTo>
                  <a:pt x="1845441" y="1329988"/>
                  <a:pt x="1849356" y="1327207"/>
                  <a:pt x="1853785" y="1325352"/>
                </a:cubicBezTo>
                <a:lnTo>
                  <a:pt x="1863473" y="1323535"/>
                </a:lnTo>
                <a:lnTo>
                  <a:pt x="1846617" y="1315076"/>
                </a:lnTo>
                <a:cubicBezTo>
                  <a:pt x="1830334" y="1306190"/>
                  <a:pt x="1815632" y="1297246"/>
                  <a:pt x="1802511" y="1288245"/>
                </a:cubicBezTo>
                <a:cubicBezTo>
                  <a:pt x="1789390" y="1279244"/>
                  <a:pt x="1778849" y="1270239"/>
                  <a:pt x="1770888" y="1261230"/>
                </a:cubicBezTo>
                <a:cubicBezTo>
                  <a:pt x="1763633" y="1252863"/>
                  <a:pt x="1759019" y="1244878"/>
                  <a:pt x="1757047" y="1237274"/>
                </a:cubicBezTo>
                <a:cubicBezTo>
                  <a:pt x="1755074" y="1229670"/>
                  <a:pt x="1754088" y="1222510"/>
                  <a:pt x="1754088" y="1215795"/>
                </a:cubicBezTo>
                <a:cubicBezTo>
                  <a:pt x="1754088" y="1199325"/>
                  <a:pt x="1758710" y="1182376"/>
                  <a:pt x="1767953" y="1164950"/>
                </a:cubicBezTo>
                <a:cubicBezTo>
                  <a:pt x="1777196" y="1147523"/>
                  <a:pt x="1791405" y="1131945"/>
                  <a:pt x="1810577" y="1118218"/>
                </a:cubicBezTo>
                <a:cubicBezTo>
                  <a:pt x="1829750" y="1104490"/>
                  <a:pt x="1853609" y="1093254"/>
                  <a:pt x="1882152" y="1084511"/>
                </a:cubicBezTo>
                <a:cubicBezTo>
                  <a:pt x="1910695" y="1075768"/>
                  <a:pt x="1942013" y="1071396"/>
                  <a:pt x="1976104" y="1071396"/>
                </a:cubicBezTo>
                <a:lnTo>
                  <a:pt x="1976104" y="1055228"/>
                </a:lnTo>
                <a:lnTo>
                  <a:pt x="1746488" y="1055228"/>
                </a:lnTo>
                <a:lnTo>
                  <a:pt x="1746230" y="1055978"/>
                </a:lnTo>
                <a:lnTo>
                  <a:pt x="1566315" y="1055978"/>
                </a:lnTo>
                <a:lnTo>
                  <a:pt x="1566732" y="1072873"/>
                </a:lnTo>
                <a:cubicBezTo>
                  <a:pt x="1569144" y="1071388"/>
                  <a:pt x="1576681" y="1070646"/>
                  <a:pt x="1589341" y="1070646"/>
                </a:cubicBezTo>
                <a:cubicBezTo>
                  <a:pt x="1608003" y="1070646"/>
                  <a:pt x="1626001" y="1073273"/>
                  <a:pt x="1643336" y="1078528"/>
                </a:cubicBezTo>
                <a:cubicBezTo>
                  <a:pt x="1660672" y="1083783"/>
                  <a:pt x="1676203" y="1091691"/>
                  <a:pt x="1689931" y="1102251"/>
                </a:cubicBezTo>
                <a:cubicBezTo>
                  <a:pt x="1703659" y="1112812"/>
                  <a:pt x="1714645" y="1125939"/>
                  <a:pt x="1722888" y="1141631"/>
                </a:cubicBezTo>
                <a:cubicBezTo>
                  <a:pt x="1731131" y="1157324"/>
                  <a:pt x="1735252" y="1175318"/>
                  <a:pt x="1735252" y="1195614"/>
                </a:cubicBezTo>
                <a:cubicBezTo>
                  <a:pt x="1735252" y="1227658"/>
                  <a:pt x="1727744" y="1253508"/>
                  <a:pt x="1712726" y="1273166"/>
                </a:cubicBezTo>
                <a:cubicBezTo>
                  <a:pt x="1697708" y="1292823"/>
                  <a:pt x="1675019" y="1302651"/>
                  <a:pt x="1644658" y="1302651"/>
                </a:cubicBezTo>
                <a:cubicBezTo>
                  <a:pt x="1631783" y="1302651"/>
                  <a:pt x="1619990" y="1299629"/>
                  <a:pt x="1609278" y="1293585"/>
                </a:cubicBezTo>
                <a:cubicBezTo>
                  <a:pt x="1598567" y="1287540"/>
                  <a:pt x="1589310" y="1279676"/>
                  <a:pt x="1581507" y="1269993"/>
                </a:cubicBezTo>
                <a:cubicBezTo>
                  <a:pt x="1577606" y="1265151"/>
                  <a:pt x="1574149" y="1259926"/>
                  <a:pt x="1571135" y="1254318"/>
                </a:cubicBezTo>
                <a:lnTo>
                  <a:pt x="1566315" y="1243078"/>
                </a:lnTo>
                <a:lnTo>
                  <a:pt x="1566315" y="1389972"/>
                </a:lnTo>
                <a:cubicBezTo>
                  <a:pt x="1566315" y="1401148"/>
                  <a:pt x="1570775" y="1410772"/>
                  <a:pt x="1579697" y="1418845"/>
                </a:cubicBezTo>
                <a:cubicBezTo>
                  <a:pt x="1588619" y="1426917"/>
                  <a:pt x="1600057" y="1430953"/>
                  <a:pt x="1614011" y="1430953"/>
                </a:cubicBezTo>
                <a:cubicBezTo>
                  <a:pt x="1620551" y="1430953"/>
                  <a:pt x="1625652" y="1429473"/>
                  <a:pt x="1629311" y="1426512"/>
                </a:cubicBezTo>
                <a:cubicBezTo>
                  <a:pt x="1632970" y="1423551"/>
                  <a:pt x="1634799" y="1419845"/>
                  <a:pt x="1634799" y="1415392"/>
                </a:cubicBezTo>
                <a:cubicBezTo>
                  <a:pt x="1634799" y="1413249"/>
                  <a:pt x="1633458" y="1410992"/>
                  <a:pt x="1630775" y="1408623"/>
                </a:cubicBezTo>
                <a:lnTo>
                  <a:pt x="1629831" y="1407766"/>
                </a:lnTo>
                <a:lnTo>
                  <a:pt x="1629858" y="1407915"/>
                </a:lnTo>
                <a:cubicBezTo>
                  <a:pt x="1629858" y="1414860"/>
                  <a:pt x="1627457" y="1419735"/>
                  <a:pt x="1622655" y="1422541"/>
                </a:cubicBezTo>
                <a:cubicBezTo>
                  <a:pt x="1617853" y="1425347"/>
                  <a:pt x="1613475" y="1426750"/>
                  <a:pt x="1609523" y="1426750"/>
                </a:cubicBezTo>
                <a:cubicBezTo>
                  <a:pt x="1596473" y="1426750"/>
                  <a:pt x="1589949" y="1419972"/>
                  <a:pt x="1589949" y="1406414"/>
                </a:cubicBezTo>
                <a:cubicBezTo>
                  <a:pt x="1589949" y="1398286"/>
                  <a:pt x="1593028" y="1391998"/>
                  <a:pt x="1599188" y="1387549"/>
                </a:cubicBezTo>
                <a:cubicBezTo>
                  <a:pt x="1605347" y="1383100"/>
                  <a:pt x="1612031" y="1380875"/>
                  <a:pt x="1619238" y="1380875"/>
                </a:cubicBezTo>
                <a:cubicBezTo>
                  <a:pt x="1629525" y="1380875"/>
                  <a:pt x="1638849" y="1384126"/>
                  <a:pt x="1647212" y="1390627"/>
                </a:cubicBezTo>
                <a:cubicBezTo>
                  <a:pt x="1655574" y="1397127"/>
                  <a:pt x="1659755" y="1405382"/>
                  <a:pt x="1659755" y="1415392"/>
                </a:cubicBezTo>
                <a:cubicBezTo>
                  <a:pt x="1659755" y="1426798"/>
                  <a:pt x="1655105" y="1436400"/>
                  <a:pt x="1645807" y="1444199"/>
                </a:cubicBezTo>
                <a:cubicBezTo>
                  <a:pt x="1636508" y="1451997"/>
                  <a:pt x="1625910" y="1455897"/>
                  <a:pt x="1614011" y="1455897"/>
                </a:cubicBezTo>
                <a:cubicBezTo>
                  <a:pt x="1602573" y="1455897"/>
                  <a:pt x="1591445" y="1453869"/>
                  <a:pt x="1580626" y="1449813"/>
                </a:cubicBezTo>
                <a:cubicBezTo>
                  <a:pt x="1569807" y="1445757"/>
                  <a:pt x="1560088" y="1440093"/>
                  <a:pt x="1551467" y="1432822"/>
                </a:cubicBezTo>
                <a:cubicBezTo>
                  <a:pt x="1542848" y="1425552"/>
                  <a:pt x="1535587" y="1417084"/>
                  <a:pt x="1529685" y="1407420"/>
                </a:cubicBezTo>
                <a:lnTo>
                  <a:pt x="1522763" y="1390062"/>
                </a:lnTo>
                <a:lnTo>
                  <a:pt x="1520606" y="1395144"/>
                </a:lnTo>
                <a:cubicBezTo>
                  <a:pt x="1517388" y="1400647"/>
                  <a:pt x="1513423" y="1405827"/>
                  <a:pt x="1508712" y="1410683"/>
                </a:cubicBezTo>
                <a:cubicBezTo>
                  <a:pt x="1499291" y="1420394"/>
                  <a:pt x="1485753" y="1425250"/>
                  <a:pt x="1468100" y="1425250"/>
                </a:cubicBezTo>
                <a:cubicBezTo>
                  <a:pt x="1476125" y="1412709"/>
                  <a:pt x="1481868" y="1403513"/>
                  <a:pt x="1485328" y="1397663"/>
                </a:cubicBezTo>
                <a:cubicBezTo>
                  <a:pt x="1488789" y="1391813"/>
                  <a:pt x="1490519" y="1386011"/>
                  <a:pt x="1490519" y="1380256"/>
                </a:cubicBezTo>
                <a:lnTo>
                  <a:pt x="1490519" y="1374780"/>
                </a:lnTo>
                <a:cubicBezTo>
                  <a:pt x="1475827" y="1370295"/>
                  <a:pt x="1458849" y="1363617"/>
                  <a:pt x="1439585" y="1354747"/>
                </a:cubicBezTo>
                <a:cubicBezTo>
                  <a:pt x="1420320" y="1345877"/>
                  <a:pt x="1402167" y="1335473"/>
                  <a:pt x="1385125" y="1323535"/>
                </a:cubicBezTo>
                <a:cubicBezTo>
                  <a:pt x="1374457" y="1317471"/>
                  <a:pt x="1361952" y="1309366"/>
                  <a:pt x="1347609" y="1299222"/>
                </a:cubicBezTo>
                <a:cubicBezTo>
                  <a:pt x="1333266" y="1289078"/>
                  <a:pt x="1319661" y="1278474"/>
                  <a:pt x="1306794" y="1267409"/>
                </a:cubicBezTo>
                <a:cubicBezTo>
                  <a:pt x="1293928" y="1256344"/>
                  <a:pt x="1283085" y="1244932"/>
                  <a:pt x="1274266" y="1233172"/>
                </a:cubicBezTo>
                <a:cubicBezTo>
                  <a:pt x="1265448" y="1221413"/>
                  <a:pt x="1261039" y="1209644"/>
                  <a:pt x="1261039" y="1197864"/>
                </a:cubicBezTo>
                <a:cubicBezTo>
                  <a:pt x="1261039" y="1187768"/>
                  <a:pt x="1266150" y="1177207"/>
                  <a:pt x="1276374" y="1166182"/>
                </a:cubicBezTo>
                <a:cubicBezTo>
                  <a:pt x="1286597" y="1155157"/>
                  <a:pt x="1298218" y="1144921"/>
                  <a:pt x="1311235" y="1135476"/>
                </a:cubicBezTo>
                <a:cubicBezTo>
                  <a:pt x="1324253" y="1126030"/>
                  <a:pt x="1337052" y="1117712"/>
                  <a:pt x="1349633" y="1110520"/>
                </a:cubicBezTo>
                <a:cubicBezTo>
                  <a:pt x="1362214" y="1103329"/>
                  <a:pt x="1371612" y="1098602"/>
                  <a:pt x="1377827" y="1096340"/>
                </a:cubicBezTo>
                <a:cubicBezTo>
                  <a:pt x="1395067" y="1089442"/>
                  <a:pt x="1413127" y="1083951"/>
                  <a:pt x="1432006" y="1079868"/>
                </a:cubicBezTo>
                <a:cubicBezTo>
                  <a:pt x="1450886" y="1075784"/>
                  <a:pt x="1468648" y="1072555"/>
                  <a:pt x="1485293" y="1070182"/>
                </a:cubicBezTo>
                <a:lnTo>
                  <a:pt x="1485293" y="1055978"/>
                </a:lnTo>
                <a:lnTo>
                  <a:pt x="1209460" y="1055978"/>
                </a:lnTo>
                <a:close/>
                <a:moveTo>
                  <a:pt x="1109698" y="916651"/>
                </a:moveTo>
                <a:cubicBezTo>
                  <a:pt x="1102149" y="931407"/>
                  <a:pt x="1096825" y="940670"/>
                  <a:pt x="1093726" y="944440"/>
                </a:cubicBezTo>
                <a:cubicBezTo>
                  <a:pt x="1090626" y="948210"/>
                  <a:pt x="1088227" y="951794"/>
                  <a:pt x="1086529" y="955191"/>
                </a:cubicBezTo>
                <a:cubicBezTo>
                  <a:pt x="1084830" y="958589"/>
                  <a:pt x="1083657" y="962228"/>
                  <a:pt x="1083010" y="966109"/>
                </a:cubicBezTo>
                <a:cubicBezTo>
                  <a:pt x="1082363" y="969991"/>
                  <a:pt x="1082040" y="975595"/>
                  <a:pt x="1082040" y="982921"/>
                </a:cubicBezTo>
                <a:lnTo>
                  <a:pt x="1082778" y="996458"/>
                </a:lnTo>
                <a:lnTo>
                  <a:pt x="1082778" y="992160"/>
                </a:lnTo>
                <a:lnTo>
                  <a:pt x="1151548" y="992160"/>
                </a:lnTo>
                <a:lnTo>
                  <a:pt x="1122319" y="1055228"/>
                </a:lnTo>
                <a:lnTo>
                  <a:pt x="1082766" y="1055228"/>
                </a:lnTo>
                <a:lnTo>
                  <a:pt x="1082040" y="1381066"/>
                </a:lnTo>
                <a:cubicBezTo>
                  <a:pt x="1082040" y="1394703"/>
                  <a:pt x="1086914" y="1406178"/>
                  <a:pt x="1096661" y="1415493"/>
                </a:cubicBezTo>
                <a:cubicBezTo>
                  <a:pt x="1106408" y="1424808"/>
                  <a:pt x="1118179" y="1429465"/>
                  <a:pt x="1131975" y="1429465"/>
                </a:cubicBezTo>
                <a:cubicBezTo>
                  <a:pt x="1138475" y="1429465"/>
                  <a:pt x="1143939" y="1427621"/>
                  <a:pt x="1148363" y="1423934"/>
                </a:cubicBezTo>
                <a:cubicBezTo>
                  <a:pt x="1152789" y="1420247"/>
                  <a:pt x="1155001" y="1415904"/>
                  <a:pt x="1155001" y="1410903"/>
                </a:cubicBezTo>
                <a:cubicBezTo>
                  <a:pt x="1155001" y="1407728"/>
                  <a:pt x="1153279" y="1404591"/>
                  <a:pt x="1149834" y="1401491"/>
                </a:cubicBezTo>
                <a:lnTo>
                  <a:pt x="1148289" y="1400015"/>
                </a:lnTo>
                <a:lnTo>
                  <a:pt x="1148560" y="1401938"/>
                </a:lnTo>
                <a:cubicBezTo>
                  <a:pt x="1148560" y="1407200"/>
                  <a:pt x="1146304" y="1411903"/>
                  <a:pt x="1141791" y="1416046"/>
                </a:cubicBezTo>
                <a:cubicBezTo>
                  <a:pt x="1137279" y="1420190"/>
                  <a:pt x="1132511" y="1422262"/>
                  <a:pt x="1127486" y="1422262"/>
                </a:cubicBezTo>
                <a:cubicBezTo>
                  <a:pt x="1114437" y="1422262"/>
                  <a:pt x="1107912" y="1414737"/>
                  <a:pt x="1107912" y="1399687"/>
                </a:cubicBezTo>
                <a:cubicBezTo>
                  <a:pt x="1107912" y="1381161"/>
                  <a:pt x="1117925" y="1371898"/>
                  <a:pt x="1137952" y="1371898"/>
                </a:cubicBezTo>
                <a:cubicBezTo>
                  <a:pt x="1149445" y="1371898"/>
                  <a:pt x="1159319" y="1375722"/>
                  <a:pt x="1167574" y="1383370"/>
                </a:cubicBezTo>
                <a:cubicBezTo>
                  <a:pt x="1175829" y="1391018"/>
                  <a:pt x="1179957" y="1400195"/>
                  <a:pt x="1179957" y="1410903"/>
                </a:cubicBezTo>
                <a:cubicBezTo>
                  <a:pt x="1179957" y="1423039"/>
                  <a:pt x="1175194" y="1433573"/>
                  <a:pt x="1165669" y="1442502"/>
                </a:cubicBezTo>
                <a:cubicBezTo>
                  <a:pt x="1156144" y="1451432"/>
                  <a:pt x="1144913" y="1455897"/>
                  <a:pt x="1131975" y="1455897"/>
                </a:cubicBezTo>
                <a:cubicBezTo>
                  <a:pt x="1119227" y="1455897"/>
                  <a:pt x="1107339" y="1453341"/>
                  <a:pt x="1096309" y="1448229"/>
                </a:cubicBezTo>
                <a:cubicBezTo>
                  <a:pt x="1085280" y="1443117"/>
                  <a:pt x="1075444" y="1436765"/>
                  <a:pt x="1066800" y="1429173"/>
                </a:cubicBezTo>
                <a:cubicBezTo>
                  <a:pt x="1058156" y="1421581"/>
                  <a:pt x="1050502" y="1412989"/>
                  <a:pt x="1043839" y="1403396"/>
                </a:cubicBezTo>
                <a:cubicBezTo>
                  <a:pt x="1037175" y="1393804"/>
                  <a:pt x="1033970" y="1385888"/>
                  <a:pt x="1034224" y="1379649"/>
                </a:cubicBezTo>
                <a:cubicBezTo>
                  <a:pt x="1021969" y="1407057"/>
                  <a:pt x="1003673" y="1420761"/>
                  <a:pt x="979337" y="1420761"/>
                </a:cubicBezTo>
                <a:cubicBezTo>
                  <a:pt x="995283" y="1400711"/>
                  <a:pt x="1003256" y="1383761"/>
                  <a:pt x="1003256" y="1369910"/>
                </a:cubicBezTo>
                <a:lnTo>
                  <a:pt x="1002518" y="1121045"/>
                </a:lnTo>
                <a:lnTo>
                  <a:pt x="996136" y="1114092"/>
                </a:lnTo>
                <a:cubicBezTo>
                  <a:pt x="986103" y="1104059"/>
                  <a:pt x="977307" y="1096207"/>
                  <a:pt x="969746" y="1090536"/>
                </a:cubicBezTo>
                <a:cubicBezTo>
                  <a:pt x="962186" y="1084864"/>
                  <a:pt x="954824" y="1080526"/>
                  <a:pt x="947660" y="1077522"/>
                </a:cubicBezTo>
                <a:cubicBezTo>
                  <a:pt x="940497" y="1074518"/>
                  <a:pt x="933136" y="1072543"/>
                  <a:pt x="925580" y="1071599"/>
                </a:cubicBezTo>
                <a:lnTo>
                  <a:pt x="910751" y="1070769"/>
                </a:lnTo>
                <a:lnTo>
                  <a:pt x="914953" y="1072591"/>
                </a:lnTo>
                <a:cubicBezTo>
                  <a:pt x="922855" y="1077373"/>
                  <a:pt x="930017" y="1084545"/>
                  <a:pt x="936438" y="1094108"/>
                </a:cubicBezTo>
                <a:cubicBezTo>
                  <a:pt x="949281" y="1113233"/>
                  <a:pt x="955703" y="1136603"/>
                  <a:pt x="955703" y="1164217"/>
                </a:cubicBezTo>
                <a:cubicBezTo>
                  <a:pt x="955703" y="1197309"/>
                  <a:pt x="947549" y="1224044"/>
                  <a:pt x="931241" y="1244424"/>
                </a:cubicBezTo>
                <a:cubicBezTo>
                  <a:pt x="914934" y="1264803"/>
                  <a:pt x="893635" y="1274993"/>
                  <a:pt x="867346" y="1274993"/>
                </a:cubicBezTo>
                <a:cubicBezTo>
                  <a:pt x="852948" y="1274993"/>
                  <a:pt x="839801" y="1271751"/>
                  <a:pt x="827907" y="1265266"/>
                </a:cubicBezTo>
                <a:cubicBezTo>
                  <a:pt x="816013" y="1258781"/>
                  <a:pt x="805601" y="1249720"/>
                  <a:pt x="796671" y="1238084"/>
                </a:cubicBezTo>
                <a:cubicBezTo>
                  <a:pt x="787741" y="1226447"/>
                  <a:pt x="780943" y="1213241"/>
                  <a:pt x="776275" y="1198466"/>
                </a:cubicBezTo>
                <a:cubicBezTo>
                  <a:pt x="771608" y="1183690"/>
                  <a:pt x="769275" y="1167539"/>
                  <a:pt x="769275" y="1150013"/>
                </a:cubicBezTo>
                <a:cubicBezTo>
                  <a:pt x="769275" y="1128717"/>
                  <a:pt x="773438" y="1108445"/>
                  <a:pt x="781764" y="1089196"/>
                </a:cubicBezTo>
                <a:cubicBezTo>
                  <a:pt x="790091" y="1069948"/>
                  <a:pt x="801521" y="1053055"/>
                  <a:pt x="816054" y="1038517"/>
                </a:cubicBezTo>
                <a:cubicBezTo>
                  <a:pt x="830588" y="1023980"/>
                  <a:pt x="847989" y="1012369"/>
                  <a:pt x="868257" y="1003685"/>
                </a:cubicBezTo>
                <a:cubicBezTo>
                  <a:pt x="888526" y="995002"/>
                  <a:pt x="910649" y="990660"/>
                  <a:pt x="934629" y="990660"/>
                </a:cubicBezTo>
                <a:cubicBezTo>
                  <a:pt x="954679" y="990660"/>
                  <a:pt x="977304" y="1001372"/>
                  <a:pt x="1002506" y="1022795"/>
                </a:cubicBezTo>
                <a:lnTo>
                  <a:pt x="1002506" y="986314"/>
                </a:lnTo>
                <a:cubicBezTo>
                  <a:pt x="1002506" y="966034"/>
                  <a:pt x="1010134" y="950917"/>
                  <a:pt x="1025390" y="940963"/>
                </a:cubicBezTo>
                <a:cubicBezTo>
                  <a:pt x="1029875" y="938169"/>
                  <a:pt x="1057977" y="930065"/>
                  <a:pt x="1109698" y="916651"/>
                </a:cubicBezTo>
                <a:close/>
                <a:moveTo>
                  <a:pt x="381524" y="916651"/>
                </a:moveTo>
                <a:lnTo>
                  <a:pt x="364331" y="946857"/>
                </a:lnTo>
                <a:cubicBezTo>
                  <a:pt x="359180" y="955009"/>
                  <a:pt x="356156" y="966463"/>
                  <a:pt x="355258" y="981218"/>
                </a:cubicBezTo>
                <a:lnTo>
                  <a:pt x="355711" y="992160"/>
                </a:lnTo>
                <a:lnTo>
                  <a:pt x="375190" y="992160"/>
                </a:lnTo>
                <a:lnTo>
                  <a:pt x="434602" y="992160"/>
                </a:lnTo>
                <a:lnTo>
                  <a:pt x="796326" y="992160"/>
                </a:lnTo>
                <a:lnTo>
                  <a:pt x="776121" y="1055228"/>
                </a:lnTo>
                <a:lnTo>
                  <a:pt x="717090" y="1055228"/>
                </a:lnTo>
                <a:lnTo>
                  <a:pt x="717090" y="1380173"/>
                </a:lnTo>
                <a:lnTo>
                  <a:pt x="716173" y="1395937"/>
                </a:lnTo>
                <a:cubicBezTo>
                  <a:pt x="715292" y="1404073"/>
                  <a:pt x="718165" y="1411943"/>
                  <a:pt x="724793" y="1419547"/>
                </a:cubicBezTo>
                <a:cubicBezTo>
                  <a:pt x="731420" y="1427151"/>
                  <a:pt x="740517" y="1430953"/>
                  <a:pt x="752082" y="1430953"/>
                </a:cubicBezTo>
                <a:cubicBezTo>
                  <a:pt x="756384" y="1430953"/>
                  <a:pt x="760301" y="1429776"/>
                  <a:pt x="763833" y="1427423"/>
                </a:cubicBezTo>
                <a:cubicBezTo>
                  <a:pt x="767366" y="1425069"/>
                  <a:pt x="769132" y="1421805"/>
                  <a:pt x="769132" y="1417630"/>
                </a:cubicBezTo>
                <a:cubicBezTo>
                  <a:pt x="769132" y="1414689"/>
                  <a:pt x="768657" y="1412484"/>
                  <a:pt x="767709" y="1411013"/>
                </a:cubicBezTo>
                <a:lnTo>
                  <a:pt x="767123" y="1410710"/>
                </a:lnTo>
                <a:lnTo>
                  <a:pt x="767179" y="1410903"/>
                </a:lnTo>
                <a:cubicBezTo>
                  <a:pt x="767179" y="1415634"/>
                  <a:pt x="765143" y="1419831"/>
                  <a:pt x="761071" y="1423494"/>
                </a:cubicBezTo>
                <a:cubicBezTo>
                  <a:pt x="756999" y="1427157"/>
                  <a:pt x="752507" y="1428989"/>
                  <a:pt x="747593" y="1428989"/>
                </a:cubicBezTo>
                <a:cubicBezTo>
                  <a:pt x="742101" y="1428989"/>
                  <a:pt x="737713" y="1426939"/>
                  <a:pt x="734431" y="1422839"/>
                </a:cubicBezTo>
                <a:cubicBezTo>
                  <a:pt x="731149" y="1418739"/>
                  <a:pt x="729508" y="1414261"/>
                  <a:pt x="729508" y="1409403"/>
                </a:cubicBezTo>
                <a:cubicBezTo>
                  <a:pt x="729508" y="1403132"/>
                  <a:pt x="731948" y="1397556"/>
                  <a:pt x="736830" y="1392674"/>
                </a:cubicBezTo>
                <a:cubicBezTo>
                  <a:pt x="741712" y="1387793"/>
                  <a:pt x="748042" y="1385352"/>
                  <a:pt x="755821" y="1385352"/>
                </a:cubicBezTo>
                <a:cubicBezTo>
                  <a:pt x="766941" y="1385352"/>
                  <a:pt x="776099" y="1388795"/>
                  <a:pt x="783294" y="1395681"/>
                </a:cubicBezTo>
                <a:cubicBezTo>
                  <a:pt x="790490" y="1402567"/>
                  <a:pt x="794087" y="1409883"/>
                  <a:pt x="794087" y="1417630"/>
                </a:cubicBezTo>
                <a:cubicBezTo>
                  <a:pt x="794087" y="1427933"/>
                  <a:pt x="789795" y="1436761"/>
                  <a:pt x="781211" y="1444116"/>
                </a:cubicBezTo>
                <a:cubicBezTo>
                  <a:pt x="772626" y="1451470"/>
                  <a:pt x="762917" y="1455147"/>
                  <a:pt x="752082" y="1455147"/>
                </a:cubicBezTo>
                <a:cubicBezTo>
                  <a:pt x="730635" y="1455147"/>
                  <a:pt x="711533" y="1448120"/>
                  <a:pt x="694777" y="1434067"/>
                </a:cubicBezTo>
                <a:cubicBezTo>
                  <a:pt x="686399" y="1427040"/>
                  <a:pt x="679571" y="1419176"/>
                  <a:pt x="674292" y="1410476"/>
                </a:cubicBezTo>
                <a:lnTo>
                  <a:pt x="669090" y="1397168"/>
                </a:lnTo>
                <a:lnTo>
                  <a:pt x="668146" y="1399367"/>
                </a:lnTo>
                <a:cubicBezTo>
                  <a:pt x="665124" y="1404643"/>
                  <a:pt x="661511" y="1409526"/>
                  <a:pt x="657308" y="1414016"/>
                </a:cubicBezTo>
                <a:cubicBezTo>
                  <a:pt x="648902" y="1422998"/>
                  <a:pt x="636091" y="1427488"/>
                  <a:pt x="618875" y="1427488"/>
                </a:cubicBezTo>
                <a:cubicBezTo>
                  <a:pt x="632829" y="1410732"/>
                  <a:pt x="639806" y="1397298"/>
                  <a:pt x="639806" y="1387186"/>
                </a:cubicBezTo>
                <a:lnTo>
                  <a:pt x="638318" y="1375220"/>
                </a:lnTo>
                <a:lnTo>
                  <a:pt x="638318" y="1377101"/>
                </a:lnTo>
                <a:lnTo>
                  <a:pt x="625149" y="1367695"/>
                </a:lnTo>
                <a:cubicBezTo>
                  <a:pt x="599535" y="1359718"/>
                  <a:pt x="576943" y="1351175"/>
                  <a:pt x="557373" y="1342067"/>
                </a:cubicBezTo>
                <a:lnTo>
                  <a:pt x="556231" y="1341494"/>
                </a:lnTo>
                <a:lnTo>
                  <a:pt x="559040" y="1345936"/>
                </a:lnTo>
                <a:cubicBezTo>
                  <a:pt x="560750" y="1350322"/>
                  <a:pt x="561606" y="1355035"/>
                  <a:pt x="561606" y="1360075"/>
                </a:cubicBezTo>
                <a:cubicBezTo>
                  <a:pt x="561606" y="1370624"/>
                  <a:pt x="558147" y="1379514"/>
                  <a:pt x="551230" y="1386745"/>
                </a:cubicBezTo>
                <a:cubicBezTo>
                  <a:pt x="544312" y="1393976"/>
                  <a:pt x="535765" y="1397592"/>
                  <a:pt x="525589" y="1397592"/>
                </a:cubicBezTo>
                <a:cubicBezTo>
                  <a:pt x="514826" y="1397592"/>
                  <a:pt x="506006" y="1393996"/>
                  <a:pt x="499128" y="1386805"/>
                </a:cubicBezTo>
                <a:cubicBezTo>
                  <a:pt x="492250" y="1379613"/>
                  <a:pt x="488811" y="1370704"/>
                  <a:pt x="488811" y="1360075"/>
                </a:cubicBezTo>
                <a:cubicBezTo>
                  <a:pt x="488811" y="1349907"/>
                  <a:pt x="492212" y="1341115"/>
                  <a:pt x="499015" y="1333697"/>
                </a:cubicBezTo>
                <a:cubicBezTo>
                  <a:pt x="502416" y="1329988"/>
                  <a:pt x="506331" y="1327207"/>
                  <a:pt x="510760" y="1325352"/>
                </a:cubicBezTo>
                <a:lnTo>
                  <a:pt x="520448" y="1323535"/>
                </a:lnTo>
                <a:lnTo>
                  <a:pt x="503593" y="1315076"/>
                </a:lnTo>
                <a:cubicBezTo>
                  <a:pt x="487309" y="1306190"/>
                  <a:pt x="472607" y="1297246"/>
                  <a:pt x="459486" y="1288245"/>
                </a:cubicBezTo>
                <a:cubicBezTo>
                  <a:pt x="446365" y="1279244"/>
                  <a:pt x="435824" y="1270239"/>
                  <a:pt x="427863" y="1261230"/>
                </a:cubicBezTo>
                <a:cubicBezTo>
                  <a:pt x="420608" y="1252863"/>
                  <a:pt x="415994" y="1244878"/>
                  <a:pt x="414022" y="1237274"/>
                </a:cubicBezTo>
                <a:cubicBezTo>
                  <a:pt x="412049" y="1229670"/>
                  <a:pt x="411063" y="1222510"/>
                  <a:pt x="411063" y="1215795"/>
                </a:cubicBezTo>
                <a:cubicBezTo>
                  <a:pt x="411063" y="1199325"/>
                  <a:pt x="415685" y="1182376"/>
                  <a:pt x="424928" y="1164950"/>
                </a:cubicBezTo>
                <a:cubicBezTo>
                  <a:pt x="434171" y="1147523"/>
                  <a:pt x="448379" y="1131945"/>
                  <a:pt x="467552" y="1118218"/>
                </a:cubicBezTo>
                <a:cubicBezTo>
                  <a:pt x="486725" y="1104490"/>
                  <a:pt x="510584" y="1093254"/>
                  <a:pt x="539127" y="1084511"/>
                </a:cubicBezTo>
                <a:cubicBezTo>
                  <a:pt x="567670" y="1075768"/>
                  <a:pt x="598987" y="1071396"/>
                  <a:pt x="633079" y="1071396"/>
                </a:cubicBezTo>
                <a:lnTo>
                  <a:pt x="633079" y="1055228"/>
                </a:lnTo>
                <a:lnTo>
                  <a:pt x="410242" y="1055228"/>
                </a:lnTo>
                <a:lnTo>
                  <a:pt x="386239" y="1055228"/>
                </a:lnTo>
                <a:lnTo>
                  <a:pt x="359081" y="1055228"/>
                </a:lnTo>
                <a:lnTo>
                  <a:pt x="358411" y="1355718"/>
                </a:lnTo>
                <a:lnTo>
                  <a:pt x="364117" y="1353944"/>
                </a:lnTo>
                <a:lnTo>
                  <a:pt x="359123" y="1384910"/>
                </a:lnTo>
                <a:lnTo>
                  <a:pt x="362009" y="1399338"/>
                </a:lnTo>
                <a:cubicBezTo>
                  <a:pt x="364446" y="1404950"/>
                  <a:pt x="368101" y="1410085"/>
                  <a:pt x="372975" y="1414743"/>
                </a:cubicBezTo>
                <a:cubicBezTo>
                  <a:pt x="382722" y="1424057"/>
                  <a:pt x="394244" y="1428715"/>
                  <a:pt x="407539" y="1428715"/>
                </a:cubicBezTo>
                <a:cubicBezTo>
                  <a:pt x="414103" y="1428715"/>
                  <a:pt x="419582" y="1426974"/>
                  <a:pt x="423976" y="1423494"/>
                </a:cubicBezTo>
                <a:cubicBezTo>
                  <a:pt x="428369" y="1420013"/>
                  <a:pt x="430566" y="1415566"/>
                  <a:pt x="430566" y="1410153"/>
                </a:cubicBezTo>
                <a:cubicBezTo>
                  <a:pt x="430566" y="1407081"/>
                  <a:pt x="428863" y="1404095"/>
                  <a:pt x="425458" y="1401193"/>
                </a:cubicBezTo>
                <a:lnTo>
                  <a:pt x="423940" y="1399829"/>
                </a:lnTo>
                <a:lnTo>
                  <a:pt x="424136" y="1401187"/>
                </a:lnTo>
                <a:cubicBezTo>
                  <a:pt x="424136" y="1406958"/>
                  <a:pt x="421876" y="1411913"/>
                  <a:pt x="417356" y="1416052"/>
                </a:cubicBezTo>
                <a:cubicBezTo>
                  <a:pt x="412835" y="1420192"/>
                  <a:pt x="408071" y="1422262"/>
                  <a:pt x="403062" y="1422262"/>
                </a:cubicBezTo>
                <a:cubicBezTo>
                  <a:pt x="390505" y="1422262"/>
                  <a:pt x="384226" y="1414737"/>
                  <a:pt x="384226" y="1399687"/>
                </a:cubicBezTo>
                <a:cubicBezTo>
                  <a:pt x="384226" y="1380661"/>
                  <a:pt x="393994" y="1371148"/>
                  <a:pt x="413528" y="1371148"/>
                </a:cubicBezTo>
                <a:cubicBezTo>
                  <a:pt x="425148" y="1371148"/>
                  <a:pt x="435054" y="1375093"/>
                  <a:pt x="443246" y="1382983"/>
                </a:cubicBezTo>
                <a:cubicBezTo>
                  <a:pt x="451437" y="1390873"/>
                  <a:pt x="455533" y="1399929"/>
                  <a:pt x="455533" y="1410153"/>
                </a:cubicBezTo>
                <a:cubicBezTo>
                  <a:pt x="455533" y="1422789"/>
                  <a:pt x="450771" y="1433573"/>
                  <a:pt x="441245" y="1442502"/>
                </a:cubicBezTo>
                <a:cubicBezTo>
                  <a:pt x="431720" y="1451432"/>
                  <a:pt x="420485" y="1455897"/>
                  <a:pt x="407539" y="1455897"/>
                </a:cubicBezTo>
                <a:cubicBezTo>
                  <a:pt x="395855" y="1455897"/>
                  <a:pt x="384621" y="1453335"/>
                  <a:pt x="373838" y="1448211"/>
                </a:cubicBezTo>
                <a:cubicBezTo>
                  <a:pt x="363055" y="1443088"/>
                  <a:pt x="353066" y="1436718"/>
                  <a:pt x="343870" y="1429102"/>
                </a:cubicBezTo>
                <a:lnTo>
                  <a:pt x="337173" y="1421839"/>
                </a:lnTo>
                <a:lnTo>
                  <a:pt x="294203" y="1436740"/>
                </a:lnTo>
                <a:lnTo>
                  <a:pt x="260913" y="1449765"/>
                </a:lnTo>
                <a:cubicBezTo>
                  <a:pt x="253968" y="1455242"/>
                  <a:pt x="250495" y="1459731"/>
                  <a:pt x="250495" y="1463231"/>
                </a:cubicBezTo>
                <a:cubicBezTo>
                  <a:pt x="250495" y="1463517"/>
                  <a:pt x="250745" y="1463910"/>
                  <a:pt x="251246" y="1464410"/>
                </a:cubicBezTo>
                <a:cubicBezTo>
                  <a:pt x="251246" y="1467172"/>
                  <a:pt x="251387" y="1469111"/>
                  <a:pt x="251668" y="1470226"/>
                </a:cubicBezTo>
                <a:cubicBezTo>
                  <a:pt x="251950" y="1471341"/>
                  <a:pt x="252730" y="1472466"/>
                  <a:pt x="254008" y="1473601"/>
                </a:cubicBezTo>
                <a:cubicBezTo>
                  <a:pt x="255286" y="1474736"/>
                  <a:pt x="257673" y="1475885"/>
                  <a:pt x="261169" y="1477048"/>
                </a:cubicBezTo>
                <a:cubicBezTo>
                  <a:pt x="264666" y="1478211"/>
                  <a:pt x="270030" y="1478792"/>
                  <a:pt x="277261" y="1478792"/>
                </a:cubicBezTo>
                <a:cubicBezTo>
                  <a:pt x="285278" y="1478792"/>
                  <a:pt x="295509" y="1477717"/>
                  <a:pt x="307955" y="1475566"/>
                </a:cubicBezTo>
                <a:cubicBezTo>
                  <a:pt x="320401" y="1473415"/>
                  <a:pt x="335629" y="1469509"/>
                  <a:pt x="353639" y="1463850"/>
                </a:cubicBezTo>
                <a:lnTo>
                  <a:pt x="359664" y="1463850"/>
                </a:lnTo>
                <a:lnTo>
                  <a:pt x="363879" y="1468005"/>
                </a:lnTo>
                <a:lnTo>
                  <a:pt x="376725" y="1500116"/>
                </a:lnTo>
                <a:cubicBezTo>
                  <a:pt x="380996" y="1511324"/>
                  <a:pt x="386810" y="1519958"/>
                  <a:pt x="394168" y="1526019"/>
                </a:cubicBezTo>
                <a:cubicBezTo>
                  <a:pt x="401526" y="1532079"/>
                  <a:pt x="408603" y="1535276"/>
                  <a:pt x="415397" y="1535609"/>
                </a:cubicBezTo>
                <a:cubicBezTo>
                  <a:pt x="423930" y="1535609"/>
                  <a:pt x="431796" y="1532420"/>
                  <a:pt x="438995" y="1526042"/>
                </a:cubicBezTo>
                <a:cubicBezTo>
                  <a:pt x="446195" y="1519665"/>
                  <a:pt x="449794" y="1512182"/>
                  <a:pt x="449794" y="1503593"/>
                </a:cubicBezTo>
                <a:cubicBezTo>
                  <a:pt x="449794" y="1498807"/>
                  <a:pt x="448161" y="1494146"/>
                  <a:pt x="444895" y="1489609"/>
                </a:cubicBezTo>
                <a:lnTo>
                  <a:pt x="441751" y="1486582"/>
                </a:lnTo>
                <a:lnTo>
                  <a:pt x="442615" y="1492377"/>
                </a:lnTo>
                <a:cubicBezTo>
                  <a:pt x="441877" y="1498275"/>
                  <a:pt x="439837" y="1503637"/>
                  <a:pt x="436495" y="1508463"/>
                </a:cubicBezTo>
                <a:cubicBezTo>
                  <a:pt x="433153" y="1513289"/>
                  <a:pt x="428168" y="1515702"/>
                  <a:pt x="421541" y="1515702"/>
                </a:cubicBezTo>
                <a:cubicBezTo>
                  <a:pt x="415302" y="1515702"/>
                  <a:pt x="409607" y="1512949"/>
                  <a:pt x="404455" y="1507445"/>
                </a:cubicBezTo>
                <a:cubicBezTo>
                  <a:pt x="399304" y="1501940"/>
                  <a:pt x="396728" y="1495425"/>
                  <a:pt x="396728" y="1487901"/>
                </a:cubicBezTo>
                <a:cubicBezTo>
                  <a:pt x="396728" y="1478963"/>
                  <a:pt x="400618" y="1471224"/>
                  <a:pt x="408396" y="1464683"/>
                </a:cubicBezTo>
                <a:cubicBezTo>
                  <a:pt x="416175" y="1458143"/>
                  <a:pt x="424291" y="1454873"/>
                  <a:pt x="432744" y="1454873"/>
                </a:cubicBezTo>
                <a:cubicBezTo>
                  <a:pt x="445690" y="1454873"/>
                  <a:pt x="456303" y="1459901"/>
                  <a:pt x="464582" y="1469958"/>
                </a:cubicBezTo>
                <a:cubicBezTo>
                  <a:pt x="472860" y="1480015"/>
                  <a:pt x="477000" y="1490976"/>
                  <a:pt x="477000" y="1502843"/>
                </a:cubicBezTo>
                <a:cubicBezTo>
                  <a:pt x="477000" y="1522036"/>
                  <a:pt x="470227" y="1537699"/>
                  <a:pt x="456682" y="1549831"/>
                </a:cubicBezTo>
                <a:cubicBezTo>
                  <a:pt x="443137" y="1561964"/>
                  <a:pt x="427434" y="1568030"/>
                  <a:pt x="409575" y="1568030"/>
                </a:cubicBezTo>
                <a:cubicBezTo>
                  <a:pt x="395089" y="1568030"/>
                  <a:pt x="380798" y="1563906"/>
                  <a:pt x="366701" y="1555659"/>
                </a:cubicBezTo>
                <a:cubicBezTo>
                  <a:pt x="352604" y="1547412"/>
                  <a:pt x="341427" y="1538078"/>
                  <a:pt x="333173" y="1527656"/>
                </a:cubicBezTo>
                <a:cubicBezTo>
                  <a:pt x="327981" y="1531950"/>
                  <a:pt x="321066" y="1535143"/>
                  <a:pt x="312426" y="1537234"/>
                </a:cubicBezTo>
                <a:cubicBezTo>
                  <a:pt x="303786" y="1539326"/>
                  <a:pt x="294806" y="1540372"/>
                  <a:pt x="285488" y="1540372"/>
                </a:cubicBezTo>
                <a:cubicBezTo>
                  <a:pt x="275661" y="1540372"/>
                  <a:pt x="265642" y="1538715"/>
                  <a:pt x="255431" y="1535401"/>
                </a:cubicBezTo>
                <a:cubicBezTo>
                  <a:pt x="245219" y="1532087"/>
                  <a:pt x="236277" y="1526731"/>
                  <a:pt x="228606" y="1519333"/>
                </a:cubicBezTo>
                <a:cubicBezTo>
                  <a:pt x="220934" y="1511936"/>
                  <a:pt x="214644" y="1502645"/>
                  <a:pt x="209734" y="1491461"/>
                </a:cubicBezTo>
                <a:cubicBezTo>
                  <a:pt x="204825" y="1480277"/>
                  <a:pt x="202370" y="1466632"/>
                  <a:pt x="202370" y="1450527"/>
                </a:cubicBezTo>
                <a:cubicBezTo>
                  <a:pt x="202370" y="1429485"/>
                  <a:pt x="209052" y="1413810"/>
                  <a:pt x="222415" y="1403503"/>
                </a:cubicBezTo>
                <a:cubicBezTo>
                  <a:pt x="235777" y="1393196"/>
                  <a:pt x="250742" y="1386709"/>
                  <a:pt x="267307" y="1384042"/>
                </a:cubicBezTo>
                <a:lnTo>
                  <a:pt x="276666" y="1381133"/>
                </a:lnTo>
                <a:lnTo>
                  <a:pt x="279571" y="1369041"/>
                </a:lnTo>
                <a:lnTo>
                  <a:pt x="279571" y="1194269"/>
                </a:lnTo>
                <a:cubicBezTo>
                  <a:pt x="256728" y="1198751"/>
                  <a:pt x="228607" y="1204475"/>
                  <a:pt x="195205" y="1211441"/>
                </a:cubicBezTo>
                <a:lnTo>
                  <a:pt x="169485" y="1216838"/>
                </a:lnTo>
                <a:lnTo>
                  <a:pt x="179902" y="1219010"/>
                </a:lnTo>
                <a:cubicBezTo>
                  <a:pt x="184493" y="1221240"/>
                  <a:pt x="188325" y="1224586"/>
                  <a:pt x="191399" y="1229047"/>
                </a:cubicBezTo>
                <a:cubicBezTo>
                  <a:pt x="197546" y="1237969"/>
                  <a:pt x="200620" y="1246509"/>
                  <a:pt x="200620" y="1254669"/>
                </a:cubicBezTo>
                <a:cubicBezTo>
                  <a:pt x="200620" y="1268544"/>
                  <a:pt x="195693" y="1279512"/>
                  <a:pt x="185838" y="1287572"/>
                </a:cubicBezTo>
                <a:cubicBezTo>
                  <a:pt x="175984" y="1295633"/>
                  <a:pt x="163671" y="1299663"/>
                  <a:pt x="148899" y="1299663"/>
                </a:cubicBezTo>
                <a:cubicBezTo>
                  <a:pt x="129167" y="1299663"/>
                  <a:pt x="113494" y="1293577"/>
                  <a:pt x="101882" y="1281405"/>
                </a:cubicBezTo>
                <a:cubicBezTo>
                  <a:pt x="90269" y="1269232"/>
                  <a:pt x="84463" y="1255090"/>
                  <a:pt x="84463" y="1238977"/>
                </a:cubicBezTo>
                <a:cubicBezTo>
                  <a:pt x="84463" y="1221879"/>
                  <a:pt x="91440" y="1205357"/>
                  <a:pt x="105394" y="1189411"/>
                </a:cubicBezTo>
                <a:cubicBezTo>
                  <a:pt x="105394" y="1188673"/>
                  <a:pt x="103459" y="1186182"/>
                  <a:pt x="99590" y="1181940"/>
                </a:cubicBezTo>
                <a:cubicBezTo>
                  <a:pt x="95720" y="1177697"/>
                  <a:pt x="89979" y="1175576"/>
                  <a:pt x="82367" y="1175576"/>
                </a:cubicBezTo>
                <a:cubicBezTo>
                  <a:pt x="74303" y="1175576"/>
                  <a:pt x="65933" y="1182057"/>
                  <a:pt x="57257" y="1195019"/>
                </a:cubicBezTo>
                <a:lnTo>
                  <a:pt x="3750" y="1163694"/>
                </a:lnTo>
                <a:cubicBezTo>
                  <a:pt x="1250" y="1151803"/>
                  <a:pt x="0" y="1140266"/>
                  <a:pt x="0" y="1129082"/>
                </a:cubicBezTo>
                <a:cubicBezTo>
                  <a:pt x="0" y="1110405"/>
                  <a:pt x="3133" y="1092841"/>
                  <a:pt x="9400" y="1076391"/>
                </a:cubicBezTo>
                <a:cubicBezTo>
                  <a:pt x="15666" y="1059940"/>
                  <a:pt x="24745" y="1045373"/>
                  <a:pt x="36635" y="1032689"/>
                </a:cubicBezTo>
                <a:cubicBezTo>
                  <a:pt x="48526" y="1020005"/>
                  <a:pt x="62684" y="1009954"/>
                  <a:pt x="79111" y="1002537"/>
                </a:cubicBezTo>
                <a:cubicBezTo>
                  <a:pt x="95538" y="995119"/>
                  <a:pt x="113816" y="991410"/>
                  <a:pt x="133945" y="991410"/>
                </a:cubicBezTo>
                <a:cubicBezTo>
                  <a:pt x="154813" y="991410"/>
                  <a:pt x="178244" y="998927"/>
                  <a:pt x="204240" y="1013961"/>
                </a:cubicBezTo>
                <a:cubicBezTo>
                  <a:pt x="230235" y="1028994"/>
                  <a:pt x="255095" y="1047885"/>
                  <a:pt x="278820" y="1070634"/>
                </a:cubicBezTo>
                <a:lnTo>
                  <a:pt x="278820" y="986314"/>
                </a:lnTo>
                <a:cubicBezTo>
                  <a:pt x="278820" y="965566"/>
                  <a:pt x="286182" y="950464"/>
                  <a:pt x="300906" y="941011"/>
                </a:cubicBezTo>
                <a:cubicBezTo>
                  <a:pt x="304312" y="938717"/>
                  <a:pt x="331184" y="930597"/>
                  <a:pt x="381524" y="916651"/>
                </a:cubicBezTo>
                <a:close/>
                <a:moveTo>
                  <a:pt x="621205" y="351140"/>
                </a:moveTo>
                <a:lnTo>
                  <a:pt x="619482" y="353723"/>
                </a:lnTo>
                <a:cubicBezTo>
                  <a:pt x="619482" y="355239"/>
                  <a:pt x="620780" y="356718"/>
                  <a:pt x="623375" y="358158"/>
                </a:cubicBezTo>
                <a:lnTo>
                  <a:pt x="623874" y="358283"/>
                </a:lnTo>
                <a:close/>
                <a:moveTo>
                  <a:pt x="1811315" y="349777"/>
                </a:moveTo>
                <a:lnTo>
                  <a:pt x="1810107" y="353723"/>
                </a:lnTo>
                <a:cubicBezTo>
                  <a:pt x="1810107" y="354481"/>
                  <a:pt x="1810431" y="355230"/>
                  <a:pt x="1811080" y="355969"/>
                </a:cubicBezTo>
                <a:lnTo>
                  <a:pt x="1813411" y="357717"/>
                </a:lnTo>
                <a:lnTo>
                  <a:pt x="1812371" y="356069"/>
                </a:lnTo>
                <a:close/>
                <a:moveTo>
                  <a:pt x="1812540" y="347383"/>
                </a:moveTo>
                <a:lnTo>
                  <a:pt x="1811857" y="348004"/>
                </a:lnTo>
                <a:lnTo>
                  <a:pt x="1811344" y="349679"/>
                </a:lnTo>
                <a:close/>
                <a:moveTo>
                  <a:pt x="1853355" y="347201"/>
                </a:moveTo>
                <a:lnTo>
                  <a:pt x="1854958" y="354473"/>
                </a:lnTo>
                <a:cubicBezTo>
                  <a:pt x="1854958" y="363943"/>
                  <a:pt x="1851267" y="371567"/>
                  <a:pt x="1843885" y="377345"/>
                </a:cubicBezTo>
                <a:cubicBezTo>
                  <a:pt x="1836503" y="383124"/>
                  <a:pt x="1828435" y="386013"/>
                  <a:pt x="1819680" y="386013"/>
                </a:cubicBezTo>
                <a:cubicBezTo>
                  <a:pt x="1808591" y="386013"/>
                  <a:pt x="1800064" y="381933"/>
                  <a:pt x="1794099" y="373773"/>
                </a:cubicBezTo>
                <a:lnTo>
                  <a:pt x="1787429" y="360851"/>
                </a:lnTo>
                <a:lnTo>
                  <a:pt x="1788336" y="364040"/>
                </a:lnTo>
                <a:cubicBezTo>
                  <a:pt x="1790770" y="370442"/>
                  <a:pt x="1794210" y="376309"/>
                  <a:pt x="1798659" y="381643"/>
                </a:cubicBezTo>
                <a:cubicBezTo>
                  <a:pt x="1803108" y="386977"/>
                  <a:pt x="1808303" y="391236"/>
                  <a:pt x="1814244" y="394419"/>
                </a:cubicBezTo>
                <a:cubicBezTo>
                  <a:pt x="1820186" y="397602"/>
                  <a:pt x="1826482" y="399193"/>
                  <a:pt x="1833134" y="399193"/>
                </a:cubicBezTo>
                <a:cubicBezTo>
                  <a:pt x="1839206" y="399193"/>
                  <a:pt x="1845560" y="396580"/>
                  <a:pt x="1852196" y="391353"/>
                </a:cubicBezTo>
                <a:cubicBezTo>
                  <a:pt x="1858831" y="386126"/>
                  <a:pt x="1862149" y="378318"/>
                  <a:pt x="1862149" y="367927"/>
                </a:cubicBezTo>
                <a:cubicBezTo>
                  <a:pt x="1862149" y="359744"/>
                  <a:pt x="1859262" y="352864"/>
                  <a:pt x="1853487" y="347288"/>
                </a:cubicBezTo>
                <a:close/>
                <a:moveTo>
                  <a:pt x="133921" y="229779"/>
                </a:moveTo>
                <a:cubicBezTo>
                  <a:pt x="124984" y="229779"/>
                  <a:pt x="117665" y="233649"/>
                  <a:pt x="111966" y="241388"/>
                </a:cubicBezTo>
                <a:cubicBezTo>
                  <a:pt x="106267" y="249127"/>
                  <a:pt x="103418" y="257918"/>
                  <a:pt x="103418" y="267760"/>
                </a:cubicBezTo>
                <a:cubicBezTo>
                  <a:pt x="103418" y="280039"/>
                  <a:pt x="106327" y="290438"/>
                  <a:pt x="112145" y="298954"/>
                </a:cubicBezTo>
                <a:cubicBezTo>
                  <a:pt x="117963" y="307471"/>
                  <a:pt x="125222" y="311730"/>
                  <a:pt x="133921" y="311730"/>
                </a:cubicBezTo>
                <a:cubicBezTo>
                  <a:pt x="142486" y="311730"/>
                  <a:pt x="150334" y="306219"/>
                  <a:pt x="157466" y="295198"/>
                </a:cubicBezTo>
                <a:lnTo>
                  <a:pt x="161682" y="285333"/>
                </a:lnTo>
                <a:lnTo>
                  <a:pt x="156988" y="289327"/>
                </a:lnTo>
                <a:cubicBezTo>
                  <a:pt x="152608" y="291491"/>
                  <a:pt x="147661" y="292573"/>
                  <a:pt x="142148" y="292573"/>
                </a:cubicBezTo>
                <a:cubicBezTo>
                  <a:pt x="134219" y="292573"/>
                  <a:pt x="127728" y="289539"/>
                  <a:pt x="122676" y="283470"/>
                </a:cubicBezTo>
                <a:cubicBezTo>
                  <a:pt x="117624" y="277402"/>
                  <a:pt x="115098" y="269923"/>
                  <a:pt x="115098" y="261033"/>
                </a:cubicBezTo>
                <a:cubicBezTo>
                  <a:pt x="115098" y="253659"/>
                  <a:pt x="117227" y="247309"/>
                  <a:pt x="121485" y="241983"/>
                </a:cubicBezTo>
                <a:cubicBezTo>
                  <a:pt x="125744" y="236657"/>
                  <a:pt x="130885" y="233994"/>
                  <a:pt x="136910" y="233994"/>
                </a:cubicBezTo>
                <a:cubicBezTo>
                  <a:pt x="142125" y="233994"/>
                  <a:pt x="146195" y="236080"/>
                  <a:pt x="149120" y="240251"/>
                </a:cubicBezTo>
                <a:cubicBezTo>
                  <a:pt x="152045" y="244422"/>
                  <a:pt x="153507" y="248361"/>
                  <a:pt x="153507" y="252068"/>
                </a:cubicBezTo>
                <a:cubicBezTo>
                  <a:pt x="153507" y="256140"/>
                  <a:pt x="152021" y="260295"/>
                  <a:pt x="149048" y="264533"/>
                </a:cubicBezTo>
                <a:lnTo>
                  <a:pt x="145972" y="267321"/>
                </a:lnTo>
                <a:lnTo>
                  <a:pt x="146335" y="267220"/>
                </a:lnTo>
                <a:cubicBezTo>
                  <a:pt x="147781" y="266447"/>
                  <a:pt x="149276" y="265288"/>
                  <a:pt x="150822" y="263742"/>
                </a:cubicBezTo>
                <a:cubicBezTo>
                  <a:pt x="153914" y="260650"/>
                  <a:pt x="155460" y="256259"/>
                  <a:pt x="155460" y="250567"/>
                </a:cubicBezTo>
                <a:cubicBezTo>
                  <a:pt x="155460" y="244598"/>
                  <a:pt x="153110" y="239642"/>
                  <a:pt x="148411" y="235697"/>
                </a:cubicBezTo>
                <a:cubicBezTo>
                  <a:pt x="143712" y="231752"/>
                  <a:pt x="138882" y="229779"/>
                  <a:pt x="133921" y="229779"/>
                </a:cubicBezTo>
                <a:close/>
                <a:moveTo>
                  <a:pt x="281940" y="223802"/>
                </a:moveTo>
                <a:cubicBezTo>
                  <a:pt x="275987" y="223802"/>
                  <a:pt x="270784" y="225844"/>
                  <a:pt x="266331" y="229928"/>
                </a:cubicBezTo>
                <a:cubicBezTo>
                  <a:pt x="261878" y="234012"/>
                  <a:pt x="259651" y="238899"/>
                  <a:pt x="259651" y="244591"/>
                </a:cubicBezTo>
                <a:cubicBezTo>
                  <a:pt x="259651" y="250139"/>
                  <a:pt x="260866" y="254370"/>
                  <a:pt x="263295" y="257283"/>
                </a:cubicBezTo>
                <a:lnTo>
                  <a:pt x="265313" y="258843"/>
                </a:lnTo>
                <a:lnTo>
                  <a:pt x="262641" y="253991"/>
                </a:lnTo>
                <a:cubicBezTo>
                  <a:pt x="261950" y="251731"/>
                  <a:pt x="261604" y="249093"/>
                  <a:pt x="261604" y="246079"/>
                </a:cubicBezTo>
                <a:cubicBezTo>
                  <a:pt x="261604" y="241634"/>
                  <a:pt x="263082" y="237512"/>
                  <a:pt x="266039" y="233714"/>
                </a:cubicBezTo>
                <a:cubicBezTo>
                  <a:pt x="268996" y="229916"/>
                  <a:pt x="273050" y="228017"/>
                  <a:pt x="278201" y="228017"/>
                </a:cubicBezTo>
                <a:cubicBezTo>
                  <a:pt x="283567" y="228017"/>
                  <a:pt x="288546" y="230662"/>
                  <a:pt x="293138" y="235953"/>
                </a:cubicBezTo>
                <a:cubicBezTo>
                  <a:pt x="297730" y="241243"/>
                  <a:pt x="300026" y="247611"/>
                  <a:pt x="300026" y="255056"/>
                </a:cubicBezTo>
                <a:cubicBezTo>
                  <a:pt x="300026" y="263930"/>
                  <a:pt x="297323" y="271405"/>
                  <a:pt x="291917" y="277482"/>
                </a:cubicBezTo>
                <a:cubicBezTo>
                  <a:pt x="286512" y="283558"/>
                  <a:pt x="280194" y="286596"/>
                  <a:pt x="272962" y="286596"/>
                </a:cubicBezTo>
                <a:cubicBezTo>
                  <a:pt x="267410" y="286596"/>
                  <a:pt x="262439" y="285521"/>
                  <a:pt x="258049" y="283371"/>
                </a:cubicBezTo>
                <a:lnTo>
                  <a:pt x="254136" y="280058"/>
                </a:lnTo>
                <a:lnTo>
                  <a:pt x="257984" y="288870"/>
                </a:lnTo>
                <a:cubicBezTo>
                  <a:pt x="265343" y="300125"/>
                  <a:pt x="273328" y="305753"/>
                  <a:pt x="281940" y="305753"/>
                </a:cubicBezTo>
                <a:cubicBezTo>
                  <a:pt x="289107" y="305753"/>
                  <a:pt x="295733" y="301455"/>
                  <a:pt x="301817" y="292858"/>
                </a:cubicBezTo>
                <a:cubicBezTo>
                  <a:pt x="307901" y="284262"/>
                  <a:pt x="310943" y="273904"/>
                  <a:pt x="310943" y="261783"/>
                </a:cubicBezTo>
                <a:cubicBezTo>
                  <a:pt x="310943" y="251195"/>
                  <a:pt x="307975" y="242217"/>
                  <a:pt x="302038" y="234851"/>
                </a:cubicBezTo>
                <a:cubicBezTo>
                  <a:pt x="296100" y="227485"/>
                  <a:pt x="289401" y="223802"/>
                  <a:pt x="281940" y="223802"/>
                </a:cubicBezTo>
                <a:close/>
                <a:moveTo>
                  <a:pt x="1159102" y="140828"/>
                </a:moveTo>
                <a:lnTo>
                  <a:pt x="1161568" y="143009"/>
                </a:lnTo>
                <a:cubicBezTo>
                  <a:pt x="1165235" y="147456"/>
                  <a:pt x="1167567" y="153127"/>
                  <a:pt x="1168563" y="160020"/>
                </a:cubicBezTo>
                <a:lnTo>
                  <a:pt x="1165395" y="170974"/>
                </a:lnTo>
                <a:cubicBezTo>
                  <a:pt x="1161213" y="175157"/>
                  <a:pt x="1156581" y="178066"/>
                  <a:pt x="1151501" y="179701"/>
                </a:cubicBezTo>
                <a:cubicBezTo>
                  <a:pt x="1137761" y="178908"/>
                  <a:pt x="1130891" y="174125"/>
                  <a:pt x="1130891" y="165354"/>
                </a:cubicBezTo>
                <a:cubicBezTo>
                  <a:pt x="1130891" y="163307"/>
                  <a:pt x="1131830" y="160405"/>
                  <a:pt x="1133707" y="156651"/>
                </a:cubicBezTo>
                <a:lnTo>
                  <a:pt x="1138137" y="152793"/>
                </a:lnTo>
                <a:lnTo>
                  <a:pt x="1137023" y="152793"/>
                </a:lnTo>
                <a:cubicBezTo>
                  <a:pt x="1134094" y="152793"/>
                  <a:pt x="1131391" y="154444"/>
                  <a:pt x="1128915" y="157746"/>
                </a:cubicBezTo>
                <a:cubicBezTo>
                  <a:pt x="1126438" y="161048"/>
                  <a:pt x="1125200" y="164080"/>
                  <a:pt x="1125200" y="166843"/>
                </a:cubicBezTo>
                <a:cubicBezTo>
                  <a:pt x="1125200" y="170970"/>
                  <a:pt x="1125260" y="173502"/>
                  <a:pt x="1125379" y="174439"/>
                </a:cubicBezTo>
                <a:cubicBezTo>
                  <a:pt x="1125498" y="175376"/>
                  <a:pt x="1125867" y="176153"/>
                  <a:pt x="1126486" y="176773"/>
                </a:cubicBezTo>
                <a:cubicBezTo>
                  <a:pt x="1127105" y="177392"/>
                  <a:pt x="1128982" y="178330"/>
                  <a:pt x="1132118" y="179588"/>
                </a:cubicBezTo>
                <a:cubicBezTo>
                  <a:pt x="1135253" y="180846"/>
                  <a:pt x="1140773" y="182531"/>
                  <a:pt x="1148679" y="184643"/>
                </a:cubicBezTo>
                <a:cubicBezTo>
                  <a:pt x="1158974" y="187643"/>
                  <a:pt x="1169789" y="189143"/>
                  <a:pt x="1181124" y="189143"/>
                </a:cubicBezTo>
                <a:cubicBezTo>
                  <a:pt x="1194641" y="189143"/>
                  <a:pt x="1207214" y="184448"/>
                  <a:pt x="1218843" y="175058"/>
                </a:cubicBezTo>
                <a:cubicBezTo>
                  <a:pt x="1230471" y="165668"/>
                  <a:pt x="1238778" y="154258"/>
                  <a:pt x="1243762" y="140828"/>
                </a:cubicBezTo>
                <a:close/>
                <a:moveTo>
                  <a:pt x="1303115" y="138434"/>
                </a:moveTo>
                <a:cubicBezTo>
                  <a:pt x="1303115" y="152444"/>
                  <a:pt x="1300873" y="162814"/>
                  <a:pt x="1296388" y="169545"/>
                </a:cubicBezTo>
                <a:cubicBezTo>
                  <a:pt x="1300547" y="171220"/>
                  <a:pt x="1305949" y="173776"/>
                  <a:pt x="1312593" y="177213"/>
                </a:cubicBezTo>
                <a:cubicBezTo>
                  <a:pt x="1319236" y="180650"/>
                  <a:pt x="1326156" y="183807"/>
                  <a:pt x="1333351" y="186684"/>
                </a:cubicBezTo>
                <a:cubicBezTo>
                  <a:pt x="1340547" y="189562"/>
                  <a:pt x="1347625" y="191812"/>
                  <a:pt x="1354586" y="193435"/>
                </a:cubicBezTo>
                <a:cubicBezTo>
                  <a:pt x="1361547" y="195059"/>
                  <a:pt x="1367762" y="195870"/>
                  <a:pt x="1373231" y="195870"/>
                </a:cubicBezTo>
                <a:cubicBezTo>
                  <a:pt x="1379891" y="195870"/>
                  <a:pt x="1386513" y="194848"/>
                  <a:pt x="1393097" y="192804"/>
                </a:cubicBezTo>
                <a:cubicBezTo>
                  <a:pt x="1399681" y="190760"/>
                  <a:pt x="1405453" y="188335"/>
                  <a:pt x="1410414" y="185530"/>
                </a:cubicBezTo>
                <a:cubicBezTo>
                  <a:pt x="1415375" y="182724"/>
                  <a:pt x="1419241" y="179541"/>
                  <a:pt x="1422011" y="175981"/>
                </a:cubicBezTo>
                <a:cubicBezTo>
                  <a:pt x="1424781" y="172421"/>
                  <a:pt x="1426166" y="169125"/>
                  <a:pt x="1426166" y="166093"/>
                </a:cubicBezTo>
                <a:cubicBezTo>
                  <a:pt x="1426166" y="159782"/>
                  <a:pt x="1421642" y="153285"/>
                  <a:pt x="1412593" y="146602"/>
                </a:cubicBezTo>
                <a:lnTo>
                  <a:pt x="1399758" y="140828"/>
                </a:lnTo>
                <a:lnTo>
                  <a:pt x="1303115" y="140828"/>
                </a:lnTo>
                <a:close/>
                <a:moveTo>
                  <a:pt x="475690" y="0"/>
                </a:moveTo>
                <a:cubicBezTo>
                  <a:pt x="462776" y="18225"/>
                  <a:pt x="455031" y="30345"/>
                  <a:pt x="452455" y="36362"/>
                </a:cubicBezTo>
                <a:cubicBezTo>
                  <a:pt x="449880" y="42379"/>
                  <a:pt x="448373" y="50245"/>
                  <a:pt x="447937" y="59960"/>
                </a:cubicBezTo>
                <a:lnTo>
                  <a:pt x="449008" y="77760"/>
                </a:lnTo>
                <a:lnTo>
                  <a:pt x="489144" y="77760"/>
                </a:lnTo>
                <a:lnTo>
                  <a:pt x="519791" y="77760"/>
                </a:lnTo>
                <a:lnTo>
                  <a:pt x="851987" y="77760"/>
                </a:lnTo>
                <a:lnTo>
                  <a:pt x="924473" y="77760"/>
                </a:lnTo>
                <a:lnTo>
                  <a:pt x="1060585" y="77760"/>
                </a:lnTo>
                <a:lnTo>
                  <a:pt x="1099709" y="77760"/>
                </a:lnTo>
                <a:lnTo>
                  <a:pt x="1489626" y="77760"/>
                </a:lnTo>
                <a:lnTo>
                  <a:pt x="1545074" y="77760"/>
                </a:lnTo>
                <a:lnTo>
                  <a:pt x="1552039" y="77760"/>
                </a:lnTo>
                <a:lnTo>
                  <a:pt x="1551790" y="78395"/>
                </a:lnTo>
                <a:lnTo>
                  <a:pt x="1554958" y="78695"/>
                </a:lnTo>
                <a:cubicBezTo>
                  <a:pt x="1564381" y="80565"/>
                  <a:pt x="1572417" y="85240"/>
                  <a:pt x="1579066" y="92720"/>
                </a:cubicBezTo>
                <a:cubicBezTo>
                  <a:pt x="1587933" y="102694"/>
                  <a:pt x="1591505" y="112153"/>
                  <a:pt x="1589782" y="121099"/>
                </a:cubicBezTo>
                <a:lnTo>
                  <a:pt x="1587532" y="68592"/>
                </a:lnTo>
                <a:cubicBezTo>
                  <a:pt x="1587040" y="57099"/>
                  <a:pt x="1590421" y="46391"/>
                  <a:pt x="1597676" y="36469"/>
                </a:cubicBezTo>
                <a:cubicBezTo>
                  <a:pt x="1604930" y="26547"/>
                  <a:pt x="1614178" y="20650"/>
                  <a:pt x="1625417" y="18777"/>
                </a:cubicBezTo>
                <a:lnTo>
                  <a:pt x="1691735" y="2251"/>
                </a:lnTo>
                <a:cubicBezTo>
                  <a:pt x="1684695" y="16506"/>
                  <a:pt x="1679616" y="25527"/>
                  <a:pt x="1676501" y="29314"/>
                </a:cubicBezTo>
                <a:cubicBezTo>
                  <a:pt x="1673386" y="33100"/>
                  <a:pt x="1670951" y="36634"/>
                  <a:pt x="1669197" y="39916"/>
                </a:cubicBezTo>
                <a:cubicBezTo>
                  <a:pt x="1667443" y="43198"/>
                  <a:pt x="1666276" y="46383"/>
                  <a:pt x="1665696" y="49471"/>
                </a:cubicBezTo>
                <a:cubicBezTo>
                  <a:pt x="1665117" y="52559"/>
                  <a:pt x="1664827" y="57047"/>
                  <a:pt x="1664827" y="62937"/>
                </a:cubicBezTo>
                <a:lnTo>
                  <a:pt x="1664827" y="69664"/>
                </a:lnTo>
                <a:cubicBezTo>
                  <a:pt x="1664827" y="72529"/>
                  <a:pt x="1664930" y="74998"/>
                  <a:pt x="1665137" y="77070"/>
                </a:cubicBezTo>
                <a:lnTo>
                  <a:pt x="1665180" y="77760"/>
                </a:lnTo>
                <a:lnTo>
                  <a:pt x="1679769" y="77760"/>
                </a:lnTo>
                <a:lnTo>
                  <a:pt x="1732847" y="77760"/>
                </a:lnTo>
                <a:lnTo>
                  <a:pt x="2115097" y="77760"/>
                </a:lnTo>
                <a:lnTo>
                  <a:pt x="2091499" y="140828"/>
                </a:lnTo>
                <a:lnTo>
                  <a:pt x="2045541" y="140828"/>
                </a:lnTo>
                <a:lnTo>
                  <a:pt x="2044089" y="480870"/>
                </a:lnTo>
                <a:cubicBezTo>
                  <a:pt x="2044089" y="489697"/>
                  <a:pt x="2047395" y="497725"/>
                  <a:pt x="2054007" y="504956"/>
                </a:cubicBezTo>
                <a:lnTo>
                  <a:pt x="2065429" y="509373"/>
                </a:lnTo>
                <a:lnTo>
                  <a:pt x="2077581" y="514589"/>
                </a:lnTo>
                <a:lnTo>
                  <a:pt x="2078258" y="514334"/>
                </a:lnTo>
                <a:lnTo>
                  <a:pt x="2082058" y="515803"/>
                </a:lnTo>
                <a:cubicBezTo>
                  <a:pt x="2087487" y="515803"/>
                  <a:pt x="2091936" y="514731"/>
                  <a:pt x="2095405" y="512588"/>
                </a:cubicBezTo>
                <a:cubicBezTo>
                  <a:pt x="2098873" y="510445"/>
                  <a:pt x="2100608" y="507326"/>
                  <a:pt x="2100608" y="503230"/>
                </a:cubicBezTo>
                <a:cubicBezTo>
                  <a:pt x="2100608" y="501730"/>
                  <a:pt x="2099411" y="500009"/>
                  <a:pt x="2097018" y="498069"/>
                </a:cubicBezTo>
                <a:lnTo>
                  <a:pt x="2096974" y="498030"/>
                </a:lnTo>
                <a:lnTo>
                  <a:pt x="2095588" y="503989"/>
                </a:lnTo>
                <a:cubicBezTo>
                  <a:pt x="2094543" y="506043"/>
                  <a:pt x="2092976" y="507905"/>
                  <a:pt x="2090886" y="509576"/>
                </a:cubicBezTo>
                <a:lnTo>
                  <a:pt x="2078258" y="514334"/>
                </a:lnTo>
                <a:lnTo>
                  <a:pt x="2065429" y="509373"/>
                </a:lnTo>
                <a:lnTo>
                  <a:pt x="2063877" y="508707"/>
                </a:lnTo>
                <a:cubicBezTo>
                  <a:pt x="2059956" y="504786"/>
                  <a:pt x="2057995" y="500468"/>
                  <a:pt x="2057995" y="495753"/>
                </a:cubicBezTo>
                <a:cubicBezTo>
                  <a:pt x="2057995" y="488569"/>
                  <a:pt x="2060952" y="482890"/>
                  <a:pt x="2066865" y="478715"/>
                </a:cubicBezTo>
                <a:cubicBezTo>
                  <a:pt x="2072779" y="474540"/>
                  <a:pt x="2079339" y="472452"/>
                  <a:pt x="2086547" y="472452"/>
                </a:cubicBezTo>
                <a:cubicBezTo>
                  <a:pt x="2096715" y="472452"/>
                  <a:pt x="2105759" y="475463"/>
                  <a:pt x="2113681" y="481483"/>
                </a:cubicBezTo>
                <a:cubicBezTo>
                  <a:pt x="2121603" y="487504"/>
                  <a:pt x="2125563" y="494753"/>
                  <a:pt x="2125563" y="503230"/>
                </a:cubicBezTo>
                <a:cubicBezTo>
                  <a:pt x="2125563" y="514255"/>
                  <a:pt x="2120963" y="523141"/>
                  <a:pt x="2111764" y="529888"/>
                </a:cubicBezTo>
                <a:cubicBezTo>
                  <a:pt x="2102564" y="536635"/>
                  <a:pt x="2092662" y="540008"/>
                  <a:pt x="2082058" y="540008"/>
                </a:cubicBezTo>
                <a:cubicBezTo>
                  <a:pt x="2070413" y="540008"/>
                  <a:pt x="2059583" y="538163"/>
                  <a:pt x="2049566" y="534472"/>
                </a:cubicBezTo>
                <a:cubicBezTo>
                  <a:pt x="2039549" y="530781"/>
                  <a:pt x="2030392" y="525755"/>
                  <a:pt x="2022098" y="519393"/>
                </a:cubicBezTo>
                <a:cubicBezTo>
                  <a:pt x="2013803" y="513031"/>
                  <a:pt x="2006824" y="505534"/>
                  <a:pt x="2001161" y="496902"/>
                </a:cubicBezTo>
                <a:lnTo>
                  <a:pt x="1994293" y="484065"/>
                </a:lnTo>
                <a:lnTo>
                  <a:pt x="1993673" y="485289"/>
                </a:lnTo>
                <a:cubicBezTo>
                  <a:pt x="1990634" y="490183"/>
                  <a:pt x="1987125" y="494904"/>
                  <a:pt x="1983146" y="499450"/>
                </a:cubicBezTo>
                <a:cubicBezTo>
                  <a:pt x="1975189" y="508542"/>
                  <a:pt x="1961765" y="513088"/>
                  <a:pt x="1942874" y="513088"/>
                </a:cubicBezTo>
                <a:cubicBezTo>
                  <a:pt x="1950684" y="501222"/>
                  <a:pt x="1956250" y="492796"/>
                  <a:pt x="1959572" y="487811"/>
                </a:cubicBezTo>
                <a:cubicBezTo>
                  <a:pt x="1962894" y="482827"/>
                  <a:pt x="1964555" y="478040"/>
                  <a:pt x="1964555" y="473452"/>
                </a:cubicBezTo>
                <a:lnTo>
                  <a:pt x="1963817" y="336614"/>
                </a:lnTo>
                <a:lnTo>
                  <a:pt x="1956732" y="324993"/>
                </a:lnTo>
                <a:cubicBezTo>
                  <a:pt x="1947970" y="308444"/>
                  <a:pt x="1939562" y="295787"/>
                  <a:pt x="1931509" y="287024"/>
                </a:cubicBezTo>
                <a:cubicBezTo>
                  <a:pt x="1923457" y="278261"/>
                  <a:pt x="1915728" y="271860"/>
                  <a:pt x="1908322" y="267820"/>
                </a:cubicBezTo>
                <a:cubicBezTo>
                  <a:pt x="1900916" y="263779"/>
                  <a:pt x="1893509" y="261414"/>
                  <a:pt x="1886099" y="260723"/>
                </a:cubicBezTo>
                <a:cubicBezTo>
                  <a:pt x="1878689" y="260033"/>
                  <a:pt x="1871003" y="259688"/>
                  <a:pt x="1863042" y="259688"/>
                </a:cubicBezTo>
                <a:cubicBezTo>
                  <a:pt x="1852351" y="259688"/>
                  <a:pt x="1842214" y="262083"/>
                  <a:pt x="1832634" y="266873"/>
                </a:cubicBezTo>
                <a:cubicBezTo>
                  <a:pt x="1823053" y="271663"/>
                  <a:pt x="1814732" y="278043"/>
                  <a:pt x="1807672" y="286012"/>
                </a:cubicBezTo>
                <a:cubicBezTo>
                  <a:pt x="1800612" y="293982"/>
                  <a:pt x="1795016" y="303128"/>
                  <a:pt x="1790884" y="313450"/>
                </a:cubicBezTo>
                <a:cubicBezTo>
                  <a:pt x="1786753" y="323773"/>
                  <a:pt x="1784687" y="334209"/>
                  <a:pt x="1784687" y="344758"/>
                </a:cubicBezTo>
                <a:cubicBezTo>
                  <a:pt x="1784687" y="347984"/>
                  <a:pt x="1784991" y="351205"/>
                  <a:pt x="1785600" y="354418"/>
                </a:cubicBezTo>
                <a:lnTo>
                  <a:pt x="1787367" y="360631"/>
                </a:lnTo>
                <a:lnTo>
                  <a:pt x="1785152" y="346246"/>
                </a:lnTo>
                <a:cubicBezTo>
                  <a:pt x="1785152" y="336777"/>
                  <a:pt x="1787243" y="327998"/>
                  <a:pt x="1791426" y="319909"/>
                </a:cubicBezTo>
                <a:cubicBezTo>
                  <a:pt x="1795609" y="311821"/>
                  <a:pt x="1801064" y="304975"/>
                  <a:pt x="1807791" y="299371"/>
                </a:cubicBezTo>
                <a:cubicBezTo>
                  <a:pt x="1814518" y="293767"/>
                  <a:pt x="1822033" y="289443"/>
                  <a:pt x="1830336" y="286399"/>
                </a:cubicBezTo>
                <a:cubicBezTo>
                  <a:pt x="1838638" y="283355"/>
                  <a:pt x="1847048" y="281833"/>
                  <a:pt x="1855565" y="281833"/>
                </a:cubicBezTo>
                <a:cubicBezTo>
                  <a:pt x="1869551" y="281833"/>
                  <a:pt x="1882291" y="287149"/>
                  <a:pt x="1893784" y="297782"/>
                </a:cubicBezTo>
                <a:cubicBezTo>
                  <a:pt x="1905278" y="308414"/>
                  <a:pt x="1911024" y="322326"/>
                  <a:pt x="1911024" y="339519"/>
                </a:cubicBezTo>
                <a:cubicBezTo>
                  <a:pt x="1911024" y="355513"/>
                  <a:pt x="1908227" y="370172"/>
                  <a:pt x="1902630" y="383495"/>
                </a:cubicBezTo>
                <a:cubicBezTo>
                  <a:pt x="1897035" y="396818"/>
                  <a:pt x="1889379" y="408470"/>
                  <a:pt x="1879663" y="418452"/>
                </a:cubicBezTo>
                <a:cubicBezTo>
                  <a:pt x="1869948" y="428433"/>
                  <a:pt x="1858663" y="436237"/>
                  <a:pt x="1845808" y="441865"/>
                </a:cubicBezTo>
                <a:cubicBezTo>
                  <a:pt x="1832953" y="447493"/>
                  <a:pt x="1819259" y="450307"/>
                  <a:pt x="1804726" y="450307"/>
                </a:cubicBezTo>
                <a:cubicBezTo>
                  <a:pt x="1791287" y="450307"/>
                  <a:pt x="1778528" y="448023"/>
                  <a:pt x="1766447" y="443455"/>
                </a:cubicBezTo>
                <a:cubicBezTo>
                  <a:pt x="1754366" y="438887"/>
                  <a:pt x="1743581" y="432402"/>
                  <a:pt x="1734092" y="424000"/>
                </a:cubicBezTo>
                <a:cubicBezTo>
                  <a:pt x="1724602" y="415598"/>
                  <a:pt x="1717159" y="405597"/>
                  <a:pt x="1711761" y="393996"/>
                </a:cubicBezTo>
                <a:cubicBezTo>
                  <a:pt x="1706364" y="382395"/>
                  <a:pt x="1703665" y="369471"/>
                  <a:pt x="1703665" y="355223"/>
                </a:cubicBezTo>
                <a:cubicBezTo>
                  <a:pt x="1703665" y="336292"/>
                  <a:pt x="1708015" y="318391"/>
                  <a:pt x="1716714" y="301520"/>
                </a:cubicBezTo>
                <a:cubicBezTo>
                  <a:pt x="1725414" y="284649"/>
                  <a:pt x="1737022" y="270123"/>
                  <a:pt x="1751540" y="257943"/>
                </a:cubicBezTo>
                <a:cubicBezTo>
                  <a:pt x="1766058" y="245763"/>
                  <a:pt x="1783193" y="235986"/>
                  <a:pt x="1802946" y="228612"/>
                </a:cubicBezTo>
                <a:cubicBezTo>
                  <a:pt x="1822698" y="221238"/>
                  <a:pt x="1842143" y="217551"/>
                  <a:pt x="1861280" y="217551"/>
                </a:cubicBezTo>
                <a:cubicBezTo>
                  <a:pt x="1883902" y="218139"/>
                  <a:pt x="1904091" y="220655"/>
                  <a:pt x="1921847" y="225100"/>
                </a:cubicBezTo>
                <a:cubicBezTo>
                  <a:pt x="1930726" y="227322"/>
                  <a:pt x="1939033" y="230510"/>
                  <a:pt x="1946770" y="234664"/>
                </a:cubicBezTo>
                <a:lnTo>
                  <a:pt x="1963067" y="246304"/>
                </a:lnTo>
                <a:lnTo>
                  <a:pt x="1963067" y="140828"/>
                </a:lnTo>
                <a:lnTo>
                  <a:pt x="1711678" y="140828"/>
                </a:lnTo>
                <a:lnTo>
                  <a:pt x="1667815" y="140828"/>
                </a:lnTo>
                <a:lnTo>
                  <a:pt x="1667815" y="459629"/>
                </a:lnTo>
                <a:lnTo>
                  <a:pt x="1669304" y="480489"/>
                </a:lnTo>
                <a:cubicBezTo>
                  <a:pt x="1669304" y="489181"/>
                  <a:pt x="1672604" y="497239"/>
                  <a:pt x="1679204" y="504665"/>
                </a:cubicBezTo>
                <a:cubicBezTo>
                  <a:pt x="1685804" y="512090"/>
                  <a:pt x="1695164" y="515803"/>
                  <a:pt x="1707285" y="515803"/>
                </a:cubicBezTo>
                <a:cubicBezTo>
                  <a:pt x="1712111" y="515803"/>
                  <a:pt x="1716409" y="514602"/>
                  <a:pt x="1720179" y="512201"/>
                </a:cubicBezTo>
                <a:cubicBezTo>
                  <a:pt x="1723949" y="509800"/>
                  <a:pt x="1725835" y="506560"/>
                  <a:pt x="1725835" y="502480"/>
                </a:cubicBezTo>
                <a:cubicBezTo>
                  <a:pt x="1725835" y="500527"/>
                  <a:pt x="1724549" y="498569"/>
                  <a:pt x="1721977" y="496604"/>
                </a:cubicBezTo>
                <a:lnTo>
                  <a:pt x="1721972" y="496598"/>
                </a:lnTo>
                <a:lnTo>
                  <a:pt x="1716274" y="508344"/>
                </a:lnTo>
                <a:cubicBezTo>
                  <a:pt x="1712202" y="512007"/>
                  <a:pt x="1707709" y="513838"/>
                  <a:pt x="1702796" y="513838"/>
                </a:cubicBezTo>
                <a:cubicBezTo>
                  <a:pt x="1697001" y="513838"/>
                  <a:pt x="1692291" y="511824"/>
                  <a:pt x="1688663" y="507796"/>
                </a:cubicBezTo>
                <a:cubicBezTo>
                  <a:pt x="1685036" y="503768"/>
                  <a:pt x="1683222" y="499257"/>
                  <a:pt x="1683222" y="494265"/>
                </a:cubicBezTo>
                <a:cubicBezTo>
                  <a:pt x="1683222" y="487129"/>
                  <a:pt x="1686302" y="481336"/>
                  <a:pt x="1692461" y="476887"/>
                </a:cubicBezTo>
                <a:cubicBezTo>
                  <a:pt x="1698621" y="472438"/>
                  <a:pt x="1705058" y="470214"/>
                  <a:pt x="1711773" y="470214"/>
                </a:cubicBezTo>
                <a:cubicBezTo>
                  <a:pt x="1721997" y="470214"/>
                  <a:pt x="1731056" y="473369"/>
                  <a:pt x="1738949" y="479679"/>
                </a:cubicBezTo>
                <a:cubicBezTo>
                  <a:pt x="1746843" y="485990"/>
                  <a:pt x="1750790" y="493590"/>
                  <a:pt x="1750790" y="502480"/>
                </a:cubicBezTo>
                <a:cubicBezTo>
                  <a:pt x="1750790" y="513362"/>
                  <a:pt x="1746488" y="522338"/>
                  <a:pt x="1737884" y="529406"/>
                </a:cubicBezTo>
                <a:cubicBezTo>
                  <a:pt x="1729279" y="536474"/>
                  <a:pt x="1719080" y="540008"/>
                  <a:pt x="1707285" y="540008"/>
                </a:cubicBezTo>
                <a:cubicBezTo>
                  <a:pt x="1683933" y="540008"/>
                  <a:pt x="1663730" y="532831"/>
                  <a:pt x="1646676" y="518476"/>
                </a:cubicBezTo>
                <a:cubicBezTo>
                  <a:pt x="1638149" y="511298"/>
                  <a:pt x="1631210" y="503396"/>
                  <a:pt x="1625859" y="494769"/>
                </a:cubicBezTo>
                <a:lnTo>
                  <a:pt x="1619632" y="479293"/>
                </a:lnTo>
                <a:lnTo>
                  <a:pt x="1608004" y="498551"/>
                </a:lnTo>
                <a:cubicBezTo>
                  <a:pt x="1599666" y="507750"/>
                  <a:pt x="1586365" y="512350"/>
                  <a:pt x="1568100" y="512350"/>
                </a:cubicBezTo>
                <a:cubicBezTo>
                  <a:pt x="1575887" y="500079"/>
                  <a:pt x="1581448" y="491550"/>
                  <a:pt x="1584781" y="486764"/>
                </a:cubicBezTo>
                <a:cubicBezTo>
                  <a:pt x="1588115" y="481977"/>
                  <a:pt x="1589782" y="476750"/>
                  <a:pt x="1589782" y="471083"/>
                </a:cubicBezTo>
                <a:lnTo>
                  <a:pt x="1589782" y="184369"/>
                </a:lnTo>
                <a:cubicBezTo>
                  <a:pt x="1583670" y="169526"/>
                  <a:pt x="1575518" y="158558"/>
                  <a:pt x="1565326" y="151466"/>
                </a:cubicBezTo>
                <a:cubicBezTo>
                  <a:pt x="1555135" y="144374"/>
                  <a:pt x="1546638" y="140828"/>
                  <a:pt x="1539835" y="140828"/>
                </a:cubicBezTo>
                <a:lnTo>
                  <a:pt x="1470057" y="140828"/>
                </a:lnTo>
                <a:lnTo>
                  <a:pt x="1477543" y="146336"/>
                </a:lnTo>
                <a:cubicBezTo>
                  <a:pt x="1479620" y="149218"/>
                  <a:pt x="1481197" y="153087"/>
                  <a:pt x="1482274" y="157943"/>
                </a:cubicBezTo>
                <a:cubicBezTo>
                  <a:pt x="1484429" y="167654"/>
                  <a:pt x="1485507" y="177598"/>
                  <a:pt x="1485507" y="187774"/>
                </a:cubicBezTo>
                <a:cubicBezTo>
                  <a:pt x="1485507" y="195608"/>
                  <a:pt x="1484114" y="203429"/>
                  <a:pt x="1481328" y="211235"/>
                </a:cubicBezTo>
                <a:cubicBezTo>
                  <a:pt x="1478542" y="219042"/>
                  <a:pt x="1474555" y="226221"/>
                  <a:pt x="1469368" y="232774"/>
                </a:cubicBezTo>
                <a:cubicBezTo>
                  <a:pt x="1464181" y="239326"/>
                  <a:pt x="1458004" y="245039"/>
                  <a:pt x="1450836" y="249913"/>
                </a:cubicBezTo>
                <a:cubicBezTo>
                  <a:pt x="1443668" y="254786"/>
                  <a:pt x="1435818" y="257795"/>
                  <a:pt x="1427285" y="258938"/>
                </a:cubicBezTo>
                <a:lnTo>
                  <a:pt x="1432429" y="258938"/>
                </a:lnTo>
                <a:cubicBezTo>
                  <a:pt x="1445566" y="257215"/>
                  <a:pt x="1457821" y="263262"/>
                  <a:pt x="1469195" y="277077"/>
                </a:cubicBezTo>
                <a:cubicBezTo>
                  <a:pt x="1480570" y="290892"/>
                  <a:pt x="1486257" y="306475"/>
                  <a:pt x="1486257" y="323827"/>
                </a:cubicBezTo>
                <a:cubicBezTo>
                  <a:pt x="1486257" y="336574"/>
                  <a:pt x="1482818" y="348727"/>
                  <a:pt x="1475940" y="360284"/>
                </a:cubicBezTo>
                <a:cubicBezTo>
                  <a:pt x="1469062" y="371841"/>
                  <a:pt x="1459635" y="382564"/>
                  <a:pt x="1447657" y="392454"/>
                </a:cubicBezTo>
                <a:cubicBezTo>
                  <a:pt x="1435679" y="402344"/>
                  <a:pt x="1421586" y="411147"/>
                  <a:pt x="1405378" y="418862"/>
                </a:cubicBezTo>
                <a:cubicBezTo>
                  <a:pt x="1389170" y="426578"/>
                  <a:pt x="1371318" y="433070"/>
                  <a:pt x="1351824" y="438341"/>
                </a:cubicBezTo>
                <a:lnTo>
                  <a:pt x="1357682" y="438341"/>
                </a:lnTo>
                <a:lnTo>
                  <a:pt x="1447478" y="481334"/>
                </a:lnTo>
                <a:lnTo>
                  <a:pt x="1467945" y="488133"/>
                </a:lnTo>
                <a:cubicBezTo>
                  <a:pt x="1481669" y="492133"/>
                  <a:pt x="1493702" y="494134"/>
                  <a:pt x="1504045" y="494134"/>
                </a:cubicBezTo>
                <a:cubicBezTo>
                  <a:pt x="1512094" y="494134"/>
                  <a:pt x="1518394" y="493342"/>
                  <a:pt x="1522946" y="491758"/>
                </a:cubicBezTo>
                <a:cubicBezTo>
                  <a:pt x="1527498" y="490175"/>
                  <a:pt x="1530326" y="488724"/>
                  <a:pt x="1531429" y="487407"/>
                </a:cubicBezTo>
                <a:lnTo>
                  <a:pt x="1532311" y="484323"/>
                </a:lnTo>
                <a:cubicBezTo>
                  <a:pt x="1532311" y="483521"/>
                  <a:pt x="1531751" y="482210"/>
                  <a:pt x="1530632" y="480388"/>
                </a:cubicBezTo>
                <a:cubicBezTo>
                  <a:pt x="1529513" y="478566"/>
                  <a:pt x="1526564" y="477008"/>
                  <a:pt x="1521785" y="475715"/>
                </a:cubicBezTo>
                <a:lnTo>
                  <a:pt x="1519959" y="475150"/>
                </a:lnTo>
                <a:lnTo>
                  <a:pt x="1522241" y="477834"/>
                </a:lnTo>
                <a:cubicBezTo>
                  <a:pt x="1523168" y="479806"/>
                  <a:pt x="1523631" y="482116"/>
                  <a:pt x="1523631" y="484763"/>
                </a:cubicBezTo>
                <a:lnTo>
                  <a:pt x="1520226" y="488169"/>
                </a:lnTo>
                <a:cubicBezTo>
                  <a:pt x="1517487" y="491828"/>
                  <a:pt x="1512844" y="493657"/>
                  <a:pt x="1506295" y="493657"/>
                </a:cubicBezTo>
                <a:cubicBezTo>
                  <a:pt x="1502628" y="493657"/>
                  <a:pt x="1500548" y="493407"/>
                  <a:pt x="1500057" y="492907"/>
                </a:cubicBezTo>
                <a:lnTo>
                  <a:pt x="1498294" y="492907"/>
                </a:lnTo>
                <a:cubicBezTo>
                  <a:pt x="1494159" y="490844"/>
                  <a:pt x="1490073" y="488345"/>
                  <a:pt x="1486037" y="485412"/>
                </a:cubicBezTo>
                <a:cubicBezTo>
                  <a:pt x="1482001" y="482479"/>
                  <a:pt x="1479982" y="478203"/>
                  <a:pt x="1479982" y="472583"/>
                </a:cubicBezTo>
                <a:lnTo>
                  <a:pt x="1479982" y="468321"/>
                </a:lnTo>
                <a:cubicBezTo>
                  <a:pt x="1481983" y="463336"/>
                  <a:pt x="1486239" y="459540"/>
                  <a:pt x="1492752" y="456933"/>
                </a:cubicBezTo>
                <a:cubicBezTo>
                  <a:pt x="1499265" y="454325"/>
                  <a:pt x="1505771" y="453021"/>
                  <a:pt x="1512272" y="453021"/>
                </a:cubicBezTo>
                <a:cubicBezTo>
                  <a:pt x="1524504" y="453021"/>
                  <a:pt x="1535311" y="456502"/>
                  <a:pt x="1544693" y="463463"/>
                </a:cubicBezTo>
                <a:cubicBezTo>
                  <a:pt x="1554075" y="470424"/>
                  <a:pt x="1558766" y="477699"/>
                  <a:pt x="1558766" y="485287"/>
                </a:cubicBezTo>
                <a:cubicBezTo>
                  <a:pt x="1558766" y="498233"/>
                  <a:pt x="1551771" y="507475"/>
                  <a:pt x="1537781" y="513011"/>
                </a:cubicBezTo>
                <a:cubicBezTo>
                  <a:pt x="1523791" y="518547"/>
                  <a:pt x="1508061" y="521316"/>
                  <a:pt x="1490591" y="521316"/>
                </a:cubicBezTo>
                <a:lnTo>
                  <a:pt x="1474563" y="520057"/>
                </a:lnTo>
                <a:lnTo>
                  <a:pt x="1483819" y="531629"/>
                </a:lnTo>
                <a:cubicBezTo>
                  <a:pt x="1485944" y="535493"/>
                  <a:pt x="1487007" y="539234"/>
                  <a:pt x="1487007" y="542854"/>
                </a:cubicBezTo>
                <a:cubicBezTo>
                  <a:pt x="1487007" y="547982"/>
                  <a:pt x="1480681" y="553260"/>
                  <a:pt x="1468029" y="558689"/>
                </a:cubicBezTo>
                <a:lnTo>
                  <a:pt x="1468029" y="550319"/>
                </a:lnTo>
                <a:cubicBezTo>
                  <a:pt x="1468029" y="549327"/>
                  <a:pt x="1465425" y="546730"/>
                  <a:pt x="1460218" y="542527"/>
                </a:cubicBezTo>
                <a:cubicBezTo>
                  <a:pt x="1455011" y="538324"/>
                  <a:pt x="1447990" y="534742"/>
                  <a:pt x="1439156" y="531781"/>
                </a:cubicBezTo>
                <a:lnTo>
                  <a:pt x="1425595" y="527804"/>
                </a:lnTo>
                <a:cubicBezTo>
                  <a:pt x="1411839" y="523868"/>
                  <a:pt x="1393188" y="517516"/>
                  <a:pt x="1369641" y="508749"/>
                </a:cubicBezTo>
                <a:cubicBezTo>
                  <a:pt x="1346095" y="499982"/>
                  <a:pt x="1316938" y="488224"/>
                  <a:pt x="1282172" y="473476"/>
                </a:cubicBezTo>
                <a:cubicBezTo>
                  <a:pt x="1259177" y="461745"/>
                  <a:pt x="1241980" y="454641"/>
                  <a:pt x="1230582" y="452164"/>
                </a:cubicBezTo>
                <a:lnTo>
                  <a:pt x="1221284" y="450307"/>
                </a:lnTo>
                <a:cubicBezTo>
                  <a:pt x="1221966" y="450307"/>
                  <a:pt x="1218497" y="450553"/>
                  <a:pt x="1210877" y="451045"/>
                </a:cubicBezTo>
                <a:cubicBezTo>
                  <a:pt x="1234547" y="420509"/>
                  <a:pt x="1259705" y="401725"/>
                  <a:pt x="1286351" y="394693"/>
                </a:cubicBezTo>
                <a:cubicBezTo>
                  <a:pt x="1292328" y="397574"/>
                  <a:pt x="1297095" y="399608"/>
                  <a:pt x="1300650" y="400795"/>
                </a:cubicBezTo>
                <a:cubicBezTo>
                  <a:pt x="1304207" y="401981"/>
                  <a:pt x="1307278" y="402944"/>
                  <a:pt x="1309866" y="403682"/>
                </a:cubicBezTo>
                <a:lnTo>
                  <a:pt x="1312688" y="403682"/>
                </a:lnTo>
                <a:cubicBezTo>
                  <a:pt x="1323253" y="403682"/>
                  <a:pt x="1333734" y="402065"/>
                  <a:pt x="1344132" y="398830"/>
                </a:cubicBezTo>
                <a:cubicBezTo>
                  <a:pt x="1354530" y="395596"/>
                  <a:pt x="1363748" y="391105"/>
                  <a:pt x="1371785" y="385358"/>
                </a:cubicBezTo>
                <a:cubicBezTo>
                  <a:pt x="1379821" y="379611"/>
                  <a:pt x="1386284" y="373073"/>
                  <a:pt x="1391174" y="365743"/>
                </a:cubicBezTo>
                <a:cubicBezTo>
                  <a:pt x="1396063" y="358412"/>
                  <a:pt x="1398508" y="350667"/>
                  <a:pt x="1398508" y="342508"/>
                </a:cubicBezTo>
                <a:cubicBezTo>
                  <a:pt x="1398508" y="333459"/>
                  <a:pt x="1394337" y="325406"/>
                  <a:pt x="1385995" y="318350"/>
                </a:cubicBezTo>
                <a:cubicBezTo>
                  <a:pt x="1377652" y="311293"/>
                  <a:pt x="1365885" y="306150"/>
                  <a:pt x="1350692" y="302919"/>
                </a:cubicBezTo>
                <a:lnTo>
                  <a:pt x="1336405" y="300050"/>
                </a:lnTo>
                <a:cubicBezTo>
                  <a:pt x="1332412" y="299550"/>
                  <a:pt x="1328708" y="299300"/>
                  <a:pt x="1325290" y="299300"/>
                </a:cubicBezTo>
                <a:cubicBezTo>
                  <a:pt x="1321874" y="299300"/>
                  <a:pt x="1318419" y="299300"/>
                  <a:pt x="1314926" y="299300"/>
                </a:cubicBezTo>
                <a:cubicBezTo>
                  <a:pt x="1304901" y="299300"/>
                  <a:pt x="1294674" y="300248"/>
                  <a:pt x="1284244" y="302145"/>
                </a:cubicBezTo>
                <a:cubicBezTo>
                  <a:pt x="1273814" y="304042"/>
                  <a:pt x="1264354" y="306826"/>
                  <a:pt x="1255865" y="310498"/>
                </a:cubicBezTo>
                <a:cubicBezTo>
                  <a:pt x="1247376" y="314169"/>
                  <a:pt x="1240669" y="318467"/>
                  <a:pt x="1235743" y="323392"/>
                </a:cubicBezTo>
                <a:cubicBezTo>
                  <a:pt x="1230818" y="328317"/>
                  <a:pt x="1228356" y="333693"/>
                  <a:pt x="1228356" y="339519"/>
                </a:cubicBezTo>
                <a:cubicBezTo>
                  <a:pt x="1228356" y="350354"/>
                  <a:pt x="1234670" y="357875"/>
                  <a:pt x="1247299" y="362081"/>
                </a:cubicBezTo>
                <a:lnTo>
                  <a:pt x="1256848" y="364272"/>
                </a:lnTo>
                <a:cubicBezTo>
                  <a:pt x="1258300" y="364629"/>
                  <a:pt x="1260967" y="364808"/>
                  <a:pt x="1264849" y="364808"/>
                </a:cubicBezTo>
                <a:cubicBezTo>
                  <a:pt x="1273596" y="364808"/>
                  <a:pt x="1282315" y="362794"/>
                  <a:pt x="1291006" y="358766"/>
                </a:cubicBezTo>
                <a:cubicBezTo>
                  <a:pt x="1299698" y="354737"/>
                  <a:pt x="1304635" y="350957"/>
                  <a:pt x="1305818" y="347425"/>
                </a:cubicBezTo>
                <a:lnTo>
                  <a:pt x="1305818" y="346246"/>
                </a:lnTo>
                <a:cubicBezTo>
                  <a:pt x="1305818" y="341912"/>
                  <a:pt x="1302048" y="338932"/>
                  <a:pt x="1294507" y="337304"/>
                </a:cubicBezTo>
                <a:lnTo>
                  <a:pt x="1292517" y="336850"/>
                </a:lnTo>
                <a:lnTo>
                  <a:pt x="1294138" y="341019"/>
                </a:lnTo>
                <a:lnTo>
                  <a:pt x="1294138" y="344829"/>
                </a:lnTo>
                <a:lnTo>
                  <a:pt x="1289352" y="352009"/>
                </a:lnTo>
                <a:cubicBezTo>
                  <a:pt x="1285018" y="356343"/>
                  <a:pt x="1280616" y="358958"/>
                  <a:pt x="1276148" y="359855"/>
                </a:cubicBezTo>
                <a:lnTo>
                  <a:pt x="1258133" y="359855"/>
                </a:lnTo>
                <a:cubicBezTo>
                  <a:pt x="1249966" y="357402"/>
                  <a:pt x="1245281" y="353965"/>
                  <a:pt x="1244078" y="349544"/>
                </a:cubicBezTo>
                <a:cubicBezTo>
                  <a:pt x="1242875" y="345123"/>
                  <a:pt x="1242274" y="341535"/>
                  <a:pt x="1242274" y="338781"/>
                </a:cubicBezTo>
                <a:lnTo>
                  <a:pt x="1242274" y="335685"/>
                </a:lnTo>
                <a:cubicBezTo>
                  <a:pt x="1244473" y="327637"/>
                  <a:pt x="1250077" y="321509"/>
                  <a:pt x="1259086" y="317302"/>
                </a:cubicBezTo>
                <a:cubicBezTo>
                  <a:pt x="1268095" y="313095"/>
                  <a:pt x="1277739" y="310992"/>
                  <a:pt x="1288018" y="310992"/>
                </a:cubicBezTo>
                <a:cubicBezTo>
                  <a:pt x="1291622" y="310992"/>
                  <a:pt x="1295253" y="311444"/>
                  <a:pt x="1298912" y="312349"/>
                </a:cubicBezTo>
                <a:lnTo>
                  <a:pt x="1308664" y="314445"/>
                </a:lnTo>
                <a:cubicBezTo>
                  <a:pt x="1314910" y="317286"/>
                  <a:pt x="1321028" y="320914"/>
                  <a:pt x="1327017" y="325327"/>
                </a:cubicBezTo>
                <a:cubicBezTo>
                  <a:pt x="1333006" y="329740"/>
                  <a:pt x="1336000" y="335717"/>
                  <a:pt x="1336000" y="343258"/>
                </a:cubicBezTo>
                <a:lnTo>
                  <a:pt x="1336000" y="350139"/>
                </a:lnTo>
                <a:cubicBezTo>
                  <a:pt x="1334429" y="355648"/>
                  <a:pt x="1331609" y="360728"/>
                  <a:pt x="1327541" y="365379"/>
                </a:cubicBezTo>
                <a:cubicBezTo>
                  <a:pt x="1323473" y="370031"/>
                  <a:pt x="1318210" y="374182"/>
                  <a:pt x="1311753" y="377833"/>
                </a:cubicBezTo>
                <a:cubicBezTo>
                  <a:pt x="1305296" y="381485"/>
                  <a:pt x="1298309" y="384384"/>
                  <a:pt x="1290792" y="386531"/>
                </a:cubicBezTo>
                <a:cubicBezTo>
                  <a:pt x="1283275" y="388678"/>
                  <a:pt x="1275374" y="389752"/>
                  <a:pt x="1267087" y="389752"/>
                </a:cubicBezTo>
                <a:cubicBezTo>
                  <a:pt x="1252466" y="389752"/>
                  <a:pt x="1240447" y="387674"/>
                  <a:pt x="1231029" y="383519"/>
                </a:cubicBezTo>
                <a:cubicBezTo>
                  <a:pt x="1221611" y="379363"/>
                  <a:pt x="1214146" y="374240"/>
                  <a:pt x="1208633" y="368148"/>
                </a:cubicBezTo>
                <a:cubicBezTo>
                  <a:pt x="1203120" y="362056"/>
                  <a:pt x="1199376" y="355761"/>
                  <a:pt x="1197399" y="349264"/>
                </a:cubicBezTo>
                <a:cubicBezTo>
                  <a:pt x="1195423" y="342767"/>
                  <a:pt x="1194435" y="337031"/>
                  <a:pt x="1194435" y="332054"/>
                </a:cubicBezTo>
                <a:cubicBezTo>
                  <a:pt x="1194435" y="321291"/>
                  <a:pt x="1198066" y="310392"/>
                  <a:pt x="1205329" y="299359"/>
                </a:cubicBezTo>
                <a:cubicBezTo>
                  <a:pt x="1212592" y="288326"/>
                  <a:pt x="1222212" y="278124"/>
                  <a:pt x="1234190" y="268754"/>
                </a:cubicBezTo>
                <a:cubicBezTo>
                  <a:pt x="1246167" y="259384"/>
                  <a:pt x="1260540" y="251161"/>
                  <a:pt x="1277308" y="244085"/>
                </a:cubicBezTo>
                <a:cubicBezTo>
                  <a:pt x="1294076" y="237008"/>
                  <a:pt x="1310057" y="233359"/>
                  <a:pt x="1325249" y="233137"/>
                </a:cubicBezTo>
                <a:cubicBezTo>
                  <a:pt x="1303699" y="229255"/>
                  <a:pt x="1288784" y="222655"/>
                  <a:pt x="1280505" y="213337"/>
                </a:cubicBezTo>
                <a:cubicBezTo>
                  <a:pt x="1274020" y="225100"/>
                  <a:pt x="1263265" y="235143"/>
                  <a:pt x="1248239" y="243465"/>
                </a:cubicBezTo>
                <a:cubicBezTo>
                  <a:pt x="1233213" y="251788"/>
                  <a:pt x="1215076" y="255949"/>
                  <a:pt x="1193828" y="255949"/>
                </a:cubicBezTo>
                <a:cubicBezTo>
                  <a:pt x="1190184" y="255949"/>
                  <a:pt x="1183150" y="254612"/>
                  <a:pt x="1172724" y="251937"/>
                </a:cubicBezTo>
                <a:cubicBezTo>
                  <a:pt x="1162298" y="249262"/>
                  <a:pt x="1151346" y="245057"/>
                  <a:pt x="1139869" y="239322"/>
                </a:cubicBezTo>
                <a:cubicBezTo>
                  <a:pt x="1128391" y="233587"/>
                  <a:pt x="1117850" y="225916"/>
                  <a:pt x="1108246" y="216307"/>
                </a:cubicBezTo>
                <a:cubicBezTo>
                  <a:pt x="1098641" y="206699"/>
                  <a:pt x="1092986" y="194779"/>
                  <a:pt x="1091279" y="180547"/>
                </a:cubicBezTo>
                <a:cubicBezTo>
                  <a:pt x="1091279" y="163918"/>
                  <a:pt x="1096052" y="151724"/>
                  <a:pt x="1105596" y="143965"/>
                </a:cubicBezTo>
                <a:lnTo>
                  <a:pt x="1111125" y="140828"/>
                </a:lnTo>
                <a:lnTo>
                  <a:pt x="1081849" y="140828"/>
                </a:lnTo>
                <a:lnTo>
                  <a:pt x="1039689" y="140828"/>
                </a:lnTo>
                <a:lnTo>
                  <a:pt x="998384" y="140828"/>
                </a:lnTo>
                <a:lnTo>
                  <a:pt x="997392" y="143893"/>
                </a:lnTo>
                <a:cubicBezTo>
                  <a:pt x="995833" y="147588"/>
                  <a:pt x="995053" y="152500"/>
                  <a:pt x="995053" y="158627"/>
                </a:cubicBezTo>
                <a:cubicBezTo>
                  <a:pt x="995053" y="163279"/>
                  <a:pt x="995989" y="169579"/>
                  <a:pt x="997863" y="177529"/>
                </a:cubicBezTo>
                <a:cubicBezTo>
                  <a:pt x="999736" y="185478"/>
                  <a:pt x="1004153" y="195227"/>
                  <a:pt x="1011114" y="206776"/>
                </a:cubicBezTo>
                <a:cubicBezTo>
                  <a:pt x="1016083" y="215150"/>
                  <a:pt x="1021286" y="223165"/>
                  <a:pt x="1026724" y="230821"/>
                </a:cubicBezTo>
                <a:cubicBezTo>
                  <a:pt x="1032161" y="238477"/>
                  <a:pt x="1037276" y="246964"/>
                  <a:pt x="1042071" y="256282"/>
                </a:cubicBezTo>
                <a:cubicBezTo>
                  <a:pt x="1046865" y="265601"/>
                  <a:pt x="1050818" y="275450"/>
                  <a:pt x="1053929" y="285828"/>
                </a:cubicBezTo>
                <a:cubicBezTo>
                  <a:pt x="1057041" y="296206"/>
                  <a:pt x="1058596" y="308372"/>
                  <a:pt x="1058596" y="322326"/>
                </a:cubicBezTo>
                <a:cubicBezTo>
                  <a:pt x="1058596" y="334542"/>
                  <a:pt x="1057404" y="346484"/>
                  <a:pt x="1055019" y="358152"/>
                </a:cubicBezTo>
                <a:cubicBezTo>
                  <a:pt x="1052633" y="369820"/>
                  <a:pt x="1049828" y="380873"/>
                  <a:pt x="1046601" y="391311"/>
                </a:cubicBezTo>
                <a:cubicBezTo>
                  <a:pt x="1043374" y="401749"/>
                  <a:pt x="1039739" y="412522"/>
                  <a:pt x="1035695" y="423631"/>
                </a:cubicBezTo>
                <a:cubicBezTo>
                  <a:pt x="1031651" y="434739"/>
                  <a:pt x="1028021" y="446052"/>
                  <a:pt x="1024806" y="457570"/>
                </a:cubicBezTo>
                <a:lnTo>
                  <a:pt x="1024116" y="480287"/>
                </a:lnTo>
                <a:cubicBezTo>
                  <a:pt x="1025442" y="490859"/>
                  <a:pt x="1029216" y="499672"/>
                  <a:pt x="1035439" y="506724"/>
                </a:cubicBezTo>
                <a:cubicBezTo>
                  <a:pt x="1041662" y="513777"/>
                  <a:pt x="1049583" y="517303"/>
                  <a:pt x="1059204" y="517303"/>
                </a:cubicBezTo>
                <a:cubicBezTo>
                  <a:pt x="1068078" y="517303"/>
                  <a:pt x="1072515" y="512112"/>
                  <a:pt x="1072515" y="501730"/>
                </a:cubicBezTo>
                <a:lnTo>
                  <a:pt x="1072103" y="500994"/>
                </a:lnTo>
                <a:lnTo>
                  <a:pt x="1071764" y="503900"/>
                </a:lnTo>
                <a:cubicBezTo>
                  <a:pt x="1069691" y="511526"/>
                  <a:pt x="1064508" y="515339"/>
                  <a:pt x="1056215" y="515339"/>
                </a:cubicBezTo>
                <a:cubicBezTo>
                  <a:pt x="1051159" y="515339"/>
                  <a:pt x="1047129" y="513412"/>
                  <a:pt x="1044124" y="509558"/>
                </a:cubicBezTo>
                <a:cubicBezTo>
                  <a:pt x="1041120" y="505705"/>
                  <a:pt x="1039618" y="500476"/>
                  <a:pt x="1039618" y="493872"/>
                </a:cubicBezTo>
                <a:cubicBezTo>
                  <a:pt x="1040808" y="489133"/>
                  <a:pt x="1042872" y="484378"/>
                  <a:pt x="1045809" y="479608"/>
                </a:cubicBezTo>
                <a:cubicBezTo>
                  <a:pt x="1048746" y="474838"/>
                  <a:pt x="1053707" y="472452"/>
                  <a:pt x="1060692" y="472452"/>
                </a:cubicBezTo>
                <a:cubicBezTo>
                  <a:pt x="1070582" y="472452"/>
                  <a:pt x="1078809" y="475244"/>
                  <a:pt x="1085374" y="480828"/>
                </a:cubicBezTo>
                <a:cubicBezTo>
                  <a:pt x="1091938" y="486412"/>
                  <a:pt x="1095220" y="494130"/>
                  <a:pt x="1095220" y="503980"/>
                </a:cubicBezTo>
                <a:cubicBezTo>
                  <a:pt x="1095220" y="513481"/>
                  <a:pt x="1091652" y="522109"/>
                  <a:pt x="1084516" y="529864"/>
                </a:cubicBezTo>
                <a:cubicBezTo>
                  <a:pt x="1077380" y="537619"/>
                  <a:pt x="1069689" y="541497"/>
                  <a:pt x="1061442" y="541497"/>
                </a:cubicBezTo>
                <a:cubicBezTo>
                  <a:pt x="1044495" y="541497"/>
                  <a:pt x="1029281" y="535444"/>
                  <a:pt x="1015799" y="523340"/>
                </a:cubicBezTo>
                <a:cubicBezTo>
                  <a:pt x="1002317" y="511235"/>
                  <a:pt x="994088" y="497602"/>
                  <a:pt x="991112" y="482442"/>
                </a:cubicBezTo>
                <a:lnTo>
                  <a:pt x="985861" y="497586"/>
                </a:lnTo>
                <a:cubicBezTo>
                  <a:pt x="981075" y="503547"/>
                  <a:pt x="977011" y="507290"/>
                  <a:pt x="973669" y="508814"/>
                </a:cubicBezTo>
                <a:cubicBezTo>
                  <a:pt x="970327" y="510338"/>
                  <a:pt x="962410" y="512263"/>
                  <a:pt x="949916" y="514589"/>
                </a:cubicBezTo>
                <a:cubicBezTo>
                  <a:pt x="955766" y="502857"/>
                  <a:pt x="960094" y="494290"/>
                  <a:pt x="962900" y="488889"/>
                </a:cubicBezTo>
                <a:cubicBezTo>
                  <a:pt x="965706" y="483487"/>
                  <a:pt x="967109" y="477409"/>
                  <a:pt x="967109" y="470654"/>
                </a:cubicBezTo>
                <a:lnTo>
                  <a:pt x="979813" y="398741"/>
                </a:lnTo>
                <a:cubicBezTo>
                  <a:pt x="979813" y="398265"/>
                  <a:pt x="980561" y="394036"/>
                  <a:pt x="982057" y="386055"/>
                </a:cubicBezTo>
                <a:cubicBezTo>
                  <a:pt x="983553" y="378073"/>
                  <a:pt x="984302" y="369293"/>
                  <a:pt x="984302" y="359712"/>
                </a:cubicBezTo>
                <a:cubicBezTo>
                  <a:pt x="984302" y="355656"/>
                  <a:pt x="983623" y="352437"/>
                  <a:pt x="982265" y="350056"/>
                </a:cubicBezTo>
                <a:lnTo>
                  <a:pt x="962715" y="312444"/>
                </a:lnTo>
                <a:cubicBezTo>
                  <a:pt x="951444" y="290426"/>
                  <a:pt x="942757" y="270766"/>
                  <a:pt x="936653" y="253467"/>
                </a:cubicBezTo>
                <a:cubicBezTo>
                  <a:pt x="930549" y="236167"/>
                  <a:pt x="927497" y="217758"/>
                  <a:pt x="927497" y="198239"/>
                </a:cubicBezTo>
                <a:cubicBezTo>
                  <a:pt x="927497" y="191334"/>
                  <a:pt x="928003" y="182952"/>
                  <a:pt x="929015" y="173094"/>
                </a:cubicBezTo>
                <a:cubicBezTo>
                  <a:pt x="929521" y="168164"/>
                  <a:pt x="930519" y="162596"/>
                  <a:pt x="932011" y="156389"/>
                </a:cubicBezTo>
                <a:lnTo>
                  <a:pt x="936520" y="140828"/>
                </a:lnTo>
                <a:lnTo>
                  <a:pt x="900874" y="140828"/>
                </a:lnTo>
                <a:lnTo>
                  <a:pt x="854916" y="140828"/>
                </a:lnTo>
                <a:lnTo>
                  <a:pt x="853464" y="480870"/>
                </a:lnTo>
                <a:cubicBezTo>
                  <a:pt x="853464" y="489697"/>
                  <a:pt x="856770" y="497725"/>
                  <a:pt x="863381" y="504956"/>
                </a:cubicBezTo>
                <a:lnTo>
                  <a:pt x="874804" y="509373"/>
                </a:lnTo>
                <a:lnTo>
                  <a:pt x="886956" y="514589"/>
                </a:lnTo>
                <a:lnTo>
                  <a:pt x="887633" y="514334"/>
                </a:lnTo>
                <a:lnTo>
                  <a:pt x="891433" y="515803"/>
                </a:lnTo>
                <a:cubicBezTo>
                  <a:pt x="896862" y="515803"/>
                  <a:pt x="901311" y="514731"/>
                  <a:pt x="904780" y="512588"/>
                </a:cubicBezTo>
                <a:cubicBezTo>
                  <a:pt x="908248" y="510445"/>
                  <a:pt x="909983" y="507326"/>
                  <a:pt x="909983" y="503230"/>
                </a:cubicBezTo>
                <a:cubicBezTo>
                  <a:pt x="909983" y="501730"/>
                  <a:pt x="908786" y="500009"/>
                  <a:pt x="906393" y="498069"/>
                </a:cubicBezTo>
                <a:lnTo>
                  <a:pt x="906210" y="497882"/>
                </a:lnTo>
                <a:lnTo>
                  <a:pt x="900261" y="509576"/>
                </a:lnTo>
                <a:lnTo>
                  <a:pt x="887633" y="514334"/>
                </a:lnTo>
                <a:lnTo>
                  <a:pt x="874804" y="509373"/>
                </a:lnTo>
                <a:lnTo>
                  <a:pt x="873252" y="508707"/>
                </a:lnTo>
                <a:cubicBezTo>
                  <a:pt x="869331" y="504786"/>
                  <a:pt x="867370" y="500468"/>
                  <a:pt x="867370" y="495753"/>
                </a:cubicBezTo>
                <a:cubicBezTo>
                  <a:pt x="867370" y="488569"/>
                  <a:pt x="870327" y="482890"/>
                  <a:pt x="876240" y="478715"/>
                </a:cubicBezTo>
                <a:cubicBezTo>
                  <a:pt x="882154" y="474540"/>
                  <a:pt x="888714" y="472452"/>
                  <a:pt x="895921" y="472452"/>
                </a:cubicBezTo>
                <a:cubicBezTo>
                  <a:pt x="906089" y="472452"/>
                  <a:pt x="915134" y="475463"/>
                  <a:pt x="923056" y="481483"/>
                </a:cubicBezTo>
                <a:cubicBezTo>
                  <a:pt x="930977" y="487504"/>
                  <a:pt x="934938" y="494753"/>
                  <a:pt x="934938" y="503230"/>
                </a:cubicBezTo>
                <a:cubicBezTo>
                  <a:pt x="934938" y="514255"/>
                  <a:pt x="930339" y="523141"/>
                  <a:pt x="921139" y="529888"/>
                </a:cubicBezTo>
                <a:cubicBezTo>
                  <a:pt x="911939" y="536635"/>
                  <a:pt x="902037" y="540008"/>
                  <a:pt x="891433" y="540008"/>
                </a:cubicBezTo>
                <a:cubicBezTo>
                  <a:pt x="879788" y="540008"/>
                  <a:pt x="868958" y="538163"/>
                  <a:pt x="858941" y="534472"/>
                </a:cubicBezTo>
                <a:cubicBezTo>
                  <a:pt x="848923" y="530781"/>
                  <a:pt x="839767" y="525755"/>
                  <a:pt x="831473" y="519393"/>
                </a:cubicBezTo>
                <a:cubicBezTo>
                  <a:pt x="823178" y="513031"/>
                  <a:pt x="816199" y="505534"/>
                  <a:pt x="810536" y="496902"/>
                </a:cubicBezTo>
                <a:lnTo>
                  <a:pt x="803879" y="481158"/>
                </a:lnTo>
                <a:lnTo>
                  <a:pt x="792522" y="499450"/>
                </a:lnTo>
                <a:cubicBezTo>
                  <a:pt x="784564" y="508542"/>
                  <a:pt x="771140" y="513088"/>
                  <a:pt x="752249" y="513088"/>
                </a:cubicBezTo>
                <a:cubicBezTo>
                  <a:pt x="760059" y="501222"/>
                  <a:pt x="765625" y="492796"/>
                  <a:pt x="768947" y="487811"/>
                </a:cubicBezTo>
                <a:cubicBezTo>
                  <a:pt x="772269" y="482827"/>
                  <a:pt x="773930" y="478040"/>
                  <a:pt x="773930" y="473452"/>
                </a:cubicBezTo>
                <a:lnTo>
                  <a:pt x="773192" y="336614"/>
                </a:lnTo>
                <a:lnTo>
                  <a:pt x="766108" y="324993"/>
                </a:lnTo>
                <a:cubicBezTo>
                  <a:pt x="757344" y="308444"/>
                  <a:pt x="748937" y="295787"/>
                  <a:pt x="740884" y="287024"/>
                </a:cubicBezTo>
                <a:cubicBezTo>
                  <a:pt x="732831" y="278261"/>
                  <a:pt x="725102" y="271860"/>
                  <a:pt x="717697" y="267820"/>
                </a:cubicBezTo>
                <a:cubicBezTo>
                  <a:pt x="710291" y="263779"/>
                  <a:pt x="702883" y="261414"/>
                  <a:pt x="695474" y="260723"/>
                </a:cubicBezTo>
                <a:cubicBezTo>
                  <a:pt x="688064" y="260033"/>
                  <a:pt x="680379" y="259688"/>
                  <a:pt x="672417" y="259688"/>
                </a:cubicBezTo>
                <a:cubicBezTo>
                  <a:pt x="661725" y="259688"/>
                  <a:pt x="651589" y="262083"/>
                  <a:pt x="642009" y="266873"/>
                </a:cubicBezTo>
                <a:cubicBezTo>
                  <a:pt x="632428" y="271663"/>
                  <a:pt x="624108" y="278043"/>
                  <a:pt x="617047" y="286012"/>
                </a:cubicBezTo>
                <a:cubicBezTo>
                  <a:pt x="609987" y="293982"/>
                  <a:pt x="604391" y="303128"/>
                  <a:pt x="600259" y="313450"/>
                </a:cubicBezTo>
                <a:cubicBezTo>
                  <a:pt x="596128" y="323773"/>
                  <a:pt x="594062" y="334209"/>
                  <a:pt x="594062" y="344758"/>
                </a:cubicBezTo>
                <a:cubicBezTo>
                  <a:pt x="594062" y="351211"/>
                  <a:pt x="595279" y="357638"/>
                  <a:pt x="597712" y="364040"/>
                </a:cubicBezTo>
                <a:cubicBezTo>
                  <a:pt x="600144" y="370442"/>
                  <a:pt x="603585" y="376309"/>
                  <a:pt x="608034" y="381643"/>
                </a:cubicBezTo>
                <a:cubicBezTo>
                  <a:pt x="612483" y="386977"/>
                  <a:pt x="617678" y="391236"/>
                  <a:pt x="623620" y="394419"/>
                </a:cubicBezTo>
                <a:cubicBezTo>
                  <a:pt x="629561" y="397602"/>
                  <a:pt x="635857" y="399193"/>
                  <a:pt x="642509" y="399193"/>
                </a:cubicBezTo>
                <a:cubicBezTo>
                  <a:pt x="648581" y="399193"/>
                  <a:pt x="654935" y="396580"/>
                  <a:pt x="661571" y="391353"/>
                </a:cubicBezTo>
                <a:cubicBezTo>
                  <a:pt x="668206" y="386126"/>
                  <a:pt x="671524" y="378318"/>
                  <a:pt x="671524" y="367927"/>
                </a:cubicBezTo>
                <a:cubicBezTo>
                  <a:pt x="671524" y="359744"/>
                  <a:pt x="668637" y="352864"/>
                  <a:pt x="662862" y="347288"/>
                </a:cubicBezTo>
                <a:lnTo>
                  <a:pt x="660254" y="345585"/>
                </a:lnTo>
                <a:lnTo>
                  <a:pt x="664333" y="354473"/>
                </a:lnTo>
                <a:cubicBezTo>
                  <a:pt x="664333" y="363943"/>
                  <a:pt x="660642" y="371567"/>
                  <a:pt x="653260" y="377345"/>
                </a:cubicBezTo>
                <a:cubicBezTo>
                  <a:pt x="645878" y="383124"/>
                  <a:pt x="637810" y="386013"/>
                  <a:pt x="629055" y="386013"/>
                </a:cubicBezTo>
                <a:cubicBezTo>
                  <a:pt x="617966" y="386013"/>
                  <a:pt x="609439" y="381933"/>
                  <a:pt x="603474" y="373773"/>
                </a:cubicBezTo>
                <a:cubicBezTo>
                  <a:pt x="597509" y="365614"/>
                  <a:pt x="594527" y="356438"/>
                  <a:pt x="594527" y="346246"/>
                </a:cubicBezTo>
                <a:cubicBezTo>
                  <a:pt x="594527" y="336777"/>
                  <a:pt x="596618" y="327998"/>
                  <a:pt x="600801" y="319909"/>
                </a:cubicBezTo>
                <a:cubicBezTo>
                  <a:pt x="604984" y="311821"/>
                  <a:pt x="610439" y="304975"/>
                  <a:pt x="617166" y="299371"/>
                </a:cubicBezTo>
                <a:cubicBezTo>
                  <a:pt x="623893" y="293767"/>
                  <a:pt x="631408" y="289443"/>
                  <a:pt x="639711" y="286399"/>
                </a:cubicBezTo>
                <a:cubicBezTo>
                  <a:pt x="648013" y="283355"/>
                  <a:pt x="656423" y="281833"/>
                  <a:pt x="664940" y="281833"/>
                </a:cubicBezTo>
                <a:cubicBezTo>
                  <a:pt x="678926" y="281833"/>
                  <a:pt x="691666" y="287149"/>
                  <a:pt x="703159" y="297782"/>
                </a:cubicBezTo>
                <a:cubicBezTo>
                  <a:pt x="714653" y="308414"/>
                  <a:pt x="720399" y="322326"/>
                  <a:pt x="720399" y="339519"/>
                </a:cubicBezTo>
                <a:cubicBezTo>
                  <a:pt x="720399" y="355513"/>
                  <a:pt x="717601" y="370172"/>
                  <a:pt x="712006" y="383495"/>
                </a:cubicBezTo>
                <a:cubicBezTo>
                  <a:pt x="706410" y="396818"/>
                  <a:pt x="698754" y="408470"/>
                  <a:pt x="689038" y="418452"/>
                </a:cubicBezTo>
                <a:cubicBezTo>
                  <a:pt x="679323" y="428433"/>
                  <a:pt x="668038" y="436237"/>
                  <a:pt x="655183" y="441865"/>
                </a:cubicBezTo>
                <a:cubicBezTo>
                  <a:pt x="642328" y="447493"/>
                  <a:pt x="628634" y="450307"/>
                  <a:pt x="614100" y="450307"/>
                </a:cubicBezTo>
                <a:cubicBezTo>
                  <a:pt x="600662" y="450307"/>
                  <a:pt x="587903" y="448023"/>
                  <a:pt x="575822" y="443455"/>
                </a:cubicBezTo>
                <a:cubicBezTo>
                  <a:pt x="563741" y="438887"/>
                  <a:pt x="552956" y="432402"/>
                  <a:pt x="543467" y="424000"/>
                </a:cubicBezTo>
                <a:cubicBezTo>
                  <a:pt x="533977" y="415598"/>
                  <a:pt x="526534" y="405597"/>
                  <a:pt x="521136" y="393996"/>
                </a:cubicBezTo>
                <a:cubicBezTo>
                  <a:pt x="515739" y="382395"/>
                  <a:pt x="513040" y="369471"/>
                  <a:pt x="513040" y="355223"/>
                </a:cubicBezTo>
                <a:cubicBezTo>
                  <a:pt x="513040" y="336292"/>
                  <a:pt x="517390" y="318391"/>
                  <a:pt x="526090" y="301520"/>
                </a:cubicBezTo>
                <a:cubicBezTo>
                  <a:pt x="534789" y="284649"/>
                  <a:pt x="546398" y="270123"/>
                  <a:pt x="560915" y="257943"/>
                </a:cubicBezTo>
                <a:cubicBezTo>
                  <a:pt x="575433" y="245763"/>
                  <a:pt x="592568" y="235986"/>
                  <a:pt x="612320" y="228612"/>
                </a:cubicBezTo>
                <a:cubicBezTo>
                  <a:pt x="632073" y="221238"/>
                  <a:pt x="651518" y="217551"/>
                  <a:pt x="670655" y="217551"/>
                </a:cubicBezTo>
                <a:cubicBezTo>
                  <a:pt x="693277" y="218139"/>
                  <a:pt x="713466" y="220655"/>
                  <a:pt x="731222" y="225100"/>
                </a:cubicBezTo>
                <a:cubicBezTo>
                  <a:pt x="740100" y="227322"/>
                  <a:pt x="748408" y="230510"/>
                  <a:pt x="756145" y="234664"/>
                </a:cubicBezTo>
                <a:lnTo>
                  <a:pt x="772442" y="246304"/>
                </a:lnTo>
                <a:lnTo>
                  <a:pt x="772442" y="140828"/>
                </a:lnTo>
                <a:lnTo>
                  <a:pt x="501932" y="140828"/>
                </a:lnTo>
                <a:lnTo>
                  <a:pt x="466701" y="140828"/>
                </a:lnTo>
                <a:lnTo>
                  <a:pt x="450271" y="140828"/>
                </a:lnTo>
                <a:lnTo>
                  <a:pt x="450271" y="442372"/>
                </a:lnTo>
                <a:lnTo>
                  <a:pt x="459367" y="439543"/>
                </a:lnTo>
                <a:lnTo>
                  <a:pt x="452171" y="484168"/>
                </a:lnTo>
                <a:lnTo>
                  <a:pt x="454153" y="495025"/>
                </a:lnTo>
                <a:cubicBezTo>
                  <a:pt x="455742" y="499120"/>
                  <a:pt x="458125" y="502960"/>
                  <a:pt x="461302" y="506546"/>
                </a:cubicBezTo>
                <a:cubicBezTo>
                  <a:pt x="467655" y="513717"/>
                  <a:pt x="476639" y="517303"/>
                  <a:pt x="488251" y="517303"/>
                </a:cubicBezTo>
                <a:cubicBezTo>
                  <a:pt x="492554" y="517303"/>
                  <a:pt x="496471" y="516126"/>
                  <a:pt x="500003" y="513773"/>
                </a:cubicBezTo>
                <a:cubicBezTo>
                  <a:pt x="503535" y="511420"/>
                  <a:pt x="505301" y="508155"/>
                  <a:pt x="505301" y="503980"/>
                </a:cubicBezTo>
                <a:lnTo>
                  <a:pt x="502331" y="499350"/>
                </a:lnTo>
                <a:lnTo>
                  <a:pt x="497241" y="509844"/>
                </a:lnTo>
                <a:cubicBezTo>
                  <a:pt x="493169" y="513507"/>
                  <a:pt x="488676" y="515339"/>
                  <a:pt x="483763" y="515339"/>
                </a:cubicBezTo>
                <a:cubicBezTo>
                  <a:pt x="477833" y="515339"/>
                  <a:pt x="473214" y="513269"/>
                  <a:pt x="469904" y="509130"/>
                </a:cubicBezTo>
                <a:cubicBezTo>
                  <a:pt x="466594" y="504990"/>
                  <a:pt x="464939" y="500531"/>
                  <a:pt x="464939" y="495753"/>
                </a:cubicBezTo>
                <a:cubicBezTo>
                  <a:pt x="464939" y="488077"/>
                  <a:pt x="467898" y="482150"/>
                  <a:pt x="473815" y="477971"/>
                </a:cubicBezTo>
                <a:cubicBezTo>
                  <a:pt x="479732" y="473792"/>
                  <a:pt x="486041" y="471702"/>
                  <a:pt x="492740" y="471702"/>
                </a:cubicBezTo>
                <a:cubicBezTo>
                  <a:pt x="503424" y="471702"/>
                  <a:pt x="512348" y="475284"/>
                  <a:pt x="519511" y="482448"/>
                </a:cubicBezTo>
                <a:cubicBezTo>
                  <a:pt x="526675" y="489611"/>
                  <a:pt x="530257" y="496789"/>
                  <a:pt x="530257" y="503980"/>
                </a:cubicBezTo>
                <a:cubicBezTo>
                  <a:pt x="530257" y="514926"/>
                  <a:pt x="525822" y="523915"/>
                  <a:pt x="516951" y="530948"/>
                </a:cubicBezTo>
                <a:cubicBezTo>
                  <a:pt x="508081" y="537980"/>
                  <a:pt x="498515" y="541497"/>
                  <a:pt x="488251" y="541497"/>
                </a:cubicBezTo>
                <a:cubicBezTo>
                  <a:pt x="477195" y="541497"/>
                  <a:pt x="466792" y="539602"/>
                  <a:pt x="457045" y="535811"/>
                </a:cubicBezTo>
                <a:cubicBezTo>
                  <a:pt x="447298" y="532021"/>
                  <a:pt x="438511" y="526888"/>
                  <a:pt x="430685" y="520411"/>
                </a:cubicBezTo>
                <a:lnTo>
                  <a:pt x="421316" y="511290"/>
                </a:lnTo>
                <a:lnTo>
                  <a:pt x="389453" y="522339"/>
                </a:lnTo>
                <a:lnTo>
                  <a:pt x="356164" y="535365"/>
                </a:lnTo>
                <a:cubicBezTo>
                  <a:pt x="349218" y="540842"/>
                  <a:pt x="345745" y="545330"/>
                  <a:pt x="345745" y="548831"/>
                </a:cubicBezTo>
                <a:cubicBezTo>
                  <a:pt x="345745" y="549117"/>
                  <a:pt x="345995" y="549510"/>
                  <a:pt x="346496" y="550010"/>
                </a:cubicBezTo>
                <a:cubicBezTo>
                  <a:pt x="346496" y="552772"/>
                  <a:pt x="346637" y="554711"/>
                  <a:pt x="346918" y="555826"/>
                </a:cubicBezTo>
                <a:cubicBezTo>
                  <a:pt x="347200" y="556941"/>
                  <a:pt x="347980" y="558066"/>
                  <a:pt x="349258" y="559201"/>
                </a:cubicBezTo>
                <a:cubicBezTo>
                  <a:pt x="350536" y="560336"/>
                  <a:pt x="352923" y="561485"/>
                  <a:pt x="356419" y="562648"/>
                </a:cubicBezTo>
                <a:cubicBezTo>
                  <a:pt x="359916" y="563811"/>
                  <a:pt x="365280" y="564392"/>
                  <a:pt x="372511" y="564392"/>
                </a:cubicBezTo>
                <a:cubicBezTo>
                  <a:pt x="380528" y="564392"/>
                  <a:pt x="390759" y="563317"/>
                  <a:pt x="403205" y="561166"/>
                </a:cubicBezTo>
                <a:cubicBezTo>
                  <a:pt x="415651" y="559015"/>
                  <a:pt x="430879" y="555110"/>
                  <a:pt x="448889" y="549450"/>
                </a:cubicBezTo>
                <a:lnTo>
                  <a:pt x="454914" y="549450"/>
                </a:lnTo>
                <a:lnTo>
                  <a:pt x="459129" y="553605"/>
                </a:lnTo>
                <a:lnTo>
                  <a:pt x="471975" y="585717"/>
                </a:lnTo>
                <a:cubicBezTo>
                  <a:pt x="476246" y="596924"/>
                  <a:pt x="482060" y="605558"/>
                  <a:pt x="489418" y="611619"/>
                </a:cubicBezTo>
                <a:cubicBezTo>
                  <a:pt x="496776" y="617679"/>
                  <a:pt x="503853" y="620876"/>
                  <a:pt x="510647" y="621209"/>
                </a:cubicBezTo>
                <a:cubicBezTo>
                  <a:pt x="519180" y="621209"/>
                  <a:pt x="527046" y="618020"/>
                  <a:pt x="534245" y="611642"/>
                </a:cubicBezTo>
                <a:cubicBezTo>
                  <a:pt x="541445" y="605265"/>
                  <a:pt x="545044" y="597781"/>
                  <a:pt x="545044" y="589193"/>
                </a:cubicBezTo>
                <a:cubicBezTo>
                  <a:pt x="545044" y="584407"/>
                  <a:pt x="543411" y="579746"/>
                  <a:pt x="540145" y="575209"/>
                </a:cubicBezTo>
                <a:lnTo>
                  <a:pt x="537001" y="572182"/>
                </a:lnTo>
                <a:lnTo>
                  <a:pt x="537865" y="577977"/>
                </a:lnTo>
                <a:cubicBezTo>
                  <a:pt x="537127" y="583875"/>
                  <a:pt x="535087" y="589237"/>
                  <a:pt x="531745" y="594063"/>
                </a:cubicBezTo>
                <a:cubicBezTo>
                  <a:pt x="528403" y="598889"/>
                  <a:pt x="523418" y="601302"/>
                  <a:pt x="516791" y="601302"/>
                </a:cubicBezTo>
                <a:cubicBezTo>
                  <a:pt x="510552" y="601302"/>
                  <a:pt x="504857" y="598549"/>
                  <a:pt x="499705" y="593045"/>
                </a:cubicBezTo>
                <a:cubicBezTo>
                  <a:pt x="494554" y="587540"/>
                  <a:pt x="491978" y="581025"/>
                  <a:pt x="491978" y="573501"/>
                </a:cubicBezTo>
                <a:cubicBezTo>
                  <a:pt x="491978" y="564563"/>
                  <a:pt x="495867" y="556824"/>
                  <a:pt x="503646" y="550284"/>
                </a:cubicBezTo>
                <a:cubicBezTo>
                  <a:pt x="511425" y="543743"/>
                  <a:pt x="519541" y="540473"/>
                  <a:pt x="527994" y="540473"/>
                </a:cubicBezTo>
                <a:cubicBezTo>
                  <a:pt x="540940" y="540473"/>
                  <a:pt x="551553" y="545501"/>
                  <a:pt x="559832" y="555558"/>
                </a:cubicBezTo>
                <a:cubicBezTo>
                  <a:pt x="568110" y="565615"/>
                  <a:pt x="572250" y="576576"/>
                  <a:pt x="572250" y="588443"/>
                </a:cubicBezTo>
                <a:cubicBezTo>
                  <a:pt x="572250" y="607636"/>
                  <a:pt x="565477" y="623299"/>
                  <a:pt x="551932" y="635431"/>
                </a:cubicBezTo>
                <a:cubicBezTo>
                  <a:pt x="538387" y="647564"/>
                  <a:pt x="522684" y="653630"/>
                  <a:pt x="504825" y="653630"/>
                </a:cubicBezTo>
                <a:cubicBezTo>
                  <a:pt x="490339" y="653630"/>
                  <a:pt x="476048" y="649506"/>
                  <a:pt x="461951" y="641259"/>
                </a:cubicBezTo>
                <a:cubicBezTo>
                  <a:pt x="447854" y="633012"/>
                  <a:pt x="436677" y="623678"/>
                  <a:pt x="428423" y="613256"/>
                </a:cubicBezTo>
                <a:cubicBezTo>
                  <a:pt x="423231" y="617550"/>
                  <a:pt x="416316" y="620743"/>
                  <a:pt x="407676" y="622834"/>
                </a:cubicBezTo>
                <a:cubicBezTo>
                  <a:pt x="399036" y="624926"/>
                  <a:pt x="390056" y="625972"/>
                  <a:pt x="380738" y="625972"/>
                </a:cubicBezTo>
                <a:cubicBezTo>
                  <a:pt x="370911" y="625972"/>
                  <a:pt x="360892" y="624315"/>
                  <a:pt x="350681" y="621001"/>
                </a:cubicBezTo>
                <a:cubicBezTo>
                  <a:pt x="340469" y="617687"/>
                  <a:pt x="331527" y="612331"/>
                  <a:pt x="323856" y="604933"/>
                </a:cubicBezTo>
                <a:cubicBezTo>
                  <a:pt x="316184" y="597535"/>
                  <a:pt x="309894" y="588245"/>
                  <a:pt x="304984" y="577061"/>
                </a:cubicBezTo>
                <a:cubicBezTo>
                  <a:pt x="300075" y="565877"/>
                  <a:pt x="297620" y="552232"/>
                  <a:pt x="297620" y="536127"/>
                </a:cubicBezTo>
                <a:cubicBezTo>
                  <a:pt x="297620" y="515085"/>
                  <a:pt x="304302" y="499410"/>
                  <a:pt x="317665" y="489103"/>
                </a:cubicBezTo>
                <a:cubicBezTo>
                  <a:pt x="331027" y="478796"/>
                  <a:pt x="345992" y="472309"/>
                  <a:pt x="362557" y="469642"/>
                </a:cubicBezTo>
                <a:lnTo>
                  <a:pt x="374410" y="465957"/>
                </a:lnTo>
                <a:lnTo>
                  <a:pt x="371535" y="214146"/>
                </a:lnTo>
                <a:lnTo>
                  <a:pt x="365295" y="207336"/>
                </a:lnTo>
                <a:cubicBezTo>
                  <a:pt x="364375" y="206423"/>
                  <a:pt x="363031" y="205082"/>
                  <a:pt x="361265" y="203312"/>
                </a:cubicBezTo>
                <a:cubicBezTo>
                  <a:pt x="359499" y="201542"/>
                  <a:pt x="358112" y="199656"/>
                  <a:pt x="357104" y="197656"/>
                </a:cubicBezTo>
                <a:lnTo>
                  <a:pt x="338507" y="179047"/>
                </a:lnTo>
                <a:cubicBezTo>
                  <a:pt x="332260" y="172808"/>
                  <a:pt x="325896" y="167744"/>
                  <a:pt x="319415" y="163854"/>
                </a:cubicBezTo>
                <a:cubicBezTo>
                  <a:pt x="312934" y="159965"/>
                  <a:pt x="306919" y="158020"/>
                  <a:pt x="301371" y="158020"/>
                </a:cubicBezTo>
                <a:cubicBezTo>
                  <a:pt x="296505" y="158020"/>
                  <a:pt x="289314" y="161350"/>
                  <a:pt x="279797" y="168010"/>
                </a:cubicBezTo>
                <a:lnTo>
                  <a:pt x="272927" y="172593"/>
                </a:lnTo>
                <a:lnTo>
                  <a:pt x="261485" y="187393"/>
                </a:lnTo>
                <a:lnTo>
                  <a:pt x="256068" y="198228"/>
                </a:lnTo>
                <a:lnTo>
                  <a:pt x="250166" y="216008"/>
                </a:lnTo>
                <a:lnTo>
                  <a:pt x="252668" y="212843"/>
                </a:lnTo>
                <a:cubicBezTo>
                  <a:pt x="263158" y="203520"/>
                  <a:pt x="275903" y="198859"/>
                  <a:pt x="290905" y="198859"/>
                </a:cubicBezTo>
                <a:cubicBezTo>
                  <a:pt x="301161" y="198859"/>
                  <a:pt x="311150" y="200664"/>
                  <a:pt x="320873" y="204276"/>
                </a:cubicBezTo>
                <a:cubicBezTo>
                  <a:pt x="330597" y="207888"/>
                  <a:pt x="339179" y="212862"/>
                  <a:pt x="346621" y="219200"/>
                </a:cubicBezTo>
                <a:cubicBezTo>
                  <a:pt x="354062" y="225539"/>
                  <a:pt x="359866" y="232877"/>
                  <a:pt x="364034" y="241215"/>
                </a:cubicBezTo>
                <a:cubicBezTo>
                  <a:pt x="368201" y="249553"/>
                  <a:pt x="370284" y="258652"/>
                  <a:pt x="370284" y="268510"/>
                </a:cubicBezTo>
                <a:cubicBezTo>
                  <a:pt x="370284" y="289965"/>
                  <a:pt x="363976" y="307563"/>
                  <a:pt x="351359" y="321302"/>
                </a:cubicBezTo>
                <a:cubicBezTo>
                  <a:pt x="338743" y="335042"/>
                  <a:pt x="322330" y="341912"/>
                  <a:pt x="302121" y="341912"/>
                </a:cubicBezTo>
                <a:cubicBezTo>
                  <a:pt x="278840" y="341912"/>
                  <a:pt x="258076" y="334798"/>
                  <a:pt x="239828" y="320570"/>
                </a:cubicBezTo>
                <a:cubicBezTo>
                  <a:pt x="221579" y="306342"/>
                  <a:pt x="211419" y="288040"/>
                  <a:pt x="209347" y="265665"/>
                </a:cubicBezTo>
                <a:cubicBezTo>
                  <a:pt x="207458" y="288834"/>
                  <a:pt x="196993" y="308331"/>
                  <a:pt x="177951" y="324154"/>
                </a:cubicBezTo>
                <a:cubicBezTo>
                  <a:pt x="158909" y="339977"/>
                  <a:pt x="137255" y="347889"/>
                  <a:pt x="112990" y="347889"/>
                </a:cubicBezTo>
                <a:cubicBezTo>
                  <a:pt x="92210" y="347889"/>
                  <a:pt x="75529" y="340757"/>
                  <a:pt x="62948" y="326494"/>
                </a:cubicBezTo>
                <a:cubicBezTo>
                  <a:pt x="50367" y="312230"/>
                  <a:pt x="44077" y="295144"/>
                  <a:pt x="44077" y="275237"/>
                </a:cubicBezTo>
                <a:cubicBezTo>
                  <a:pt x="44077" y="255917"/>
                  <a:pt x="51687" y="239479"/>
                  <a:pt x="66907" y="225922"/>
                </a:cubicBezTo>
                <a:cubicBezTo>
                  <a:pt x="82127" y="212364"/>
                  <a:pt x="101227" y="205586"/>
                  <a:pt x="124206" y="205586"/>
                </a:cubicBezTo>
                <a:cubicBezTo>
                  <a:pt x="138644" y="205586"/>
                  <a:pt x="151249" y="210098"/>
                  <a:pt x="162020" y="219123"/>
                </a:cubicBezTo>
                <a:lnTo>
                  <a:pt x="166789" y="224880"/>
                </a:lnTo>
                <a:lnTo>
                  <a:pt x="166717" y="223540"/>
                </a:lnTo>
                <a:cubicBezTo>
                  <a:pt x="166253" y="215666"/>
                  <a:pt x="165080" y="210035"/>
                  <a:pt x="163199" y="206645"/>
                </a:cubicBezTo>
                <a:lnTo>
                  <a:pt x="154114" y="189226"/>
                </a:lnTo>
                <a:cubicBezTo>
                  <a:pt x="146844" y="171962"/>
                  <a:pt x="133171" y="159830"/>
                  <a:pt x="113097" y="152829"/>
                </a:cubicBezTo>
                <a:cubicBezTo>
                  <a:pt x="93023" y="145828"/>
                  <a:pt x="70564" y="142328"/>
                  <a:pt x="45720" y="142328"/>
                </a:cubicBezTo>
                <a:lnTo>
                  <a:pt x="27003" y="142328"/>
                </a:lnTo>
                <a:lnTo>
                  <a:pt x="26134" y="80606"/>
                </a:lnTo>
                <a:cubicBezTo>
                  <a:pt x="37675" y="79788"/>
                  <a:pt x="46950" y="79235"/>
                  <a:pt x="53959" y="78945"/>
                </a:cubicBezTo>
                <a:cubicBezTo>
                  <a:pt x="60968" y="78655"/>
                  <a:pt x="66691" y="78510"/>
                  <a:pt x="71128" y="78510"/>
                </a:cubicBezTo>
                <a:cubicBezTo>
                  <a:pt x="87947" y="78510"/>
                  <a:pt x="102507" y="79556"/>
                  <a:pt x="114806" y="81648"/>
                </a:cubicBezTo>
                <a:cubicBezTo>
                  <a:pt x="127105" y="83739"/>
                  <a:pt x="138243" y="87017"/>
                  <a:pt x="148221" y="91482"/>
                </a:cubicBezTo>
                <a:cubicBezTo>
                  <a:pt x="158198" y="95947"/>
                  <a:pt x="167751" y="101670"/>
                  <a:pt x="176879" y="108651"/>
                </a:cubicBezTo>
                <a:cubicBezTo>
                  <a:pt x="186007" y="115632"/>
                  <a:pt x="193052" y="122524"/>
                  <a:pt x="198013" y="129326"/>
                </a:cubicBezTo>
                <a:cubicBezTo>
                  <a:pt x="209355" y="115372"/>
                  <a:pt x="224268" y="104037"/>
                  <a:pt x="242751" y="95322"/>
                </a:cubicBezTo>
                <a:cubicBezTo>
                  <a:pt x="261233" y="86606"/>
                  <a:pt x="277784" y="82249"/>
                  <a:pt x="292406" y="82249"/>
                </a:cubicBezTo>
                <a:lnTo>
                  <a:pt x="294644" y="82249"/>
                </a:lnTo>
                <a:cubicBezTo>
                  <a:pt x="302430" y="82249"/>
                  <a:pt x="310461" y="84453"/>
                  <a:pt x="318736" y="88863"/>
                </a:cubicBezTo>
                <a:cubicBezTo>
                  <a:pt x="327011" y="93272"/>
                  <a:pt x="334952" y="98626"/>
                  <a:pt x="342560" y="104924"/>
                </a:cubicBezTo>
                <a:cubicBezTo>
                  <a:pt x="350169" y="111223"/>
                  <a:pt x="356947" y="117862"/>
                  <a:pt x="362896" y="124843"/>
                </a:cubicBezTo>
                <a:lnTo>
                  <a:pt x="371499" y="136211"/>
                </a:lnTo>
                <a:lnTo>
                  <a:pt x="371499" y="64437"/>
                </a:lnTo>
                <a:cubicBezTo>
                  <a:pt x="371499" y="51999"/>
                  <a:pt x="375152" y="41248"/>
                  <a:pt x="382459" y="32183"/>
                </a:cubicBezTo>
                <a:cubicBezTo>
                  <a:pt x="389765" y="23118"/>
                  <a:pt x="398867" y="17376"/>
                  <a:pt x="409765" y="1495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49BEA-58CA-4219-8CF4-EB74D3C9364C}"/>
              </a:ext>
            </a:extLst>
          </p:cNvPr>
          <p:cNvSpPr txBox="1"/>
          <p:nvPr/>
        </p:nvSpPr>
        <p:spPr>
          <a:xfrm>
            <a:off x="6766465" y="984683"/>
            <a:ext cx="4454552" cy="550920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নবিজির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(স)_____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নবিজির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মহামানবকে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4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F7CC18B-07CE-4B62-BD75-15815E140D6A}"/>
              </a:ext>
            </a:extLst>
          </p:cNvPr>
          <p:cNvSpPr txBox="1"/>
          <p:nvPr/>
        </p:nvSpPr>
        <p:spPr>
          <a:xfrm>
            <a:off x="1510887" y="2388981"/>
            <a:ext cx="2891588" cy="648379"/>
          </a:xfrm>
          <a:custGeom>
            <a:avLst/>
            <a:gdLst/>
            <a:ahLst/>
            <a:cxnLst/>
            <a:rect l="l" t="t" r="r" b="b"/>
            <a:pathLst>
              <a:path w="2891588" h="648379">
                <a:moveTo>
                  <a:pt x="2839027" y="616137"/>
                </a:moveTo>
                <a:lnTo>
                  <a:pt x="2838516" y="618493"/>
                </a:lnTo>
                <a:cubicBezTo>
                  <a:pt x="2837520" y="620468"/>
                  <a:pt x="2836026" y="622122"/>
                  <a:pt x="2834033" y="623453"/>
                </a:cubicBezTo>
                <a:lnTo>
                  <a:pt x="2834023" y="623458"/>
                </a:lnTo>
                <a:lnTo>
                  <a:pt x="2835885" y="622965"/>
                </a:lnTo>
                <a:cubicBezTo>
                  <a:pt x="2838445" y="621159"/>
                  <a:pt x="2839725" y="619117"/>
                  <a:pt x="2839725" y="616839"/>
                </a:cubicBezTo>
                <a:close/>
                <a:moveTo>
                  <a:pt x="2045863" y="400003"/>
                </a:moveTo>
                <a:lnTo>
                  <a:pt x="2045388" y="402031"/>
                </a:lnTo>
                <a:lnTo>
                  <a:pt x="2046078" y="400800"/>
                </a:lnTo>
                <a:close/>
                <a:moveTo>
                  <a:pt x="2006136" y="392328"/>
                </a:moveTo>
                <a:lnTo>
                  <a:pt x="2004924" y="393139"/>
                </a:lnTo>
                <a:cubicBezTo>
                  <a:pt x="1999665" y="398397"/>
                  <a:pt x="1997036" y="404940"/>
                  <a:pt x="1997036" y="412766"/>
                </a:cubicBezTo>
                <a:cubicBezTo>
                  <a:pt x="1997036" y="421799"/>
                  <a:pt x="1999496" y="429268"/>
                  <a:pt x="2004418" y="435174"/>
                </a:cubicBezTo>
                <a:cubicBezTo>
                  <a:pt x="2009339" y="441079"/>
                  <a:pt x="2015550" y="444032"/>
                  <a:pt x="2023051" y="444032"/>
                </a:cubicBezTo>
                <a:cubicBezTo>
                  <a:pt x="2036029" y="444032"/>
                  <a:pt x="2047223" y="438559"/>
                  <a:pt x="2056633" y="427613"/>
                </a:cubicBezTo>
                <a:lnTo>
                  <a:pt x="2058324" y="424693"/>
                </a:lnTo>
                <a:lnTo>
                  <a:pt x="2051304" y="430701"/>
                </a:lnTo>
                <a:cubicBezTo>
                  <a:pt x="2047379" y="432794"/>
                  <a:pt x="2043196" y="433840"/>
                  <a:pt x="2038755" y="433840"/>
                </a:cubicBezTo>
                <a:cubicBezTo>
                  <a:pt x="2028556" y="433840"/>
                  <a:pt x="2020251" y="430633"/>
                  <a:pt x="2013842" y="424220"/>
                </a:cubicBezTo>
                <a:cubicBezTo>
                  <a:pt x="2007432" y="417806"/>
                  <a:pt x="2004227" y="410000"/>
                  <a:pt x="2004227" y="400800"/>
                </a:cubicBezTo>
                <a:cubicBezTo>
                  <a:pt x="2004227" y="397915"/>
                  <a:pt x="2004806" y="395172"/>
                  <a:pt x="2005964" y="392572"/>
                </a:cubicBezTo>
                <a:close/>
                <a:moveTo>
                  <a:pt x="1883129" y="343388"/>
                </a:moveTo>
                <a:cubicBezTo>
                  <a:pt x="1876628" y="344841"/>
                  <a:pt x="1866285" y="347853"/>
                  <a:pt x="1852101" y="352425"/>
                </a:cubicBezTo>
                <a:cubicBezTo>
                  <a:pt x="1837917" y="356997"/>
                  <a:pt x="1823893" y="362323"/>
                  <a:pt x="1810030" y="368403"/>
                </a:cubicBezTo>
                <a:cubicBezTo>
                  <a:pt x="1796168" y="374484"/>
                  <a:pt x="1783243" y="381070"/>
                  <a:pt x="1771258" y="388162"/>
                </a:cubicBezTo>
                <a:cubicBezTo>
                  <a:pt x="1759272" y="395254"/>
                  <a:pt x="1750811" y="400832"/>
                  <a:pt x="1745873" y="404896"/>
                </a:cubicBezTo>
                <a:cubicBezTo>
                  <a:pt x="1751795" y="412413"/>
                  <a:pt x="1760854" y="421902"/>
                  <a:pt x="1773050" y="433364"/>
                </a:cubicBezTo>
                <a:cubicBezTo>
                  <a:pt x="1785245" y="444826"/>
                  <a:pt x="1798374" y="455893"/>
                  <a:pt x="1812435" y="466564"/>
                </a:cubicBezTo>
                <a:cubicBezTo>
                  <a:pt x="1826497" y="477236"/>
                  <a:pt x="1840883" y="487059"/>
                  <a:pt x="1855596" y="496032"/>
                </a:cubicBezTo>
                <a:cubicBezTo>
                  <a:pt x="1870308" y="505006"/>
                  <a:pt x="1879486" y="511588"/>
                  <a:pt x="1883129" y="515779"/>
                </a:cubicBezTo>
                <a:close/>
                <a:moveTo>
                  <a:pt x="2372040" y="320838"/>
                </a:moveTo>
                <a:lnTo>
                  <a:pt x="2372648" y="322308"/>
                </a:lnTo>
                <a:cubicBezTo>
                  <a:pt x="2374091" y="323513"/>
                  <a:pt x="2375561" y="324416"/>
                  <a:pt x="2377058" y="325019"/>
                </a:cubicBezTo>
                <a:lnTo>
                  <a:pt x="2379942" y="325588"/>
                </a:lnTo>
                <a:close/>
                <a:moveTo>
                  <a:pt x="1997881" y="317969"/>
                </a:moveTo>
                <a:cubicBezTo>
                  <a:pt x="1987745" y="318429"/>
                  <a:pt x="1976001" y="321140"/>
                  <a:pt x="1962651" y="326101"/>
                </a:cubicBezTo>
                <a:lnTo>
                  <a:pt x="1962651" y="353923"/>
                </a:lnTo>
                <a:lnTo>
                  <a:pt x="1968377" y="343906"/>
                </a:lnTo>
                <a:cubicBezTo>
                  <a:pt x="1978371" y="331917"/>
                  <a:pt x="1990614" y="325922"/>
                  <a:pt x="2005108" y="325922"/>
                </a:cubicBezTo>
                <a:cubicBezTo>
                  <a:pt x="2014189" y="325922"/>
                  <a:pt x="2022835" y="327761"/>
                  <a:pt x="2031046" y="331440"/>
                </a:cubicBezTo>
                <a:cubicBezTo>
                  <a:pt x="2039257" y="335119"/>
                  <a:pt x="2046415" y="339874"/>
                  <a:pt x="2052519" y="345704"/>
                </a:cubicBezTo>
                <a:cubicBezTo>
                  <a:pt x="2058623" y="351534"/>
                  <a:pt x="2063485" y="358485"/>
                  <a:pt x="2067104" y="366558"/>
                </a:cubicBezTo>
                <a:lnTo>
                  <a:pt x="2069376" y="373461"/>
                </a:lnTo>
                <a:lnTo>
                  <a:pt x="2069088" y="370547"/>
                </a:lnTo>
                <a:cubicBezTo>
                  <a:pt x="2067982" y="365411"/>
                  <a:pt x="2066322" y="360740"/>
                  <a:pt x="2064110" y="356533"/>
                </a:cubicBezTo>
                <a:cubicBezTo>
                  <a:pt x="2059684" y="348119"/>
                  <a:pt x="2053924" y="340938"/>
                  <a:pt x="2046828" y="334989"/>
                </a:cubicBezTo>
                <a:cubicBezTo>
                  <a:pt x="2039732" y="329039"/>
                  <a:pt x="2032137" y="324715"/>
                  <a:pt x="2024045" y="322017"/>
                </a:cubicBezTo>
                <a:cubicBezTo>
                  <a:pt x="2015953" y="319318"/>
                  <a:pt x="2008398" y="317969"/>
                  <a:pt x="2001382" y="317969"/>
                </a:cubicBezTo>
                <a:close/>
                <a:moveTo>
                  <a:pt x="786160" y="316406"/>
                </a:moveTo>
                <a:lnTo>
                  <a:pt x="785682" y="317826"/>
                </a:lnTo>
                <a:lnTo>
                  <a:pt x="788148" y="322630"/>
                </a:lnTo>
                <a:close/>
                <a:moveTo>
                  <a:pt x="820067" y="314123"/>
                </a:moveTo>
                <a:lnTo>
                  <a:pt x="817373" y="320113"/>
                </a:lnTo>
                <a:lnTo>
                  <a:pt x="819317" y="320219"/>
                </a:lnTo>
                <a:close/>
                <a:moveTo>
                  <a:pt x="2368834" y="310040"/>
                </a:moveTo>
                <a:lnTo>
                  <a:pt x="2368320" y="311849"/>
                </a:lnTo>
                <a:lnTo>
                  <a:pt x="2371435" y="319377"/>
                </a:lnTo>
                <a:lnTo>
                  <a:pt x="2368785" y="310349"/>
                </a:lnTo>
                <a:close/>
                <a:moveTo>
                  <a:pt x="789479" y="308808"/>
                </a:moveTo>
                <a:lnTo>
                  <a:pt x="788367" y="309854"/>
                </a:lnTo>
                <a:lnTo>
                  <a:pt x="786352" y="315837"/>
                </a:lnTo>
                <a:close/>
                <a:moveTo>
                  <a:pt x="2402706" y="308146"/>
                </a:moveTo>
                <a:lnTo>
                  <a:pt x="2400403" y="314179"/>
                </a:lnTo>
                <a:lnTo>
                  <a:pt x="2401956" y="314230"/>
                </a:lnTo>
                <a:close/>
                <a:moveTo>
                  <a:pt x="1349657" y="297787"/>
                </a:moveTo>
                <a:cubicBezTo>
                  <a:pt x="1337823" y="297787"/>
                  <a:pt x="1326277" y="300431"/>
                  <a:pt x="1315022" y="305717"/>
                </a:cubicBezTo>
                <a:cubicBezTo>
                  <a:pt x="1303767" y="311003"/>
                  <a:pt x="1293654" y="318131"/>
                  <a:pt x="1284685" y="327101"/>
                </a:cubicBezTo>
                <a:cubicBezTo>
                  <a:pt x="1275716" y="336070"/>
                  <a:pt x="1268502" y="345897"/>
                  <a:pt x="1263045" y="356580"/>
                </a:cubicBezTo>
                <a:cubicBezTo>
                  <a:pt x="1257588" y="367264"/>
                  <a:pt x="1254860" y="378266"/>
                  <a:pt x="1254860" y="389585"/>
                </a:cubicBezTo>
                <a:cubicBezTo>
                  <a:pt x="1254860" y="400840"/>
                  <a:pt x="1261160" y="412766"/>
                  <a:pt x="1273761" y="425363"/>
                </a:cubicBezTo>
                <a:cubicBezTo>
                  <a:pt x="1286362" y="437960"/>
                  <a:pt x="1297274" y="449660"/>
                  <a:pt x="1306497" y="460463"/>
                </a:cubicBezTo>
                <a:cubicBezTo>
                  <a:pt x="1337501" y="480124"/>
                  <a:pt x="1365556" y="495820"/>
                  <a:pt x="1390662" y="507552"/>
                </a:cubicBezTo>
                <a:lnTo>
                  <a:pt x="1391281" y="360281"/>
                </a:lnTo>
                <a:lnTo>
                  <a:pt x="1376428" y="374178"/>
                </a:lnTo>
                <a:cubicBezTo>
                  <a:pt x="1369344" y="379083"/>
                  <a:pt x="1361468" y="383026"/>
                  <a:pt x="1352801" y="386007"/>
                </a:cubicBezTo>
                <a:cubicBezTo>
                  <a:pt x="1344133" y="388987"/>
                  <a:pt x="1335358" y="390478"/>
                  <a:pt x="1326476" y="390478"/>
                </a:cubicBezTo>
                <a:cubicBezTo>
                  <a:pt x="1312672" y="390478"/>
                  <a:pt x="1301100" y="386860"/>
                  <a:pt x="1291757" y="379625"/>
                </a:cubicBezTo>
                <a:cubicBezTo>
                  <a:pt x="1282415" y="372390"/>
                  <a:pt x="1277743" y="363252"/>
                  <a:pt x="1277743" y="352211"/>
                </a:cubicBezTo>
                <a:cubicBezTo>
                  <a:pt x="1277743" y="341654"/>
                  <a:pt x="1281905" y="333137"/>
                  <a:pt x="1290227" y="326660"/>
                </a:cubicBezTo>
                <a:cubicBezTo>
                  <a:pt x="1298550" y="320183"/>
                  <a:pt x="1308390" y="316945"/>
                  <a:pt x="1319749" y="316945"/>
                </a:cubicBezTo>
                <a:cubicBezTo>
                  <a:pt x="1327266" y="316945"/>
                  <a:pt x="1333530" y="319274"/>
                  <a:pt x="1338543" y="323934"/>
                </a:cubicBezTo>
                <a:cubicBezTo>
                  <a:pt x="1343555" y="328593"/>
                  <a:pt x="1346062" y="333784"/>
                  <a:pt x="1346062" y="339507"/>
                </a:cubicBezTo>
                <a:cubicBezTo>
                  <a:pt x="1346062" y="346405"/>
                  <a:pt x="1343875" y="351641"/>
                  <a:pt x="1339501" y="355217"/>
                </a:cubicBezTo>
                <a:cubicBezTo>
                  <a:pt x="1335128" y="358793"/>
                  <a:pt x="1330040" y="360581"/>
                  <a:pt x="1324237" y="360581"/>
                </a:cubicBezTo>
                <a:cubicBezTo>
                  <a:pt x="1316530" y="360581"/>
                  <a:pt x="1310716" y="358620"/>
                  <a:pt x="1306795" y="354699"/>
                </a:cubicBezTo>
                <a:lnTo>
                  <a:pt x="1304879" y="349995"/>
                </a:lnTo>
                <a:lnTo>
                  <a:pt x="1304199" y="352211"/>
                </a:lnTo>
                <a:cubicBezTo>
                  <a:pt x="1304199" y="355180"/>
                  <a:pt x="1306249" y="358267"/>
                  <a:pt x="1310349" y="361474"/>
                </a:cubicBezTo>
                <a:cubicBezTo>
                  <a:pt x="1314449" y="364681"/>
                  <a:pt x="1319824" y="366284"/>
                  <a:pt x="1326476" y="366284"/>
                </a:cubicBezTo>
                <a:cubicBezTo>
                  <a:pt x="1334009" y="366284"/>
                  <a:pt x="1341182" y="365074"/>
                  <a:pt x="1347996" y="362653"/>
                </a:cubicBezTo>
                <a:cubicBezTo>
                  <a:pt x="1354811" y="360232"/>
                  <a:pt x="1360730" y="356840"/>
                  <a:pt x="1365755" y="352479"/>
                </a:cubicBezTo>
                <a:cubicBezTo>
                  <a:pt x="1370779" y="348117"/>
                  <a:pt x="1374809" y="343224"/>
                  <a:pt x="1377845" y="337798"/>
                </a:cubicBezTo>
                <a:cubicBezTo>
                  <a:pt x="1380881" y="332373"/>
                  <a:pt x="1382399" y="326462"/>
                  <a:pt x="1382399" y="320064"/>
                </a:cubicBezTo>
                <a:cubicBezTo>
                  <a:pt x="1382399" y="314722"/>
                  <a:pt x="1379133" y="309674"/>
                  <a:pt x="1372601" y="304919"/>
                </a:cubicBezTo>
                <a:cubicBezTo>
                  <a:pt x="1366068" y="300165"/>
                  <a:pt x="1358420" y="297787"/>
                  <a:pt x="1349657" y="297787"/>
                </a:cubicBezTo>
                <a:close/>
                <a:moveTo>
                  <a:pt x="214682" y="297787"/>
                </a:moveTo>
                <a:cubicBezTo>
                  <a:pt x="203371" y="297787"/>
                  <a:pt x="192165" y="300449"/>
                  <a:pt x="181065" y="305771"/>
                </a:cubicBezTo>
                <a:cubicBezTo>
                  <a:pt x="169964" y="311093"/>
                  <a:pt x="159862" y="318189"/>
                  <a:pt x="150757" y="327059"/>
                </a:cubicBezTo>
                <a:cubicBezTo>
                  <a:pt x="141653" y="335929"/>
                  <a:pt x="134357" y="345738"/>
                  <a:pt x="128868" y="356485"/>
                </a:cubicBezTo>
                <a:cubicBezTo>
                  <a:pt x="123379" y="367233"/>
                  <a:pt x="120635" y="378266"/>
                  <a:pt x="120635" y="389585"/>
                </a:cubicBezTo>
                <a:cubicBezTo>
                  <a:pt x="120635" y="400840"/>
                  <a:pt x="126935" y="412764"/>
                  <a:pt x="139536" y="425357"/>
                </a:cubicBezTo>
                <a:cubicBezTo>
                  <a:pt x="152137" y="437950"/>
                  <a:pt x="167517" y="451505"/>
                  <a:pt x="185679" y="466023"/>
                </a:cubicBezTo>
                <a:cubicBezTo>
                  <a:pt x="206737" y="481969"/>
                  <a:pt x="230077" y="495812"/>
                  <a:pt x="255699" y="507552"/>
                </a:cubicBezTo>
                <a:lnTo>
                  <a:pt x="256328" y="358026"/>
                </a:lnTo>
                <a:lnTo>
                  <a:pt x="241977" y="374029"/>
                </a:lnTo>
                <a:cubicBezTo>
                  <a:pt x="226900" y="384995"/>
                  <a:pt x="210078" y="390478"/>
                  <a:pt x="191513" y="390478"/>
                </a:cubicBezTo>
                <a:cubicBezTo>
                  <a:pt x="178209" y="390478"/>
                  <a:pt x="166884" y="386860"/>
                  <a:pt x="157538" y="379625"/>
                </a:cubicBezTo>
                <a:cubicBezTo>
                  <a:pt x="148192" y="372390"/>
                  <a:pt x="143518" y="363252"/>
                  <a:pt x="143518" y="352211"/>
                </a:cubicBezTo>
                <a:cubicBezTo>
                  <a:pt x="143518" y="341654"/>
                  <a:pt x="147680" y="333137"/>
                  <a:pt x="156002" y="326660"/>
                </a:cubicBezTo>
                <a:cubicBezTo>
                  <a:pt x="164325" y="320183"/>
                  <a:pt x="174165" y="316945"/>
                  <a:pt x="185524" y="316945"/>
                </a:cubicBezTo>
                <a:cubicBezTo>
                  <a:pt x="193040" y="316945"/>
                  <a:pt x="199305" y="319274"/>
                  <a:pt x="204318" y="323934"/>
                </a:cubicBezTo>
                <a:cubicBezTo>
                  <a:pt x="209330" y="328593"/>
                  <a:pt x="211836" y="333784"/>
                  <a:pt x="211836" y="339507"/>
                </a:cubicBezTo>
                <a:cubicBezTo>
                  <a:pt x="211836" y="347341"/>
                  <a:pt x="209310" y="352812"/>
                  <a:pt x="204258" y="355920"/>
                </a:cubicBezTo>
                <a:cubicBezTo>
                  <a:pt x="199206" y="359027"/>
                  <a:pt x="194207" y="360581"/>
                  <a:pt x="189262" y="360581"/>
                </a:cubicBezTo>
                <a:cubicBezTo>
                  <a:pt x="182682" y="360581"/>
                  <a:pt x="177277" y="358656"/>
                  <a:pt x="173046" y="354806"/>
                </a:cubicBezTo>
                <a:lnTo>
                  <a:pt x="170775" y="349600"/>
                </a:lnTo>
                <a:lnTo>
                  <a:pt x="169974" y="352211"/>
                </a:lnTo>
                <a:cubicBezTo>
                  <a:pt x="169974" y="355576"/>
                  <a:pt x="172010" y="358763"/>
                  <a:pt x="176082" y="361772"/>
                </a:cubicBezTo>
                <a:cubicBezTo>
                  <a:pt x="180154" y="364780"/>
                  <a:pt x="185297" y="366284"/>
                  <a:pt x="191513" y="366284"/>
                </a:cubicBezTo>
                <a:cubicBezTo>
                  <a:pt x="199037" y="366284"/>
                  <a:pt x="206207" y="365074"/>
                  <a:pt x="213021" y="362653"/>
                </a:cubicBezTo>
                <a:cubicBezTo>
                  <a:pt x="219836" y="360232"/>
                  <a:pt x="225755" y="356840"/>
                  <a:pt x="230779" y="352479"/>
                </a:cubicBezTo>
                <a:cubicBezTo>
                  <a:pt x="235804" y="348117"/>
                  <a:pt x="239834" y="343224"/>
                  <a:pt x="242870" y="337798"/>
                </a:cubicBezTo>
                <a:cubicBezTo>
                  <a:pt x="245906" y="332373"/>
                  <a:pt x="247424" y="326462"/>
                  <a:pt x="247424" y="320064"/>
                </a:cubicBezTo>
                <a:cubicBezTo>
                  <a:pt x="247424" y="314722"/>
                  <a:pt x="244158" y="309674"/>
                  <a:pt x="237625" y="304919"/>
                </a:cubicBezTo>
                <a:cubicBezTo>
                  <a:pt x="231093" y="300165"/>
                  <a:pt x="223445" y="297787"/>
                  <a:pt x="214682" y="297787"/>
                </a:cubicBezTo>
                <a:close/>
                <a:moveTo>
                  <a:pt x="2604250" y="263212"/>
                </a:moveTo>
                <a:lnTo>
                  <a:pt x="2597868" y="270032"/>
                </a:lnTo>
                <a:cubicBezTo>
                  <a:pt x="2594575" y="273746"/>
                  <a:pt x="2591078" y="277872"/>
                  <a:pt x="2587377" y="282411"/>
                </a:cubicBezTo>
                <a:cubicBezTo>
                  <a:pt x="2579976" y="291487"/>
                  <a:pt x="2572929" y="301103"/>
                  <a:pt x="2566238" y="311259"/>
                </a:cubicBezTo>
                <a:cubicBezTo>
                  <a:pt x="2559547" y="321415"/>
                  <a:pt x="2554042" y="331044"/>
                  <a:pt x="2549724" y="340144"/>
                </a:cubicBezTo>
                <a:cubicBezTo>
                  <a:pt x="2545406" y="349244"/>
                  <a:pt x="2543247" y="357255"/>
                  <a:pt x="2543247" y="364177"/>
                </a:cubicBezTo>
                <a:cubicBezTo>
                  <a:pt x="2543247" y="367796"/>
                  <a:pt x="2544003" y="371047"/>
                  <a:pt x="2545515" y="373928"/>
                </a:cubicBezTo>
                <a:cubicBezTo>
                  <a:pt x="2547027" y="376809"/>
                  <a:pt x="2552201" y="378250"/>
                  <a:pt x="2561035" y="378250"/>
                </a:cubicBezTo>
                <a:cubicBezTo>
                  <a:pt x="2567083" y="378250"/>
                  <a:pt x="2573237" y="376523"/>
                  <a:pt x="2579496" y="373071"/>
                </a:cubicBezTo>
                <a:cubicBezTo>
                  <a:pt x="2585754" y="369618"/>
                  <a:pt x="2591602" y="364833"/>
                  <a:pt x="2597039" y="358718"/>
                </a:cubicBezTo>
                <a:cubicBezTo>
                  <a:pt x="2602477" y="352602"/>
                  <a:pt x="2607178" y="345809"/>
                  <a:pt x="2611142" y="338340"/>
                </a:cubicBezTo>
                <a:cubicBezTo>
                  <a:pt x="2615107" y="330871"/>
                  <a:pt x="2617832" y="320993"/>
                  <a:pt x="2619316" y="308705"/>
                </a:cubicBezTo>
                <a:cubicBezTo>
                  <a:pt x="2634151" y="310960"/>
                  <a:pt x="2647617" y="315615"/>
                  <a:pt x="2659714" y="322671"/>
                </a:cubicBezTo>
                <a:cubicBezTo>
                  <a:pt x="2701648" y="349967"/>
                  <a:pt x="2727856" y="385595"/>
                  <a:pt x="2738340" y="429558"/>
                </a:cubicBezTo>
                <a:lnTo>
                  <a:pt x="2739503" y="436267"/>
                </a:lnTo>
                <a:lnTo>
                  <a:pt x="2740330" y="429613"/>
                </a:lnTo>
                <a:cubicBezTo>
                  <a:pt x="2744466" y="401876"/>
                  <a:pt x="2749689" y="381977"/>
                  <a:pt x="2756000" y="369915"/>
                </a:cubicBezTo>
                <a:cubicBezTo>
                  <a:pt x="2754595" y="369669"/>
                  <a:pt x="2751009" y="367961"/>
                  <a:pt x="2745243" y="364790"/>
                </a:cubicBezTo>
                <a:cubicBezTo>
                  <a:pt x="2739476" y="361619"/>
                  <a:pt x="2735188" y="358970"/>
                  <a:pt x="2732378" y="356842"/>
                </a:cubicBezTo>
                <a:cubicBezTo>
                  <a:pt x="2687878" y="336632"/>
                  <a:pt x="2651994" y="313186"/>
                  <a:pt x="2624724" y="286506"/>
                </a:cubicBezTo>
                <a:close/>
                <a:moveTo>
                  <a:pt x="2395562" y="246210"/>
                </a:moveTo>
                <a:lnTo>
                  <a:pt x="2395627" y="246233"/>
                </a:lnTo>
                <a:cubicBezTo>
                  <a:pt x="2404831" y="250416"/>
                  <a:pt x="2413255" y="256604"/>
                  <a:pt x="2420898" y="264795"/>
                </a:cubicBezTo>
                <a:cubicBezTo>
                  <a:pt x="2428542" y="272987"/>
                  <a:pt x="2435021" y="282793"/>
                  <a:pt x="2440335" y="294216"/>
                </a:cubicBezTo>
                <a:cubicBezTo>
                  <a:pt x="2445649" y="305638"/>
                  <a:pt x="2448307" y="318492"/>
                  <a:pt x="2448307" y="332780"/>
                </a:cubicBezTo>
                <a:cubicBezTo>
                  <a:pt x="2448307" y="336360"/>
                  <a:pt x="2448648" y="342259"/>
                  <a:pt x="2449330" y="350479"/>
                </a:cubicBezTo>
                <a:cubicBezTo>
                  <a:pt x="2450013" y="358698"/>
                  <a:pt x="2451378" y="370701"/>
                  <a:pt x="2453426" y="386489"/>
                </a:cubicBezTo>
                <a:cubicBezTo>
                  <a:pt x="2456831" y="413302"/>
                  <a:pt x="2462616" y="435592"/>
                  <a:pt x="2470780" y="453360"/>
                </a:cubicBezTo>
                <a:cubicBezTo>
                  <a:pt x="2478943" y="471129"/>
                  <a:pt x="2488782" y="485535"/>
                  <a:pt x="2500295" y="496580"/>
                </a:cubicBezTo>
                <a:cubicBezTo>
                  <a:pt x="2511808" y="507625"/>
                  <a:pt x="2524868" y="515737"/>
                  <a:pt x="2539473" y="520917"/>
                </a:cubicBezTo>
                <a:cubicBezTo>
                  <a:pt x="2554078" y="526096"/>
                  <a:pt x="2569361" y="529142"/>
                  <a:pt x="2585323" y="530055"/>
                </a:cubicBezTo>
                <a:cubicBezTo>
                  <a:pt x="2598944" y="528689"/>
                  <a:pt x="2611605" y="525314"/>
                  <a:pt x="2623305" y="519928"/>
                </a:cubicBezTo>
                <a:cubicBezTo>
                  <a:pt x="2635004" y="514543"/>
                  <a:pt x="2644865" y="507726"/>
                  <a:pt x="2652886" y="499479"/>
                </a:cubicBezTo>
                <a:cubicBezTo>
                  <a:pt x="2660906" y="491232"/>
                  <a:pt x="2667264" y="481828"/>
                  <a:pt x="2671959" y="471267"/>
                </a:cubicBezTo>
                <a:cubicBezTo>
                  <a:pt x="2676655" y="460707"/>
                  <a:pt x="2679002" y="449925"/>
                  <a:pt x="2679002" y="438924"/>
                </a:cubicBezTo>
                <a:cubicBezTo>
                  <a:pt x="2679002" y="423224"/>
                  <a:pt x="2676958" y="410813"/>
                  <a:pt x="2672870" y="401693"/>
                </a:cubicBezTo>
                <a:cubicBezTo>
                  <a:pt x="2648915" y="442063"/>
                  <a:pt x="2619114" y="462248"/>
                  <a:pt x="2583466" y="462248"/>
                </a:cubicBezTo>
                <a:lnTo>
                  <a:pt x="2574489" y="462248"/>
                </a:lnTo>
                <a:cubicBezTo>
                  <a:pt x="2568345" y="462248"/>
                  <a:pt x="2559725" y="456962"/>
                  <a:pt x="2548629" y="446389"/>
                </a:cubicBezTo>
                <a:cubicBezTo>
                  <a:pt x="2537532" y="435817"/>
                  <a:pt x="2526134" y="423771"/>
                  <a:pt x="2514434" y="410254"/>
                </a:cubicBezTo>
                <a:cubicBezTo>
                  <a:pt x="2502734" y="396736"/>
                  <a:pt x="2492391" y="383691"/>
                  <a:pt x="2483406" y="371118"/>
                </a:cubicBezTo>
                <a:cubicBezTo>
                  <a:pt x="2474421" y="358545"/>
                  <a:pt x="2469639" y="349611"/>
                  <a:pt x="2469059" y="344317"/>
                </a:cubicBezTo>
                <a:cubicBezTo>
                  <a:pt x="2467487" y="339094"/>
                  <a:pt x="2466702" y="332756"/>
                  <a:pt x="2466702" y="325303"/>
                </a:cubicBezTo>
                <a:cubicBezTo>
                  <a:pt x="2466702" y="295529"/>
                  <a:pt x="2477917" y="269165"/>
                  <a:pt x="2500349" y="246210"/>
                </a:cubicBezTo>
                <a:close/>
                <a:moveTo>
                  <a:pt x="530626" y="246210"/>
                </a:moveTo>
                <a:lnTo>
                  <a:pt x="530626" y="565011"/>
                </a:lnTo>
                <a:lnTo>
                  <a:pt x="532115" y="585871"/>
                </a:lnTo>
                <a:cubicBezTo>
                  <a:pt x="532115" y="594563"/>
                  <a:pt x="535415" y="602621"/>
                  <a:pt x="542015" y="610047"/>
                </a:cubicBezTo>
                <a:cubicBezTo>
                  <a:pt x="548615" y="617472"/>
                  <a:pt x="557975" y="621185"/>
                  <a:pt x="570096" y="621185"/>
                </a:cubicBezTo>
                <a:cubicBezTo>
                  <a:pt x="574922" y="621185"/>
                  <a:pt x="579220" y="619984"/>
                  <a:pt x="582990" y="617583"/>
                </a:cubicBezTo>
                <a:lnTo>
                  <a:pt x="586765" y="611094"/>
                </a:lnTo>
                <a:lnTo>
                  <a:pt x="579855" y="612138"/>
                </a:lnTo>
                <a:lnTo>
                  <a:pt x="579085" y="613726"/>
                </a:lnTo>
                <a:cubicBezTo>
                  <a:pt x="575013" y="617389"/>
                  <a:pt x="570520" y="619220"/>
                  <a:pt x="565607" y="619220"/>
                </a:cubicBezTo>
                <a:cubicBezTo>
                  <a:pt x="559812" y="619220"/>
                  <a:pt x="555102" y="617206"/>
                  <a:pt x="551474" y="613178"/>
                </a:cubicBezTo>
                <a:cubicBezTo>
                  <a:pt x="547847" y="609150"/>
                  <a:pt x="546033" y="604639"/>
                  <a:pt x="546033" y="599647"/>
                </a:cubicBezTo>
                <a:cubicBezTo>
                  <a:pt x="546033" y="592511"/>
                  <a:pt x="549113" y="586718"/>
                  <a:pt x="555272" y="582269"/>
                </a:cubicBezTo>
                <a:cubicBezTo>
                  <a:pt x="561432" y="577820"/>
                  <a:pt x="567869" y="575596"/>
                  <a:pt x="574584" y="575596"/>
                </a:cubicBezTo>
                <a:cubicBezTo>
                  <a:pt x="579696" y="575596"/>
                  <a:pt x="584517" y="576385"/>
                  <a:pt x="589046" y="577962"/>
                </a:cubicBezTo>
                <a:lnTo>
                  <a:pt x="596371" y="582052"/>
                </a:lnTo>
                <a:lnTo>
                  <a:pt x="601421" y="566000"/>
                </a:lnTo>
                <a:lnTo>
                  <a:pt x="601421" y="246210"/>
                </a:lnTo>
                <a:lnTo>
                  <a:pt x="574489" y="246210"/>
                </a:lnTo>
                <a:lnTo>
                  <a:pt x="553832" y="246210"/>
                </a:lnTo>
                <a:close/>
                <a:moveTo>
                  <a:pt x="2316671" y="107633"/>
                </a:moveTo>
                <a:cubicBezTo>
                  <a:pt x="2309630" y="121888"/>
                  <a:pt x="2304552" y="130909"/>
                  <a:pt x="2301437" y="134696"/>
                </a:cubicBezTo>
                <a:cubicBezTo>
                  <a:pt x="2298321" y="138482"/>
                  <a:pt x="2295887" y="142016"/>
                  <a:pt x="2294132" y="145298"/>
                </a:cubicBezTo>
                <a:cubicBezTo>
                  <a:pt x="2292378" y="148580"/>
                  <a:pt x="2291211" y="151765"/>
                  <a:pt x="2290632" y="154853"/>
                </a:cubicBezTo>
                <a:cubicBezTo>
                  <a:pt x="2290053" y="157941"/>
                  <a:pt x="2289763" y="162429"/>
                  <a:pt x="2289763" y="168319"/>
                </a:cubicBezTo>
                <a:lnTo>
                  <a:pt x="2289763" y="175046"/>
                </a:lnTo>
                <a:cubicBezTo>
                  <a:pt x="2289763" y="177911"/>
                  <a:pt x="2289866" y="180380"/>
                  <a:pt x="2290072" y="182452"/>
                </a:cubicBezTo>
                <a:lnTo>
                  <a:pt x="2290117" y="183142"/>
                </a:lnTo>
                <a:lnTo>
                  <a:pt x="2291787" y="183142"/>
                </a:lnTo>
                <a:lnTo>
                  <a:pt x="2357783" y="183142"/>
                </a:lnTo>
                <a:lnTo>
                  <a:pt x="2891588" y="183142"/>
                </a:lnTo>
                <a:lnTo>
                  <a:pt x="2867990" y="246210"/>
                </a:lnTo>
                <a:lnTo>
                  <a:pt x="2668822" y="246210"/>
                </a:lnTo>
                <a:lnTo>
                  <a:pt x="2684776" y="249091"/>
                </a:lnTo>
                <a:cubicBezTo>
                  <a:pt x="2703255" y="264688"/>
                  <a:pt x="2724982" y="277213"/>
                  <a:pt x="2749957" y="286667"/>
                </a:cubicBezTo>
                <a:cubicBezTo>
                  <a:pt x="2774933" y="296121"/>
                  <a:pt x="2804553" y="304165"/>
                  <a:pt x="2838820" y="310801"/>
                </a:cubicBezTo>
                <a:lnTo>
                  <a:pt x="2843749" y="393454"/>
                </a:lnTo>
                <a:cubicBezTo>
                  <a:pt x="2838391" y="398875"/>
                  <a:pt x="2832845" y="407920"/>
                  <a:pt x="2827110" y="420588"/>
                </a:cubicBezTo>
                <a:cubicBezTo>
                  <a:pt x="2821375" y="433257"/>
                  <a:pt x="2815966" y="448669"/>
                  <a:pt x="2810882" y="466826"/>
                </a:cubicBezTo>
                <a:cubicBezTo>
                  <a:pt x="2805798" y="484983"/>
                  <a:pt x="2801408" y="505403"/>
                  <a:pt x="2797713" y="528084"/>
                </a:cubicBezTo>
                <a:cubicBezTo>
                  <a:pt x="2794018" y="550766"/>
                  <a:pt x="2792171" y="574370"/>
                  <a:pt x="2792171" y="598897"/>
                </a:cubicBezTo>
                <a:cubicBezTo>
                  <a:pt x="2792171" y="606413"/>
                  <a:pt x="2795352" y="612755"/>
                  <a:pt x="2801714" y="617923"/>
                </a:cubicBezTo>
                <a:lnTo>
                  <a:pt x="2809538" y="622150"/>
                </a:lnTo>
                <a:lnTo>
                  <a:pt x="2807115" y="618112"/>
                </a:lnTo>
                <a:cubicBezTo>
                  <a:pt x="2806423" y="616037"/>
                  <a:pt x="2806077" y="613617"/>
                  <a:pt x="2806077" y="610850"/>
                </a:cubicBezTo>
                <a:cubicBezTo>
                  <a:pt x="2806077" y="597309"/>
                  <a:pt x="2813852" y="590538"/>
                  <a:pt x="2829402" y="590538"/>
                </a:cubicBezTo>
                <a:cubicBezTo>
                  <a:pt x="2838276" y="590538"/>
                  <a:pt x="2845876" y="593203"/>
                  <a:pt x="2852202" y="598533"/>
                </a:cubicBezTo>
                <a:cubicBezTo>
                  <a:pt x="2858528" y="603863"/>
                  <a:pt x="2861692" y="609965"/>
                  <a:pt x="2861692" y="616839"/>
                </a:cubicBezTo>
                <a:cubicBezTo>
                  <a:pt x="2861692" y="625809"/>
                  <a:pt x="2858000" y="633183"/>
                  <a:pt x="2850619" y="638961"/>
                </a:cubicBezTo>
                <a:cubicBezTo>
                  <a:pt x="2843237" y="644739"/>
                  <a:pt x="2834918" y="647629"/>
                  <a:pt x="2825663" y="647629"/>
                </a:cubicBezTo>
                <a:cubicBezTo>
                  <a:pt x="2807844" y="647629"/>
                  <a:pt x="2791859" y="641942"/>
                  <a:pt x="2777711" y="630567"/>
                </a:cubicBezTo>
                <a:cubicBezTo>
                  <a:pt x="2770637" y="624880"/>
                  <a:pt x="2765012" y="618837"/>
                  <a:pt x="2760838" y="612437"/>
                </a:cubicBezTo>
                <a:lnTo>
                  <a:pt x="2757004" y="602928"/>
                </a:lnTo>
                <a:lnTo>
                  <a:pt x="2754394" y="608287"/>
                </a:lnTo>
                <a:cubicBezTo>
                  <a:pt x="2746146" y="620061"/>
                  <a:pt x="2733223" y="625947"/>
                  <a:pt x="2715626" y="625947"/>
                </a:cubicBezTo>
                <a:cubicBezTo>
                  <a:pt x="2722484" y="614557"/>
                  <a:pt x="2726963" y="607241"/>
                  <a:pt x="2729062" y="603998"/>
                </a:cubicBezTo>
                <a:cubicBezTo>
                  <a:pt x="2731161" y="600756"/>
                  <a:pt x="2732663" y="593888"/>
                  <a:pt x="2733568" y="583395"/>
                </a:cubicBezTo>
                <a:cubicBezTo>
                  <a:pt x="2733568" y="567845"/>
                  <a:pt x="2733631" y="553600"/>
                  <a:pt x="2733757" y="540659"/>
                </a:cubicBezTo>
                <a:lnTo>
                  <a:pt x="2733841" y="534115"/>
                </a:lnTo>
                <a:lnTo>
                  <a:pt x="2722947" y="556010"/>
                </a:lnTo>
                <a:cubicBezTo>
                  <a:pt x="2718362" y="563101"/>
                  <a:pt x="2713012" y="569604"/>
                  <a:pt x="2706898" y="575519"/>
                </a:cubicBezTo>
                <a:cubicBezTo>
                  <a:pt x="2682443" y="599176"/>
                  <a:pt x="2650268" y="611005"/>
                  <a:pt x="2610374" y="611005"/>
                </a:cubicBezTo>
                <a:cubicBezTo>
                  <a:pt x="2588372" y="611005"/>
                  <a:pt x="2562642" y="605834"/>
                  <a:pt x="2533186" y="595491"/>
                </a:cubicBezTo>
                <a:cubicBezTo>
                  <a:pt x="2448588" y="560931"/>
                  <a:pt x="2405000" y="495189"/>
                  <a:pt x="2402420" y="398264"/>
                </a:cubicBezTo>
                <a:cubicBezTo>
                  <a:pt x="2402420" y="388628"/>
                  <a:pt x="2403325" y="379030"/>
                  <a:pt x="2405134" y="369469"/>
                </a:cubicBezTo>
                <a:cubicBezTo>
                  <a:pt x="2406944" y="359908"/>
                  <a:pt x="2408976" y="350985"/>
                  <a:pt x="2411230" y="342698"/>
                </a:cubicBezTo>
                <a:cubicBezTo>
                  <a:pt x="2413485" y="334411"/>
                  <a:pt x="2415445" y="327283"/>
                  <a:pt x="2417112" y="321314"/>
                </a:cubicBezTo>
                <a:cubicBezTo>
                  <a:pt x="2418779" y="315345"/>
                  <a:pt x="2419612" y="310944"/>
                  <a:pt x="2419612" y="308110"/>
                </a:cubicBezTo>
                <a:cubicBezTo>
                  <a:pt x="2419612" y="300681"/>
                  <a:pt x="2417424" y="295234"/>
                  <a:pt x="2413046" y="291769"/>
                </a:cubicBezTo>
                <a:cubicBezTo>
                  <a:pt x="2408669" y="288304"/>
                  <a:pt x="2404178" y="286572"/>
                  <a:pt x="2399574" y="286572"/>
                </a:cubicBezTo>
                <a:cubicBezTo>
                  <a:pt x="2396387" y="286572"/>
                  <a:pt x="2393093" y="287199"/>
                  <a:pt x="2389692" y="288454"/>
                </a:cubicBezTo>
                <a:lnTo>
                  <a:pt x="2380546" y="293363"/>
                </a:lnTo>
                <a:lnTo>
                  <a:pt x="2389109" y="292275"/>
                </a:lnTo>
                <a:cubicBezTo>
                  <a:pt x="2403158" y="292275"/>
                  <a:pt x="2410183" y="300542"/>
                  <a:pt x="2410183" y="317076"/>
                </a:cubicBezTo>
                <a:cubicBezTo>
                  <a:pt x="2410183" y="337110"/>
                  <a:pt x="2400666" y="347127"/>
                  <a:pt x="2381632" y="347127"/>
                </a:cubicBezTo>
                <a:cubicBezTo>
                  <a:pt x="2376512" y="347127"/>
                  <a:pt x="2370858" y="345801"/>
                  <a:pt x="2364671" y="343150"/>
                </a:cubicBezTo>
                <a:cubicBezTo>
                  <a:pt x="2358484" y="340499"/>
                  <a:pt x="2352866" y="336649"/>
                  <a:pt x="2347818" y="331601"/>
                </a:cubicBezTo>
                <a:cubicBezTo>
                  <a:pt x="2342769" y="326553"/>
                  <a:pt x="2338523" y="320435"/>
                  <a:pt x="2335078" y="313248"/>
                </a:cubicBezTo>
                <a:cubicBezTo>
                  <a:pt x="2331633" y="306060"/>
                  <a:pt x="2329911" y="298117"/>
                  <a:pt x="2329911" y="289417"/>
                </a:cubicBezTo>
                <a:cubicBezTo>
                  <a:pt x="2329911" y="277638"/>
                  <a:pt x="2333590" y="266450"/>
                  <a:pt x="2340948" y="255854"/>
                </a:cubicBezTo>
                <a:cubicBezTo>
                  <a:pt x="2342787" y="253204"/>
                  <a:pt x="2344797" y="250886"/>
                  <a:pt x="2346975" y="248900"/>
                </a:cubicBezTo>
                <a:lnTo>
                  <a:pt x="2350791" y="246210"/>
                </a:lnTo>
                <a:lnTo>
                  <a:pt x="2336614" y="246210"/>
                </a:lnTo>
                <a:lnTo>
                  <a:pt x="2306194" y="246210"/>
                </a:lnTo>
                <a:lnTo>
                  <a:pt x="2292751" y="246210"/>
                </a:lnTo>
                <a:lnTo>
                  <a:pt x="2292751" y="565011"/>
                </a:lnTo>
                <a:lnTo>
                  <a:pt x="2294240" y="585871"/>
                </a:lnTo>
                <a:cubicBezTo>
                  <a:pt x="2294240" y="594563"/>
                  <a:pt x="2297540" y="602621"/>
                  <a:pt x="2304140" y="610047"/>
                </a:cubicBezTo>
                <a:cubicBezTo>
                  <a:pt x="2310740" y="617472"/>
                  <a:pt x="2320100" y="621185"/>
                  <a:pt x="2332221" y="621185"/>
                </a:cubicBezTo>
                <a:cubicBezTo>
                  <a:pt x="2337046" y="621185"/>
                  <a:pt x="2341345" y="619984"/>
                  <a:pt x="2345115" y="617583"/>
                </a:cubicBezTo>
                <a:cubicBezTo>
                  <a:pt x="2348885" y="615182"/>
                  <a:pt x="2350770" y="611942"/>
                  <a:pt x="2350770" y="607862"/>
                </a:cubicBezTo>
                <a:lnTo>
                  <a:pt x="2347069" y="602224"/>
                </a:lnTo>
                <a:lnTo>
                  <a:pt x="2345791" y="607831"/>
                </a:lnTo>
                <a:cubicBezTo>
                  <a:pt x="2344773" y="609929"/>
                  <a:pt x="2343246" y="611894"/>
                  <a:pt x="2341210" y="613726"/>
                </a:cubicBezTo>
                <a:cubicBezTo>
                  <a:pt x="2337138" y="617389"/>
                  <a:pt x="2332645" y="619220"/>
                  <a:pt x="2327732" y="619220"/>
                </a:cubicBezTo>
                <a:cubicBezTo>
                  <a:pt x="2321938" y="619220"/>
                  <a:pt x="2317227" y="617206"/>
                  <a:pt x="2313599" y="613178"/>
                </a:cubicBezTo>
                <a:cubicBezTo>
                  <a:pt x="2309972" y="609150"/>
                  <a:pt x="2308158" y="604639"/>
                  <a:pt x="2308158" y="599647"/>
                </a:cubicBezTo>
                <a:cubicBezTo>
                  <a:pt x="2308158" y="592511"/>
                  <a:pt x="2311238" y="586718"/>
                  <a:pt x="2317397" y="582269"/>
                </a:cubicBezTo>
                <a:cubicBezTo>
                  <a:pt x="2323557" y="577820"/>
                  <a:pt x="2329994" y="575596"/>
                  <a:pt x="2336709" y="575596"/>
                </a:cubicBezTo>
                <a:cubicBezTo>
                  <a:pt x="2346933" y="575596"/>
                  <a:pt x="2355991" y="578751"/>
                  <a:pt x="2363885" y="585061"/>
                </a:cubicBezTo>
                <a:cubicBezTo>
                  <a:pt x="2371779" y="591372"/>
                  <a:pt x="2375726" y="598972"/>
                  <a:pt x="2375726" y="607862"/>
                </a:cubicBezTo>
                <a:cubicBezTo>
                  <a:pt x="2375726" y="618744"/>
                  <a:pt x="2371424" y="627720"/>
                  <a:pt x="2362820" y="634788"/>
                </a:cubicBezTo>
                <a:cubicBezTo>
                  <a:pt x="2354216" y="641856"/>
                  <a:pt x="2344016" y="645390"/>
                  <a:pt x="2332221" y="645390"/>
                </a:cubicBezTo>
                <a:cubicBezTo>
                  <a:pt x="2308868" y="645390"/>
                  <a:pt x="2288665" y="638213"/>
                  <a:pt x="2271612" y="623858"/>
                </a:cubicBezTo>
                <a:cubicBezTo>
                  <a:pt x="2263085" y="616680"/>
                  <a:pt x="2256146" y="608778"/>
                  <a:pt x="2250795" y="600151"/>
                </a:cubicBezTo>
                <a:lnTo>
                  <a:pt x="2245258" y="586390"/>
                </a:lnTo>
                <a:lnTo>
                  <a:pt x="2243895" y="589246"/>
                </a:lnTo>
                <a:cubicBezTo>
                  <a:pt x="2240761" y="594438"/>
                  <a:pt x="2237109" y="599333"/>
                  <a:pt x="2232940" y="603933"/>
                </a:cubicBezTo>
                <a:cubicBezTo>
                  <a:pt x="2224602" y="613132"/>
                  <a:pt x="2211301" y="617732"/>
                  <a:pt x="2193037" y="617732"/>
                </a:cubicBezTo>
                <a:cubicBezTo>
                  <a:pt x="2200823" y="605461"/>
                  <a:pt x="2206383" y="596932"/>
                  <a:pt x="2209717" y="592146"/>
                </a:cubicBezTo>
                <a:cubicBezTo>
                  <a:pt x="2213051" y="587359"/>
                  <a:pt x="2214718" y="582132"/>
                  <a:pt x="2214718" y="576465"/>
                </a:cubicBezTo>
                <a:lnTo>
                  <a:pt x="2214718" y="289751"/>
                </a:lnTo>
                <a:cubicBezTo>
                  <a:pt x="2208606" y="274908"/>
                  <a:pt x="2200454" y="263940"/>
                  <a:pt x="2190262" y="256848"/>
                </a:cubicBezTo>
                <a:cubicBezTo>
                  <a:pt x="2180071" y="249756"/>
                  <a:pt x="2171573" y="246210"/>
                  <a:pt x="2164771" y="246210"/>
                </a:cubicBezTo>
                <a:lnTo>
                  <a:pt x="2142823" y="246210"/>
                </a:lnTo>
                <a:lnTo>
                  <a:pt x="2142566" y="246960"/>
                </a:lnTo>
                <a:lnTo>
                  <a:pt x="1962651" y="246960"/>
                </a:lnTo>
                <a:lnTo>
                  <a:pt x="1963067" y="263855"/>
                </a:lnTo>
                <a:cubicBezTo>
                  <a:pt x="1965480" y="262370"/>
                  <a:pt x="1973017" y="261628"/>
                  <a:pt x="1985677" y="261628"/>
                </a:cubicBezTo>
                <a:cubicBezTo>
                  <a:pt x="2004338" y="261628"/>
                  <a:pt x="2022337" y="264255"/>
                  <a:pt x="2039672" y="269510"/>
                </a:cubicBezTo>
                <a:cubicBezTo>
                  <a:pt x="2057008" y="274765"/>
                  <a:pt x="2072539" y="282672"/>
                  <a:pt x="2086267" y="293233"/>
                </a:cubicBezTo>
                <a:cubicBezTo>
                  <a:pt x="2099995" y="303794"/>
                  <a:pt x="2110981" y="316921"/>
                  <a:pt x="2119224" y="332613"/>
                </a:cubicBezTo>
                <a:cubicBezTo>
                  <a:pt x="2127467" y="348306"/>
                  <a:pt x="2131588" y="366300"/>
                  <a:pt x="2131588" y="386596"/>
                </a:cubicBezTo>
                <a:cubicBezTo>
                  <a:pt x="2131588" y="418640"/>
                  <a:pt x="2124079" y="444490"/>
                  <a:pt x="2109062" y="464148"/>
                </a:cubicBezTo>
                <a:cubicBezTo>
                  <a:pt x="2094044" y="483805"/>
                  <a:pt x="2071355" y="493633"/>
                  <a:pt x="2040994" y="493633"/>
                </a:cubicBezTo>
                <a:cubicBezTo>
                  <a:pt x="2028119" y="493633"/>
                  <a:pt x="2016326" y="490611"/>
                  <a:pt x="2005614" y="484567"/>
                </a:cubicBezTo>
                <a:cubicBezTo>
                  <a:pt x="1994903" y="478522"/>
                  <a:pt x="1985646" y="470658"/>
                  <a:pt x="1977843" y="460974"/>
                </a:cubicBezTo>
                <a:cubicBezTo>
                  <a:pt x="1973942" y="456133"/>
                  <a:pt x="1970484" y="450908"/>
                  <a:pt x="1967471" y="445300"/>
                </a:cubicBezTo>
                <a:lnTo>
                  <a:pt x="1962651" y="434060"/>
                </a:lnTo>
                <a:lnTo>
                  <a:pt x="1962651" y="580954"/>
                </a:lnTo>
                <a:cubicBezTo>
                  <a:pt x="1962651" y="592130"/>
                  <a:pt x="1967111" y="601754"/>
                  <a:pt x="1976033" y="609826"/>
                </a:cubicBezTo>
                <a:cubicBezTo>
                  <a:pt x="1984955" y="617899"/>
                  <a:pt x="1996393" y="621935"/>
                  <a:pt x="2010347" y="621935"/>
                </a:cubicBezTo>
                <a:cubicBezTo>
                  <a:pt x="2016888" y="621935"/>
                  <a:pt x="2021987" y="620455"/>
                  <a:pt x="2025647" y="617494"/>
                </a:cubicBezTo>
                <a:cubicBezTo>
                  <a:pt x="2029306" y="614533"/>
                  <a:pt x="2031135" y="610827"/>
                  <a:pt x="2031135" y="606374"/>
                </a:cubicBezTo>
                <a:cubicBezTo>
                  <a:pt x="2031135" y="604230"/>
                  <a:pt x="2029794" y="601974"/>
                  <a:pt x="2027111" y="599605"/>
                </a:cubicBezTo>
                <a:lnTo>
                  <a:pt x="2026167" y="598748"/>
                </a:lnTo>
                <a:lnTo>
                  <a:pt x="2026194" y="598897"/>
                </a:lnTo>
                <a:cubicBezTo>
                  <a:pt x="2026194" y="605842"/>
                  <a:pt x="2023793" y="610717"/>
                  <a:pt x="2018991" y="613523"/>
                </a:cubicBezTo>
                <a:cubicBezTo>
                  <a:pt x="2014189" y="616329"/>
                  <a:pt x="2009811" y="617732"/>
                  <a:pt x="2005858" y="617732"/>
                </a:cubicBezTo>
                <a:cubicBezTo>
                  <a:pt x="1992809" y="617732"/>
                  <a:pt x="1986284" y="610954"/>
                  <a:pt x="1986284" y="597396"/>
                </a:cubicBezTo>
                <a:cubicBezTo>
                  <a:pt x="1986284" y="589268"/>
                  <a:pt x="1989364" y="582980"/>
                  <a:pt x="1995524" y="578531"/>
                </a:cubicBezTo>
                <a:cubicBezTo>
                  <a:pt x="2001683" y="574082"/>
                  <a:pt x="2008367" y="571857"/>
                  <a:pt x="2015574" y="571857"/>
                </a:cubicBezTo>
                <a:cubicBezTo>
                  <a:pt x="2025861" y="571857"/>
                  <a:pt x="2035185" y="575108"/>
                  <a:pt x="2043548" y="581609"/>
                </a:cubicBezTo>
                <a:cubicBezTo>
                  <a:pt x="2051910" y="588109"/>
                  <a:pt x="2056091" y="596364"/>
                  <a:pt x="2056091" y="606374"/>
                </a:cubicBezTo>
                <a:cubicBezTo>
                  <a:pt x="2056091" y="617780"/>
                  <a:pt x="2051441" y="627382"/>
                  <a:pt x="2042143" y="635181"/>
                </a:cubicBezTo>
                <a:cubicBezTo>
                  <a:pt x="2032844" y="642979"/>
                  <a:pt x="2022245" y="646879"/>
                  <a:pt x="2010347" y="646879"/>
                </a:cubicBezTo>
                <a:cubicBezTo>
                  <a:pt x="1998909" y="646879"/>
                  <a:pt x="1987781" y="644851"/>
                  <a:pt x="1976962" y="640795"/>
                </a:cubicBezTo>
                <a:cubicBezTo>
                  <a:pt x="1966143" y="636739"/>
                  <a:pt x="1956424" y="631075"/>
                  <a:pt x="1947804" y="623804"/>
                </a:cubicBezTo>
                <a:cubicBezTo>
                  <a:pt x="1939183" y="616534"/>
                  <a:pt x="1931923" y="608066"/>
                  <a:pt x="1926021" y="598402"/>
                </a:cubicBezTo>
                <a:cubicBezTo>
                  <a:pt x="1923070" y="593570"/>
                  <a:pt x="1920624" y="588720"/>
                  <a:pt x="1918682" y="583851"/>
                </a:cubicBezTo>
                <a:lnTo>
                  <a:pt x="1918365" y="582773"/>
                </a:lnTo>
                <a:lnTo>
                  <a:pt x="1916943" y="586126"/>
                </a:lnTo>
                <a:cubicBezTo>
                  <a:pt x="1913724" y="591629"/>
                  <a:pt x="1909759" y="596809"/>
                  <a:pt x="1905048" y="601665"/>
                </a:cubicBezTo>
                <a:cubicBezTo>
                  <a:pt x="1895626" y="611376"/>
                  <a:pt x="1882089" y="616232"/>
                  <a:pt x="1864436" y="616232"/>
                </a:cubicBezTo>
                <a:cubicBezTo>
                  <a:pt x="1872461" y="603691"/>
                  <a:pt x="1878204" y="594495"/>
                  <a:pt x="1881664" y="588645"/>
                </a:cubicBezTo>
                <a:cubicBezTo>
                  <a:pt x="1885125" y="582795"/>
                  <a:pt x="1886855" y="576993"/>
                  <a:pt x="1886855" y="571238"/>
                </a:cubicBezTo>
                <a:lnTo>
                  <a:pt x="1886855" y="565761"/>
                </a:lnTo>
                <a:cubicBezTo>
                  <a:pt x="1872163" y="561277"/>
                  <a:pt x="1855185" y="554599"/>
                  <a:pt x="1835920" y="545729"/>
                </a:cubicBezTo>
                <a:cubicBezTo>
                  <a:pt x="1816656" y="536859"/>
                  <a:pt x="1798503" y="526455"/>
                  <a:pt x="1781461" y="514517"/>
                </a:cubicBezTo>
                <a:cubicBezTo>
                  <a:pt x="1770793" y="508453"/>
                  <a:pt x="1758288" y="500348"/>
                  <a:pt x="1743945" y="490204"/>
                </a:cubicBezTo>
                <a:cubicBezTo>
                  <a:pt x="1729602" y="480060"/>
                  <a:pt x="1715997" y="469456"/>
                  <a:pt x="1703130" y="458391"/>
                </a:cubicBezTo>
                <a:cubicBezTo>
                  <a:pt x="1690263" y="447326"/>
                  <a:pt x="1679421" y="435914"/>
                  <a:pt x="1670602" y="424154"/>
                </a:cubicBezTo>
                <a:cubicBezTo>
                  <a:pt x="1661784" y="412395"/>
                  <a:pt x="1657374" y="400626"/>
                  <a:pt x="1657374" y="388846"/>
                </a:cubicBezTo>
                <a:cubicBezTo>
                  <a:pt x="1657374" y="378750"/>
                  <a:pt x="1662486" y="368189"/>
                  <a:pt x="1672710" y="357164"/>
                </a:cubicBezTo>
                <a:cubicBezTo>
                  <a:pt x="1682933" y="346139"/>
                  <a:pt x="1694554" y="335903"/>
                  <a:pt x="1707571" y="326458"/>
                </a:cubicBezTo>
                <a:cubicBezTo>
                  <a:pt x="1720589" y="317012"/>
                  <a:pt x="1733388" y="308694"/>
                  <a:pt x="1745969" y="301502"/>
                </a:cubicBezTo>
                <a:cubicBezTo>
                  <a:pt x="1758550" y="294311"/>
                  <a:pt x="1767948" y="289584"/>
                  <a:pt x="1774163" y="287322"/>
                </a:cubicBezTo>
                <a:cubicBezTo>
                  <a:pt x="1791403" y="280424"/>
                  <a:pt x="1809463" y="274933"/>
                  <a:pt x="1828342" y="270850"/>
                </a:cubicBezTo>
                <a:cubicBezTo>
                  <a:pt x="1847222" y="266766"/>
                  <a:pt x="1864984" y="263537"/>
                  <a:pt x="1881629" y="261164"/>
                </a:cubicBezTo>
                <a:lnTo>
                  <a:pt x="1881629" y="246960"/>
                </a:lnTo>
                <a:lnTo>
                  <a:pt x="1605797" y="246960"/>
                </a:lnTo>
                <a:lnTo>
                  <a:pt x="1629145" y="183142"/>
                </a:lnTo>
                <a:lnTo>
                  <a:pt x="2114562" y="183142"/>
                </a:lnTo>
                <a:lnTo>
                  <a:pt x="2164485" y="183142"/>
                </a:lnTo>
                <a:lnTo>
                  <a:pt x="2170010" y="183142"/>
                </a:lnTo>
                <a:cubicBezTo>
                  <a:pt x="2183805" y="183142"/>
                  <a:pt x="2195136" y="188129"/>
                  <a:pt x="2204002" y="198102"/>
                </a:cubicBezTo>
                <a:cubicBezTo>
                  <a:pt x="2212868" y="208076"/>
                  <a:pt x="2216440" y="217535"/>
                  <a:pt x="2214718" y="226481"/>
                </a:cubicBezTo>
                <a:lnTo>
                  <a:pt x="2212467" y="173974"/>
                </a:lnTo>
                <a:cubicBezTo>
                  <a:pt x="2211975" y="162481"/>
                  <a:pt x="2215357" y="151773"/>
                  <a:pt x="2222612" y="141851"/>
                </a:cubicBezTo>
                <a:cubicBezTo>
                  <a:pt x="2229867" y="131929"/>
                  <a:pt x="2239114" y="126032"/>
                  <a:pt x="2250353" y="124159"/>
                </a:cubicBezTo>
                <a:close/>
                <a:moveTo>
                  <a:pt x="771252" y="59329"/>
                </a:moveTo>
                <a:cubicBezTo>
                  <a:pt x="743328" y="59329"/>
                  <a:pt x="721172" y="66499"/>
                  <a:pt x="704785" y="80838"/>
                </a:cubicBezTo>
                <a:cubicBezTo>
                  <a:pt x="688398" y="95177"/>
                  <a:pt x="680205" y="114423"/>
                  <a:pt x="680205" y="138577"/>
                </a:cubicBezTo>
                <a:cubicBezTo>
                  <a:pt x="679705" y="144030"/>
                  <a:pt x="680038" y="149104"/>
                  <a:pt x="681205" y="153799"/>
                </a:cubicBezTo>
                <a:cubicBezTo>
                  <a:pt x="682372" y="158494"/>
                  <a:pt x="683312" y="162501"/>
                  <a:pt x="684026" y="165819"/>
                </a:cubicBezTo>
                <a:lnTo>
                  <a:pt x="688372" y="183142"/>
                </a:lnTo>
                <a:lnTo>
                  <a:pt x="725579" y="183142"/>
                </a:lnTo>
                <a:lnTo>
                  <a:pt x="768120" y="183142"/>
                </a:lnTo>
                <a:lnTo>
                  <a:pt x="963272" y="183142"/>
                </a:lnTo>
                <a:lnTo>
                  <a:pt x="948560" y="171099"/>
                </a:lnTo>
                <a:cubicBezTo>
                  <a:pt x="936923" y="160919"/>
                  <a:pt x="919393" y="144375"/>
                  <a:pt x="895970" y="121468"/>
                </a:cubicBezTo>
                <a:cubicBezTo>
                  <a:pt x="853576" y="80042"/>
                  <a:pt x="812003" y="59329"/>
                  <a:pt x="771252" y="59329"/>
                </a:cubicBezTo>
                <a:close/>
                <a:moveTo>
                  <a:pt x="756309" y="0"/>
                </a:moveTo>
                <a:cubicBezTo>
                  <a:pt x="784591" y="0"/>
                  <a:pt x="809889" y="4021"/>
                  <a:pt x="832206" y="12061"/>
                </a:cubicBezTo>
                <a:cubicBezTo>
                  <a:pt x="854522" y="20102"/>
                  <a:pt x="874669" y="31576"/>
                  <a:pt x="892648" y="46482"/>
                </a:cubicBezTo>
                <a:cubicBezTo>
                  <a:pt x="910515" y="62238"/>
                  <a:pt x="925940" y="76607"/>
                  <a:pt x="938922" y="89589"/>
                </a:cubicBezTo>
                <a:cubicBezTo>
                  <a:pt x="951903" y="102571"/>
                  <a:pt x="963583" y="114005"/>
                  <a:pt x="973962" y="123891"/>
                </a:cubicBezTo>
                <a:cubicBezTo>
                  <a:pt x="984340" y="133777"/>
                  <a:pt x="993154" y="141438"/>
                  <a:pt x="1000405" y="146876"/>
                </a:cubicBezTo>
                <a:cubicBezTo>
                  <a:pt x="1007656" y="152313"/>
                  <a:pt x="1013318" y="154928"/>
                  <a:pt x="1017390" y="154722"/>
                </a:cubicBezTo>
                <a:cubicBezTo>
                  <a:pt x="1034320" y="148769"/>
                  <a:pt x="1043925" y="130965"/>
                  <a:pt x="1046203" y="101310"/>
                </a:cubicBezTo>
                <a:lnTo>
                  <a:pt x="1046203" y="98798"/>
                </a:lnTo>
                <a:cubicBezTo>
                  <a:pt x="1046203" y="94242"/>
                  <a:pt x="1044851" y="89575"/>
                  <a:pt x="1042149" y="84797"/>
                </a:cubicBezTo>
                <a:cubicBezTo>
                  <a:pt x="1039446" y="80018"/>
                  <a:pt x="1035949" y="75595"/>
                  <a:pt x="1031659" y="71527"/>
                </a:cubicBezTo>
                <a:cubicBezTo>
                  <a:pt x="1027369" y="67459"/>
                  <a:pt x="1023146" y="64284"/>
                  <a:pt x="1018991" y="62002"/>
                </a:cubicBezTo>
                <a:cubicBezTo>
                  <a:pt x="1014836" y="59720"/>
                  <a:pt x="1011742" y="58579"/>
                  <a:pt x="1009710" y="58579"/>
                </a:cubicBezTo>
                <a:lnTo>
                  <a:pt x="1008222" y="58579"/>
                </a:lnTo>
                <a:cubicBezTo>
                  <a:pt x="1004896" y="58579"/>
                  <a:pt x="1001971" y="59922"/>
                  <a:pt x="999447" y="62609"/>
                </a:cubicBezTo>
                <a:cubicBezTo>
                  <a:pt x="996923" y="65296"/>
                  <a:pt x="995661" y="69636"/>
                  <a:pt x="995661" y="75629"/>
                </a:cubicBezTo>
                <a:cubicBezTo>
                  <a:pt x="995661" y="81463"/>
                  <a:pt x="997332" y="86138"/>
                  <a:pt x="1000673" y="89654"/>
                </a:cubicBezTo>
                <a:lnTo>
                  <a:pt x="1004356" y="92835"/>
                </a:lnTo>
                <a:lnTo>
                  <a:pt x="1000602" y="86023"/>
                </a:lnTo>
                <a:cubicBezTo>
                  <a:pt x="1000602" y="78990"/>
                  <a:pt x="1001846" y="73984"/>
                  <a:pt x="1004334" y="71003"/>
                </a:cubicBezTo>
                <a:cubicBezTo>
                  <a:pt x="1006823" y="68023"/>
                  <a:pt x="1010361" y="66532"/>
                  <a:pt x="1014949" y="66532"/>
                </a:cubicBezTo>
                <a:cubicBezTo>
                  <a:pt x="1019973" y="66532"/>
                  <a:pt x="1025240" y="68945"/>
                  <a:pt x="1030748" y="73771"/>
                </a:cubicBezTo>
                <a:cubicBezTo>
                  <a:pt x="1036257" y="78597"/>
                  <a:pt x="1039011" y="84947"/>
                  <a:pt x="1039011" y="92821"/>
                </a:cubicBezTo>
                <a:cubicBezTo>
                  <a:pt x="1039011" y="100132"/>
                  <a:pt x="1036652" y="105807"/>
                  <a:pt x="1031933" y="109847"/>
                </a:cubicBezTo>
                <a:cubicBezTo>
                  <a:pt x="1027214" y="113887"/>
                  <a:pt x="1022005" y="116983"/>
                  <a:pt x="1016306" y="119134"/>
                </a:cubicBezTo>
                <a:lnTo>
                  <a:pt x="1012699" y="119134"/>
                </a:lnTo>
                <a:cubicBezTo>
                  <a:pt x="1001975" y="119134"/>
                  <a:pt x="992543" y="114763"/>
                  <a:pt x="984403" y="106019"/>
                </a:cubicBezTo>
                <a:cubicBezTo>
                  <a:pt x="976263" y="97276"/>
                  <a:pt x="972194" y="86150"/>
                  <a:pt x="972194" y="72640"/>
                </a:cubicBezTo>
                <a:cubicBezTo>
                  <a:pt x="972194" y="63718"/>
                  <a:pt x="975331" y="55075"/>
                  <a:pt x="981605" y="46708"/>
                </a:cubicBezTo>
                <a:cubicBezTo>
                  <a:pt x="987880" y="38342"/>
                  <a:pt x="996752" y="33489"/>
                  <a:pt x="1008222" y="32147"/>
                </a:cubicBezTo>
                <a:lnTo>
                  <a:pt x="1012699" y="32147"/>
                </a:lnTo>
                <a:cubicBezTo>
                  <a:pt x="1020977" y="32147"/>
                  <a:pt x="1029020" y="34312"/>
                  <a:pt x="1036827" y="38642"/>
                </a:cubicBezTo>
                <a:cubicBezTo>
                  <a:pt x="1044633" y="42972"/>
                  <a:pt x="1051523" y="48397"/>
                  <a:pt x="1057496" y="54918"/>
                </a:cubicBezTo>
                <a:cubicBezTo>
                  <a:pt x="1063469" y="61438"/>
                  <a:pt x="1068235" y="68943"/>
                  <a:pt x="1071795" y="77433"/>
                </a:cubicBezTo>
                <a:cubicBezTo>
                  <a:pt x="1075355" y="85922"/>
                  <a:pt x="1077135" y="94790"/>
                  <a:pt x="1077135" y="104037"/>
                </a:cubicBezTo>
                <a:cubicBezTo>
                  <a:pt x="1077135" y="112228"/>
                  <a:pt x="1075393" y="121549"/>
                  <a:pt x="1071908" y="131999"/>
                </a:cubicBezTo>
                <a:cubicBezTo>
                  <a:pt x="1068424" y="142449"/>
                  <a:pt x="1063594" y="152507"/>
                  <a:pt x="1057418" y="162175"/>
                </a:cubicBezTo>
                <a:cubicBezTo>
                  <a:pt x="1054331" y="167009"/>
                  <a:pt x="1050898" y="171507"/>
                  <a:pt x="1047121" y="175669"/>
                </a:cubicBezTo>
                <a:lnTo>
                  <a:pt x="1039071" y="183142"/>
                </a:lnTo>
                <a:lnTo>
                  <a:pt x="1133476" y="183142"/>
                </a:lnTo>
                <a:lnTo>
                  <a:pt x="1194567" y="183142"/>
                </a:lnTo>
                <a:lnTo>
                  <a:pt x="1554611" y="183142"/>
                </a:lnTo>
                <a:lnTo>
                  <a:pt x="1534407" y="246210"/>
                </a:lnTo>
                <a:lnTo>
                  <a:pt x="1475375" y="246210"/>
                </a:lnTo>
                <a:lnTo>
                  <a:pt x="1475375" y="571155"/>
                </a:lnTo>
                <a:lnTo>
                  <a:pt x="1474459" y="586919"/>
                </a:lnTo>
                <a:cubicBezTo>
                  <a:pt x="1473578" y="595055"/>
                  <a:pt x="1476451" y="602925"/>
                  <a:pt x="1483079" y="610529"/>
                </a:cubicBezTo>
                <a:cubicBezTo>
                  <a:pt x="1489707" y="618133"/>
                  <a:pt x="1498803" y="621935"/>
                  <a:pt x="1510368" y="621935"/>
                </a:cubicBezTo>
                <a:cubicBezTo>
                  <a:pt x="1514670" y="621935"/>
                  <a:pt x="1518587" y="620758"/>
                  <a:pt x="1522119" y="618405"/>
                </a:cubicBezTo>
                <a:cubicBezTo>
                  <a:pt x="1525651" y="616051"/>
                  <a:pt x="1527418" y="612787"/>
                  <a:pt x="1527418" y="608612"/>
                </a:cubicBezTo>
                <a:cubicBezTo>
                  <a:pt x="1527418" y="605671"/>
                  <a:pt x="1526943" y="603466"/>
                  <a:pt x="1525995" y="601995"/>
                </a:cubicBezTo>
                <a:lnTo>
                  <a:pt x="1525409" y="601692"/>
                </a:lnTo>
                <a:lnTo>
                  <a:pt x="1525465" y="601885"/>
                </a:lnTo>
                <a:cubicBezTo>
                  <a:pt x="1525465" y="606616"/>
                  <a:pt x="1523429" y="610813"/>
                  <a:pt x="1519357" y="614476"/>
                </a:cubicBezTo>
                <a:cubicBezTo>
                  <a:pt x="1515285" y="618139"/>
                  <a:pt x="1510792" y="619971"/>
                  <a:pt x="1505879" y="619971"/>
                </a:cubicBezTo>
                <a:cubicBezTo>
                  <a:pt x="1500386" y="619971"/>
                  <a:pt x="1495999" y="617921"/>
                  <a:pt x="1492717" y="613821"/>
                </a:cubicBezTo>
                <a:cubicBezTo>
                  <a:pt x="1489435" y="609721"/>
                  <a:pt x="1487794" y="605243"/>
                  <a:pt x="1487794" y="600385"/>
                </a:cubicBezTo>
                <a:cubicBezTo>
                  <a:pt x="1487794" y="594114"/>
                  <a:pt x="1490234" y="588538"/>
                  <a:pt x="1495116" y="583657"/>
                </a:cubicBezTo>
                <a:cubicBezTo>
                  <a:pt x="1499998" y="578775"/>
                  <a:pt x="1506328" y="576334"/>
                  <a:pt x="1514106" y="576334"/>
                </a:cubicBezTo>
                <a:cubicBezTo>
                  <a:pt x="1525227" y="576334"/>
                  <a:pt x="1534385" y="579777"/>
                  <a:pt x="1541580" y="586663"/>
                </a:cubicBezTo>
                <a:cubicBezTo>
                  <a:pt x="1548775" y="593549"/>
                  <a:pt x="1552373" y="600865"/>
                  <a:pt x="1552373" y="608612"/>
                </a:cubicBezTo>
                <a:cubicBezTo>
                  <a:pt x="1552373" y="618915"/>
                  <a:pt x="1548081" y="627743"/>
                  <a:pt x="1539497" y="635097"/>
                </a:cubicBezTo>
                <a:cubicBezTo>
                  <a:pt x="1530912" y="642452"/>
                  <a:pt x="1521203" y="646129"/>
                  <a:pt x="1510368" y="646129"/>
                </a:cubicBezTo>
                <a:cubicBezTo>
                  <a:pt x="1488921" y="646129"/>
                  <a:pt x="1469819" y="639102"/>
                  <a:pt x="1453063" y="625049"/>
                </a:cubicBezTo>
                <a:cubicBezTo>
                  <a:pt x="1444685" y="618022"/>
                  <a:pt x="1437857" y="610158"/>
                  <a:pt x="1432578" y="601458"/>
                </a:cubicBezTo>
                <a:lnTo>
                  <a:pt x="1427375" y="588150"/>
                </a:lnTo>
                <a:lnTo>
                  <a:pt x="1426432" y="590349"/>
                </a:lnTo>
                <a:cubicBezTo>
                  <a:pt x="1423410" y="595625"/>
                  <a:pt x="1419797" y="600508"/>
                  <a:pt x="1415594" y="604998"/>
                </a:cubicBezTo>
                <a:cubicBezTo>
                  <a:pt x="1407188" y="613980"/>
                  <a:pt x="1394377" y="618470"/>
                  <a:pt x="1377161" y="618470"/>
                </a:cubicBezTo>
                <a:cubicBezTo>
                  <a:pt x="1391115" y="601714"/>
                  <a:pt x="1398092" y="588280"/>
                  <a:pt x="1398092" y="578168"/>
                </a:cubicBezTo>
                <a:lnTo>
                  <a:pt x="1396604" y="566202"/>
                </a:lnTo>
                <a:lnTo>
                  <a:pt x="1396604" y="568083"/>
                </a:lnTo>
                <a:lnTo>
                  <a:pt x="1383435" y="558677"/>
                </a:lnTo>
                <a:cubicBezTo>
                  <a:pt x="1357821" y="550700"/>
                  <a:pt x="1335229" y="542157"/>
                  <a:pt x="1315659" y="533049"/>
                </a:cubicBezTo>
                <a:lnTo>
                  <a:pt x="1314517" y="532476"/>
                </a:lnTo>
                <a:lnTo>
                  <a:pt x="1317326" y="536919"/>
                </a:lnTo>
                <a:cubicBezTo>
                  <a:pt x="1319036" y="541304"/>
                  <a:pt x="1319892" y="546017"/>
                  <a:pt x="1319892" y="551057"/>
                </a:cubicBezTo>
                <a:cubicBezTo>
                  <a:pt x="1319892" y="561606"/>
                  <a:pt x="1316433" y="570496"/>
                  <a:pt x="1309515" y="577727"/>
                </a:cubicBezTo>
                <a:cubicBezTo>
                  <a:pt x="1302598" y="584958"/>
                  <a:pt x="1294051" y="588574"/>
                  <a:pt x="1283875" y="588574"/>
                </a:cubicBezTo>
                <a:cubicBezTo>
                  <a:pt x="1273112" y="588574"/>
                  <a:pt x="1264291" y="584978"/>
                  <a:pt x="1257414" y="577787"/>
                </a:cubicBezTo>
                <a:cubicBezTo>
                  <a:pt x="1250536" y="570595"/>
                  <a:pt x="1247097" y="561685"/>
                  <a:pt x="1247097" y="551057"/>
                </a:cubicBezTo>
                <a:cubicBezTo>
                  <a:pt x="1247097" y="540889"/>
                  <a:pt x="1250498" y="532096"/>
                  <a:pt x="1257301" y="524679"/>
                </a:cubicBezTo>
                <a:cubicBezTo>
                  <a:pt x="1260702" y="520970"/>
                  <a:pt x="1264617" y="518189"/>
                  <a:pt x="1269046" y="516334"/>
                </a:cubicBezTo>
                <a:lnTo>
                  <a:pt x="1278734" y="514517"/>
                </a:lnTo>
                <a:lnTo>
                  <a:pt x="1261878" y="506058"/>
                </a:lnTo>
                <a:cubicBezTo>
                  <a:pt x="1245595" y="497171"/>
                  <a:pt x="1230892" y="488228"/>
                  <a:pt x="1217772" y="479227"/>
                </a:cubicBezTo>
                <a:cubicBezTo>
                  <a:pt x="1204651" y="470226"/>
                  <a:pt x="1194110" y="461221"/>
                  <a:pt x="1186149" y="452211"/>
                </a:cubicBezTo>
                <a:cubicBezTo>
                  <a:pt x="1178894" y="443845"/>
                  <a:pt x="1174280" y="435860"/>
                  <a:pt x="1172308" y="428256"/>
                </a:cubicBezTo>
                <a:cubicBezTo>
                  <a:pt x="1170335" y="420652"/>
                  <a:pt x="1169349" y="413492"/>
                  <a:pt x="1169349" y="406777"/>
                </a:cubicBezTo>
                <a:cubicBezTo>
                  <a:pt x="1169349" y="390307"/>
                  <a:pt x="1173971" y="373358"/>
                  <a:pt x="1183214" y="355932"/>
                </a:cubicBezTo>
                <a:cubicBezTo>
                  <a:pt x="1192457" y="338505"/>
                  <a:pt x="1206665" y="322927"/>
                  <a:pt x="1225838" y="309200"/>
                </a:cubicBezTo>
                <a:cubicBezTo>
                  <a:pt x="1245011" y="295472"/>
                  <a:pt x="1268869" y="284236"/>
                  <a:pt x="1297413" y="275493"/>
                </a:cubicBezTo>
                <a:cubicBezTo>
                  <a:pt x="1325956" y="266750"/>
                  <a:pt x="1357273" y="262378"/>
                  <a:pt x="1391365" y="262378"/>
                </a:cubicBezTo>
                <a:lnTo>
                  <a:pt x="1391365" y="246210"/>
                </a:lnTo>
                <a:lnTo>
                  <a:pt x="1177624" y="246210"/>
                </a:lnTo>
                <a:lnTo>
                  <a:pt x="1144525" y="246210"/>
                </a:lnTo>
                <a:lnTo>
                  <a:pt x="1007329" y="246210"/>
                </a:lnTo>
                <a:cubicBezTo>
                  <a:pt x="994788" y="260545"/>
                  <a:pt x="984830" y="273421"/>
                  <a:pt x="977456" y="284839"/>
                </a:cubicBezTo>
                <a:cubicBezTo>
                  <a:pt x="970082" y="296257"/>
                  <a:pt x="964516" y="306195"/>
                  <a:pt x="960758" y="314653"/>
                </a:cubicBezTo>
                <a:cubicBezTo>
                  <a:pt x="956999" y="323110"/>
                  <a:pt x="954662" y="330430"/>
                  <a:pt x="953745" y="336614"/>
                </a:cubicBezTo>
                <a:cubicBezTo>
                  <a:pt x="952828" y="342797"/>
                  <a:pt x="952370" y="348496"/>
                  <a:pt x="952370" y="353711"/>
                </a:cubicBezTo>
                <a:cubicBezTo>
                  <a:pt x="952370" y="357323"/>
                  <a:pt x="953001" y="360321"/>
                  <a:pt x="954263" y="362706"/>
                </a:cubicBezTo>
                <a:cubicBezTo>
                  <a:pt x="955525" y="365091"/>
                  <a:pt x="960827" y="366284"/>
                  <a:pt x="970169" y="366284"/>
                </a:cubicBezTo>
                <a:cubicBezTo>
                  <a:pt x="975464" y="366284"/>
                  <a:pt x="981189" y="364798"/>
                  <a:pt x="987344" y="361825"/>
                </a:cubicBezTo>
                <a:cubicBezTo>
                  <a:pt x="993500" y="358853"/>
                  <a:pt x="999356" y="354588"/>
                  <a:pt x="1004912" y="349032"/>
                </a:cubicBezTo>
                <a:cubicBezTo>
                  <a:pt x="1010468" y="343476"/>
                  <a:pt x="1015159" y="337322"/>
                  <a:pt x="1018985" y="330571"/>
                </a:cubicBezTo>
                <a:cubicBezTo>
                  <a:pt x="1022811" y="323820"/>
                  <a:pt x="1025522" y="314790"/>
                  <a:pt x="1027117" y="303479"/>
                </a:cubicBezTo>
                <a:cubicBezTo>
                  <a:pt x="1037444" y="305225"/>
                  <a:pt x="1045429" y="307037"/>
                  <a:pt x="1051072" y="308914"/>
                </a:cubicBezTo>
                <a:cubicBezTo>
                  <a:pt x="1056716" y="310791"/>
                  <a:pt x="1061867" y="313000"/>
                  <a:pt x="1066527" y="315540"/>
                </a:cubicBezTo>
                <a:cubicBezTo>
                  <a:pt x="1121986" y="348607"/>
                  <a:pt x="1149716" y="395216"/>
                  <a:pt x="1149716" y="455367"/>
                </a:cubicBezTo>
                <a:cubicBezTo>
                  <a:pt x="1149716" y="494602"/>
                  <a:pt x="1137728" y="524742"/>
                  <a:pt x="1113753" y="545789"/>
                </a:cubicBezTo>
                <a:cubicBezTo>
                  <a:pt x="1095772" y="561573"/>
                  <a:pt x="1073324" y="571439"/>
                  <a:pt x="1046411" y="575385"/>
                </a:cubicBezTo>
                <a:lnTo>
                  <a:pt x="1026947" y="576737"/>
                </a:lnTo>
                <a:lnTo>
                  <a:pt x="1032546" y="580805"/>
                </a:lnTo>
                <a:cubicBezTo>
                  <a:pt x="1039896" y="588762"/>
                  <a:pt x="1043572" y="598031"/>
                  <a:pt x="1043572" y="608612"/>
                </a:cubicBezTo>
                <a:cubicBezTo>
                  <a:pt x="1043572" y="619661"/>
                  <a:pt x="1039863" y="629051"/>
                  <a:pt x="1032445" y="636782"/>
                </a:cubicBezTo>
                <a:cubicBezTo>
                  <a:pt x="1025028" y="644513"/>
                  <a:pt x="1015981" y="648379"/>
                  <a:pt x="1005305" y="648379"/>
                </a:cubicBezTo>
                <a:cubicBezTo>
                  <a:pt x="994549" y="648379"/>
                  <a:pt x="985483" y="644535"/>
                  <a:pt x="978105" y="636848"/>
                </a:cubicBezTo>
                <a:cubicBezTo>
                  <a:pt x="970727" y="629160"/>
                  <a:pt x="967038" y="619748"/>
                  <a:pt x="967038" y="608612"/>
                </a:cubicBezTo>
                <a:cubicBezTo>
                  <a:pt x="967038" y="597944"/>
                  <a:pt x="970693" y="588653"/>
                  <a:pt x="978004" y="580739"/>
                </a:cubicBezTo>
                <a:lnTo>
                  <a:pt x="986859" y="574334"/>
                </a:lnTo>
                <a:lnTo>
                  <a:pt x="965336" y="569625"/>
                </a:lnTo>
                <a:cubicBezTo>
                  <a:pt x="947548" y="564470"/>
                  <a:pt x="930746" y="557681"/>
                  <a:pt x="914930" y="549259"/>
                </a:cubicBezTo>
                <a:cubicBezTo>
                  <a:pt x="899115" y="540838"/>
                  <a:pt x="884863" y="531579"/>
                  <a:pt x="872175" y="521482"/>
                </a:cubicBezTo>
                <a:cubicBezTo>
                  <a:pt x="859487" y="511386"/>
                  <a:pt x="850234" y="501868"/>
                  <a:pt x="844416" y="492931"/>
                </a:cubicBezTo>
                <a:cubicBezTo>
                  <a:pt x="831390" y="473675"/>
                  <a:pt x="823155" y="457553"/>
                  <a:pt x="819710" y="444568"/>
                </a:cubicBezTo>
                <a:cubicBezTo>
                  <a:pt x="816265" y="431582"/>
                  <a:pt x="814543" y="419136"/>
                  <a:pt x="814543" y="407230"/>
                </a:cubicBezTo>
                <a:cubicBezTo>
                  <a:pt x="813543" y="399800"/>
                  <a:pt x="814061" y="392402"/>
                  <a:pt x="816097" y="385036"/>
                </a:cubicBezTo>
                <a:cubicBezTo>
                  <a:pt x="818133" y="377670"/>
                  <a:pt x="820147" y="369503"/>
                  <a:pt x="822139" y="360533"/>
                </a:cubicBezTo>
                <a:lnTo>
                  <a:pt x="825235" y="346579"/>
                </a:lnTo>
                <a:cubicBezTo>
                  <a:pt x="832561" y="331442"/>
                  <a:pt x="836224" y="320612"/>
                  <a:pt x="836224" y="314087"/>
                </a:cubicBezTo>
                <a:cubicBezTo>
                  <a:pt x="836224" y="308174"/>
                  <a:pt x="834164" y="303606"/>
                  <a:pt x="830045" y="300383"/>
                </a:cubicBezTo>
                <a:cubicBezTo>
                  <a:pt x="825925" y="297160"/>
                  <a:pt x="821552" y="295549"/>
                  <a:pt x="816924" y="295549"/>
                </a:cubicBezTo>
                <a:cubicBezTo>
                  <a:pt x="813813" y="295549"/>
                  <a:pt x="810360" y="296180"/>
                  <a:pt x="806566" y="297442"/>
                </a:cubicBezTo>
                <a:lnTo>
                  <a:pt x="801622" y="299899"/>
                </a:lnTo>
                <a:lnTo>
                  <a:pt x="806458" y="299014"/>
                </a:lnTo>
                <a:cubicBezTo>
                  <a:pt x="820508" y="299014"/>
                  <a:pt x="827533" y="306781"/>
                  <a:pt x="827533" y="322314"/>
                </a:cubicBezTo>
                <a:lnTo>
                  <a:pt x="827533" y="326172"/>
                </a:lnTo>
                <a:cubicBezTo>
                  <a:pt x="824627" y="342134"/>
                  <a:pt x="815360" y="350115"/>
                  <a:pt x="799731" y="350115"/>
                </a:cubicBezTo>
                <a:cubicBezTo>
                  <a:pt x="793985" y="350115"/>
                  <a:pt x="788264" y="348833"/>
                  <a:pt x="782569" y="346270"/>
                </a:cubicBezTo>
                <a:cubicBezTo>
                  <a:pt x="776873" y="343706"/>
                  <a:pt x="771436" y="340267"/>
                  <a:pt x="766257" y="335953"/>
                </a:cubicBezTo>
                <a:cubicBezTo>
                  <a:pt x="761078" y="331639"/>
                  <a:pt x="756742" y="326281"/>
                  <a:pt x="753249" y="319879"/>
                </a:cubicBezTo>
                <a:cubicBezTo>
                  <a:pt x="749757" y="313478"/>
                  <a:pt x="748011" y="306066"/>
                  <a:pt x="748011" y="297645"/>
                </a:cubicBezTo>
                <a:cubicBezTo>
                  <a:pt x="748011" y="286357"/>
                  <a:pt x="751462" y="275914"/>
                  <a:pt x="758363" y="266313"/>
                </a:cubicBezTo>
                <a:cubicBezTo>
                  <a:pt x="765265" y="256713"/>
                  <a:pt x="775320" y="251913"/>
                  <a:pt x="788528" y="251913"/>
                </a:cubicBezTo>
                <a:cubicBezTo>
                  <a:pt x="795513" y="251913"/>
                  <a:pt x="803476" y="253869"/>
                  <a:pt x="812418" y="257782"/>
                </a:cubicBezTo>
                <a:cubicBezTo>
                  <a:pt x="821359" y="261696"/>
                  <a:pt x="829779" y="267327"/>
                  <a:pt x="837677" y="274677"/>
                </a:cubicBezTo>
                <a:cubicBezTo>
                  <a:pt x="845575" y="282028"/>
                  <a:pt x="852089" y="290834"/>
                  <a:pt x="857221" y="301097"/>
                </a:cubicBezTo>
                <a:cubicBezTo>
                  <a:pt x="862352" y="311361"/>
                  <a:pt x="864918" y="323426"/>
                  <a:pt x="864918" y="337292"/>
                </a:cubicBezTo>
                <a:lnTo>
                  <a:pt x="869264" y="385215"/>
                </a:lnTo>
                <a:cubicBezTo>
                  <a:pt x="869740" y="399534"/>
                  <a:pt x="873403" y="413308"/>
                  <a:pt x="880253" y="426536"/>
                </a:cubicBezTo>
                <a:cubicBezTo>
                  <a:pt x="887104" y="439764"/>
                  <a:pt x="895847" y="451577"/>
                  <a:pt x="906483" y="461975"/>
                </a:cubicBezTo>
                <a:cubicBezTo>
                  <a:pt x="917119" y="472373"/>
                  <a:pt x="929079" y="481130"/>
                  <a:pt x="942362" y="488246"/>
                </a:cubicBezTo>
                <a:cubicBezTo>
                  <a:pt x="955646" y="495362"/>
                  <a:pt x="968935" y="499868"/>
                  <a:pt x="982230" y="501765"/>
                </a:cubicBezTo>
                <a:lnTo>
                  <a:pt x="993708" y="502396"/>
                </a:lnTo>
                <a:cubicBezTo>
                  <a:pt x="1007400" y="501023"/>
                  <a:pt x="1019973" y="498001"/>
                  <a:pt x="1031427" y="493330"/>
                </a:cubicBezTo>
                <a:cubicBezTo>
                  <a:pt x="1042881" y="488659"/>
                  <a:pt x="1052662" y="482618"/>
                  <a:pt x="1060770" y="475208"/>
                </a:cubicBezTo>
                <a:cubicBezTo>
                  <a:pt x="1068878" y="467799"/>
                  <a:pt x="1075091" y="459544"/>
                  <a:pt x="1079409" y="450443"/>
                </a:cubicBezTo>
                <a:cubicBezTo>
                  <a:pt x="1083727" y="441343"/>
                  <a:pt x="1085886" y="431522"/>
                  <a:pt x="1085886" y="420981"/>
                </a:cubicBezTo>
                <a:cubicBezTo>
                  <a:pt x="1085886" y="407488"/>
                  <a:pt x="1083831" y="396824"/>
                  <a:pt x="1079719" y="388989"/>
                </a:cubicBezTo>
                <a:cubicBezTo>
                  <a:pt x="1055565" y="424867"/>
                  <a:pt x="1026276" y="442806"/>
                  <a:pt x="991851" y="442806"/>
                </a:cubicBezTo>
                <a:lnTo>
                  <a:pt x="982873" y="442806"/>
                </a:lnTo>
                <a:cubicBezTo>
                  <a:pt x="977444" y="442806"/>
                  <a:pt x="969116" y="437993"/>
                  <a:pt x="957888" y="428369"/>
                </a:cubicBezTo>
                <a:cubicBezTo>
                  <a:pt x="946661" y="418745"/>
                  <a:pt x="935385" y="407886"/>
                  <a:pt x="924062" y="395794"/>
                </a:cubicBezTo>
                <a:cubicBezTo>
                  <a:pt x="912740" y="383701"/>
                  <a:pt x="902540" y="371951"/>
                  <a:pt x="893463" y="360545"/>
                </a:cubicBezTo>
                <a:cubicBezTo>
                  <a:pt x="884387" y="349139"/>
                  <a:pt x="879507" y="340690"/>
                  <a:pt x="878825" y="335197"/>
                </a:cubicBezTo>
                <a:cubicBezTo>
                  <a:pt x="878341" y="332800"/>
                  <a:pt x="877971" y="330319"/>
                  <a:pt x="877717" y="327755"/>
                </a:cubicBezTo>
                <a:cubicBezTo>
                  <a:pt x="877463" y="325192"/>
                  <a:pt x="877336" y="322382"/>
                  <a:pt x="877336" y="319326"/>
                </a:cubicBezTo>
                <a:cubicBezTo>
                  <a:pt x="877336" y="295736"/>
                  <a:pt x="881821" y="271363"/>
                  <a:pt x="890790" y="246210"/>
                </a:cubicBezTo>
                <a:lnTo>
                  <a:pt x="792326" y="246210"/>
                </a:lnTo>
                <a:lnTo>
                  <a:pt x="703910" y="246210"/>
                </a:lnTo>
                <a:lnTo>
                  <a:pt x="683896" y="246210"/>
                </a:lnTo>
                <a:lnTo>
                  <a:pt x="681693" y="576525"/>
                </a:lnTo>
                <a:cubicBezTo>
                  <a:pt x="681693" y="587597"/>
                  <a:pt x="686515" y="597311"/>
                  <a:pt x="696159" y="605665"/>
                </a:cubicBezTo>
                <a:cubicBezTo>
                  <a:pt x="705803" y="614019"/>
                  <a:pt x="718126" y="618196"/>
                  <a:pt x="733128" y="618196"/>
                </a:cubicBezTo>
                <a:cubicBezTo>
                  <a:pt x="739930" y="618196"/>
                  <a:pt x="745469" y="616772"/>
                  <a:pt x="749743" y="613922"/>
                </a:cubicBezTo>
                <a:cubicBezTo>
                  <a:pt x="754017" y="611073"/>
                  <a:pt x="756155" y="607310"/>
                  <a:pt x="756155" y="602635"/>
                </a:cubicBezTo>
                <a:cubicBezTo>
                  <a:pt x="756155" y="600190"/>
                  <a:pt x="754593" y="597734"/>
                  <a:pt x="751469" y="595265"/>
                </a:cubicBezTo>
                <a:lnTo>
                  <a:pt x="749614" y="593803"/>
                </a:lnTo>
                <a:lnTo>
                  <a:pt x="749725" y="594408"/>
                </a:lnTo>
                <a:cubicBezTo>
                  <a:pt x="749725" y="599694"/>
                  <a:pt x="747588" y="604280"/>
                  <a:pt x="743314" y="608165"/>
                </a:cubicBezTo>
                <a:cubicBezTo>
                  <a:pt x="739039" y="612051"/>
                  <a:pt x="733902" y="613994"/>
                  <a:pt x="727901" y="613994"/>
                </a:cubicBezTo>
                <a:cubicBezTo>
                  <a:pt x="721099" y="613994"/>
                  <a:pt x="716259" y="611735"/>
                  <a:pt x="713381" y="607219"/>
                </a:cubicBezTo>
                <a:cubicBezTo>
                  <a:pt x="710504" y="602703"/>
                  <a:pt x="709065" y="597936"/>
                  <a:pt x="709065" y="592920"/>
                </a:cubicBezTo>
                <a:cubicBezTo>
                  <a:pt x="709065" y="585466"/>
                  <a:pt x="711804" y="579344"/>
                  <a:pt x="717281" y="574554"/>
                </a:cubicBezTo>
                <a:cubicBezTo>
                  <a:pt x="722758" y="569764"/>
                  <a:pt x="730036" y="567369"/>
                  <a:pt x="739117" y="567369"/>
                </a:cubicBezTo>
                <a:cubicBezTo>
                  <a:pt x="750356" y="567369"/>
                  <a:pt x="760290" y="570603"/>
                  <a:pt x="768918" y="577072"/>
                </a:cubicBezTo>
                <a:cubicBezTo>
                  <a:pt x="777546" y="583541"/>
                  <a:pt x="781860" y="592062"/>
                  <a:pt x="781860" y="602635"/>
                </a:cubicBezTo>
                <a:cubicBezTo>
                  <a:pt x="781860" y="613462"/>
                  <a:pt x="777098" y="623044"/>
                  <a:pt x="767573" y="631383"/>
                </a:cubicBezTo>
                <a:cubicBezTo>
                  <a:pt x="758048" y="639721"/>
                  <a:pt x="746566" y="643890"/>
                  <a:pt x="733128" y="643890"/>
                </a:cubicBezTo>
                <a:cubicBezTo>
                  <a:pt x="721087" y="643890"/>
                  <a:pt x="709478" y="641894"/>
                  <a:pt x="698302" y="637901"/>
                </a:cubicBezTo>
                <a:cubicBezTo>
                  <a:pt x="687126" y="633909"/>
                  <a:pt x="676879" y="628452"/>
                  <a:pt x="667560" y="621530"/>
                </a:cubicBezTo>
                <a:cubicBezTo>
                  <a:pt x="658242" y="614609"/>
                  <a:pt x="650312" y="606108"/>
                  <a:pt x="643771" y="596027"/>
                </a:cubicBezTo>
                <a:cubicBezTo>
                  <a:pt x="640501" y="590987"/>
                  <a:pt x="638034" y="586164"/>
                  <a:pt x="636369" y="581558"/>
                </a:cubicBezTo>
                <a:lnTo>
                  <a:pt x="635811" y="578717"/>
                </a:lnTo>
                <a:lnTo>
                  <a:pt x="632758" y="584600"/>
                </a:lnTo>
                <a:cubicBezTo>
                  <a:pt x="629333" y="589218"/>
                  <a:pt x="624868" y="593856"/>
                  <a:pt x="619364" y="598516"/>
                </a:cubicBezTo>
                <a:lnTo>
                  <a:pt x="612309" y="602465"/>
                </a:lnTo>
                <a:lnTo>
                  <a:pt x="613601" y="607862"/>
                </a:lnTo>
                <a:cubicBezTo>
                  <a:pt x="613601" y="618744"/>
                  <a:pt x="609299" y="627720"/>
                  <a:pt x="600695" y="634788"/>
                </a:cubicBezTo>
                <a:cubicBezTo>
                  <a:pt x="592090" y="641856"/>
                  <a:pt x="581891" y="645390"/>
                  <a:pt x="570096" y="645390"/>
                </a:cubicBezTo>
                <a:cubicBezTo>
                  <a:pt x="546743" y="645390"/>
                  <a:pt x="526541" y="638213"/>
                  <a:pt x="509487" y="623858"/>
                </a:cubicBezTo>
                <a:cubicBezTo>
                  <a:pt x="500960" y="616680"/>
                  <a:pt x="494021" y="608778"/>
                  <a:pt x="488670" y="600151"/>
                </a:cubicBezTo>
                <a:lnTo>
                  <a:pt x="482443" y="584675"/>
                </a:lnTo>
                <a:lnTo>
                  <a:pt x="470815" y="603933"/>
                </a:lnTo>
                <a:cubicBezTo>
                  <a:pt x="462477" y="613132"/>
                  <a:pt x="449176" y="617732"/>
                  <a:pt x="430911" y="617732"/>
                </a:cubicBezTo>
                <a:cubicBezTo>
                  <a:pt x="438698" y="605461"/>
                  <a:pt x="444258" y="596932"/>
                  <a:pt x="447592" y="592146"/>
                </a:cubicBezTo>
                <a:cubicBezTo>
                  <a:pt x="450926" y="587359"/>
                  <a:pt x="452593" y="582132"/>
                  <a:pt x="452593" y="576465"/>
                </a:cubicBezTo>
                <a:lnTo>
                  <a:pt x="452593" y="289751"/>
                </a:lnTo>
                <a:cubicBezTo>
                  <a:pt x="446481" y="274908"/>
                  <a:pt x="438329" y="263940"/>
                  <a:pt x="428137" y="256848"/>
                </a:cubicBezTo>
                <a:cubicBezTo>
                  <a:pt x="417946" y="249756"/>
                  <a:pt x="409448" y="246210"/>
                  <a:pt x="402646" y="246210"/>
                </a:cubicBezTo>
                <a:lnTo>
                  <a:pt x="393514" y="246210"/>
                </a:lnTo>
                <a:lnTo>
                  <a:pt x="340412" y="246210"/>
                </a:lnTo>
                <a:lnTo>
                  <a:pt x="340412" y="571179"/>
                </a:lnTo>
                <a:lnTo>
                  <a:pt x="339507" y="586573"/>
                </a:lnTo>
                <a:cubicBezTo>
                  <a:pt x="338610" y="595789"/>
                  <a:pt x="341674" y="603986"/>
                  <a:pt x="348699" y="611166"/>
                </a:cubicBezTo>
                <a:lnTo>
                  <a:pt x="368050" y="618969"/>
                </a:lnTo>
                <a:lnTo>
                  <a:pt x="370166" y="619971"/>
                </a:lnTo>
                <a:lnTo>
                  <a:pt x="370351" y="619897"/>
                </a:lnTo>
                <a:lnTo>
                  <a:pt x="375405" y="621935"/>
                </a:lnTo>
                <a:cubicBezTo>
                  <a:pt x="379564" y="621935"/>
                  <a:pt x="383443" y="620649"/>
                  <a:pt x="387043" y="618077"/>
                </a:cubicBezTo>
                <a:cubicBezTo>
                  <a:pt x="390643" y="615506"/>
                  <a:pt x="392442" y="612351"/>
                  <a:pt x="392442" y="608612"/>
                </a:cubicBezTo>
                <a:lnTo>
                  <a:pt x="389085" y="603491"/>
                </a:lnTo>
                <a:lnTo>
                  <a:pt x="384632" y="614220"/>
                </a:lnTo>
                <a:lnTo>
                  <a:pt x="370351" y="619897"/>
                </a:lnTo>
                <a:lnTo>
                  <a:pt x="368050" y="618969"/>
                </a:lnTo>
                <a:lnTo>
                  <a:pt x="357045" y="613761"/>
                </a:lnTo>
                <a:cubicBezTo>
                  <a:pt x="353735" y="609622"/>
                  <a:pt x="352080" y="605163"/>
                  <a:pt x="352080" y="600385"/>
                </a:cubicBezTo>
                <a:cubicBezTo>
                  <a:pt x="352080" y="593495"/>
                  <a:pt x="354715" y="587764"/>
                  <a:pt x="359986" y="583192"/>
                </a:cubicBezTo>
                <a:cubicBezTo>
                  <a:pt x="365256" y="578620"/>
                  <a:pt x="371638" y="576334"/>
                  <a:pt x="379131" y="576334"/>
                </a:cubicBezTo>
                <a:cubicBezTo>
                  <a:pt x="387775" y="576334"/>
                  <a:pt x="396191" y="579325"/>
                  <a:pt x="404378" y="585305"/>
                </a:cubicBezTo>
                <a:cubicBezTo>
                  <a:pt x="412566" y="591286"/>
                  <a:pt x="416660" y="599055"/>
                  <a:pt x="416660" y="608612"/>
                </a:cubicBezTo>
                <a:cubicBezTo>
                  <a:pt x="416660" y="619486"/>
                  <a:pt x="412358" y="628458"/>
                  <a:pt x="403753" y="635526"/>
                </a:cubicBezTo>
                <a:cubicBezTo>
                  <a:pt x="395149" y="642594"/>
                  <a:pt x="385699" y="646129"/>
                  <a:pt x="375405" y="646129"/>
                </a:cubicBezTo>
                <a:cubicBezTo>
                  <a:pt x="364348" y="646129"/>
                  <a:pt x="353948" y="644233"/>
                  <a:pt x="344204" y="640443"/>
                </a:cubicBezTo>
                <a:cubicBezTo>
                  <a:pt x="334461" y="636653"/>
                  <a:pt x="325648" y="631500"/>
                  <a:pt x="317766" y="624983"/>
                </a:cubicBezTo>
                <a:cubicBezTo>
                  <a:pt x="309884" y="618466"/>
                  <a:pt x="303231" y="610731"/>
                  <a:pt x="297806" y="601778"/>
                </a:cubicBezTo>
                <a:lnTo>
                  <a:pt x="291895" y="586761"/>
                </a:lnTo>
                <a:lnTo>
                  <a:pt x="285048" y="600129"/>
                </a:lnTo>
                <a:cubicBezTo>
                  <a:pt x="278500" y="608666"/>
                  <a:pt x="270455" y="614525"/>
                  <a:pt x="260914" y="617708"/>
                </a:cubicBezTo>
                <a:cubicBezTo>
                  <a:pt x="258866" y="618216"/>
                  <a:pt x="257445" y="618470"/>
                  <a:pt x="256652" y="618470"/>
                </a:cubicBezTo>
                <a:cubicBezTo>
                  <a:pt x="255858" y="618470"/>
                  <a:pt x="251786" y="618720"/>
                  <a:pt x="244436" y="619220"/>
                </a:cubicBezTo>
                <a:cubicBezTo>
                  <a:pt x="250762" y="606036"/>
                  <a:pt x="255459" y="597079"/>
                  <a:pt x="258527" y="592348"/>
                </a:cubicBezTo>
                <a:cubicBezTo>
                  <a:pt x="261595" y="587617"/>
                  <a:pt x="262886" y="582895"/>
                  <a:pt x="262402" y="578180"/>
                </a:cubicBezTo>
                <a:lnTo>
                  <a:pt x="261878" y="568190"/>
                </a:lnTo>
                <a:lnTo>
                  <a:pt x="242102" y="558677"/>
                </a:lnTo>
                <a:cubicBezTo>
                  <a:pt x="211027" y="546930"/>
                  <a:pt x="183186" y="535093"/>
                  <a:pt x="158580" y="523167"/>
                </a:cubicBezTo>
                <a:cubicBezTo>
                  <a:pt x="133974" y="511241"/>
                  <a:pt x="112620" y="499031"/>
                  <a:pt x="94518" y="486537"/>
                </a:cubicBezTo>
                <a:cubicBezTo>
                  <a:pt x="76417" y="474044"/>
                  <a:pt x="61994" y="461217"/>
                  <a:pt x="51251" y="448056"/>
                </a:cubicBezTo>
                <a:cubicBezTo>
                  <a:pt x="40508" y="434896"/>
                  <a:pt x="35136" y="421136"/>
                  <a:pt x="35136" y="406777"/>
                </a:cubicBezTo>
                <a:cubicBezTo>
                  <a:pt x="35136" y="389759"/>
                  <a:pt x="39871" y="372702"/>
                  <a:pt x="49340" y="355604"/>
                </a:cubicBezTo>
                <a:cubicBezTo>
                  <a:pt x="58809" y="338507"/>
                  <a:pt x="73055" y="323054"/>
                  <a:pt x="92078" y="309247"/>
                </a:cubicBezTo>
                <a:cubicBezTo>
                  <a:pt x="111100" y="295440"/>
                  <a:pt x="134843" y="284177"/>
                  <a:pt x="163307" y="275457"/>
                </a:cubicBezTo>
                <a:cubicBezTo>
                  <a:pt x="191771" y="266738"/>
                  <a:pt x="222802" y="262378"/>
                  <a:pt x="256402" y="262378"/>
                </a:cubicBezTo>
                <a:lnTo>
                  <a:pt x="256402" y="246210"/>
                </a:lnTo>
                <a:lnTo>
                  <a:pt x="11049" y="246210"/>
                </a:lnTo>
                <a:lnTo>
                  <a:pt x="0" y="183142"/>
                </a:lnTo>
                <a:lnTo>
                  <a:pt x="352437" y="183142"/>
                </a:lnTo>
                <a:lnTo>
                  <a:pt x="407885" y="183142"/>
                </a:lnTo>
                <a:lnTo>
                  <a:pt x="412171" y="183142"/>
                </a:lnTo>
                <a:lnTo>
                  <a:pt x="412054" y="183537"/>
                </a:lnTo>
                <a:lnTo>
                  <a:pt x="417769" y="184077"/>
                </a:lnTo>
                <a:cubicBezTo>
                  <a:pt x="427192" y="185947"/>
                  <a:pt x="435228" y="190622"/>
                  <a:pt x="441877" y="198102"/>
                </a:cubicBezTo>
                <a:cubicBezTo>
                  <a:pt x="450743" y="208076"/>
                  <a:pt x="454315" y="217535"/>
                  <a:pt x="452593" y="226481"/>
                </a:cubicBezTo>
                <a:lnTo>
                  <a:pt x="450343" y="173974"/>
                </a:lnTo>
                <a:cubicBezTo>
                  <a:pt x="449850" y="162481"/>
                  <a:pt x="453232" y="151773"/>
                  <a:pt x="460487" y="141851"/>
                </a:cubicBezTo>
                <a:cubicBezTo>
                  <a:pt x="467741" y="131929"/>
                  <a:pt x="476989" y="126032"/>
                  <a:pt x="488228" y="124159"/>
                </a:cubicBezTo>
                <a:lnTo>
                  <a:pt x="554546" y="107633"/>
                </a:lnTo>
                <a:cubicBezTo>
                  <a:pt x="547506" y="121888"/>
                  <a:pt x="542428" y="130909"/>
                  <a:pt x="539312" y="134696"/>
                </a:cubicBezTo>
                <a:cubicBezTo>
                  <a:pt x="536197" y="138482"/>
                  <a:pt x="533762" y="142016"/>
                  <a:pt x="532007" y="145298"/>
                </a:cubicBezTo>
                <a:cubicBezTo>
                  <a:pt x="530253" y="148580"/>
                  <a:pt x="529086" y="151765"/>
                  <a:pt x="528507" y="154853"/>
                </a:cubicBezTo>
                <a:cubicBezTo>
                  <a:pt x="527928" y="157941"/>
                  <a:pt x="527638" y="162429"/>
                  <a:pt x="527638" y="168319"/>
                </a:cubicBezTo>
                <a:lnTo>
                  <a:pt x="527638" y="175046"/>
                </a:lnTo>
                <a:cubicBezTo>
                  <a:pt x="527638" y="177911"/>
                  <a:pt x="527741" y="180380"/>
                  <a:pt x="527947" y="182452"/>
                </a:cubicBezTo>
                <a:lnTo>
                  <a:pt x="527992" y="183142"/>
                </a:lnTo>
                <a:lnTo>
                  <a:pt x="538627" y="183142"/>
                </a:lnTo>
                <a:lnTo>
                  <a:pt x="595658" y="183142"/>
                </a:lnTo>
                <a:lnTo>
                  <a:pt x="599183" y="183142"/>
                </a:lnTo>
                <a:cubicBezTo>
                  <a:pt x="592706" y="165664"/>
                  <a:pt x="589467" y="151007"/>
                  <a:pt x="589467" y="139172"/>
                </a:cubicBezTo>
                <a:cubicBezTo>
                  <a:pt x="589467" y="118321"/>
                  <a:pt x="593537" y="99231"/>
                  <a:pt x="601677" y="81903"/>
                </a:cubicBezTo>
                <a:cubicBezTo>
                  <a:pt x="609817" y="64576"/>
                  <a:pt x="621277" y="49842"/>
                  <a:pt x="636056" y="37701"/>
                </a:cubicBezTo>
                <a:cubicBezTo>
                  <a:pt x="650836" y="25561"/>
                  <a:pt x="668491" y="16242"/>
                  <a:pt x="689021" y="9745"/>
                </a:cubicBezTo>
                <a:cubicBezTo>
                  <a:pt x="709552" y="3249"/>
                  <a:pt x="731981" y="0"/>
                  <a:pt x="756309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49BEA-58CA-4219-8CF4-EB74D3C9364C}"/>
              </a:ext>
            </a:extLst>
          </p:cNvPr>
          <p:cNvSpPr txBox="1"/>
          <p:nvPr/>
        </p:nvSpPr>
        <p:spPr>
          <a:xfrm>
            <a:off x="6772543" y="1278747"/>
            <a:ext cx="4295960" cy="35394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আরাফাত-ময়দানে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নবিজির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পৌঁছিয়েছেন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9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0B30D04-7C9D-4EAD-AA3B-49AAB0A8C289}"/>
              </a:ext>
            </a:extLst>
          </p:cNvPr>
          <p:cNvSpPr txBox="1"/>
          <p:nvPr/>
        </p:nvSpPr>
        <p:spPr>
          <a:xfrm>
            <a:off x="1688343" y="2434632"/>
            <a:ext cx="2947957" cy="1207992"/>
          </a:xfrm>
          <a:custGeom>
            <a:avLst/>
            <a:gdLst/>
            <a:ahLst/>
            <a:cxnLst/>
            <a:rect l="l" t="t" r="r" b="b"/>
            <a:pathLst>
              <a:path w="1804654" h="539246">
                <a:moveTo>
                  <a:pt x="463376" y="348889"/>
                </a:moveTo>
                <a:lnTo>
                  <a:pt x="461653" y="351472"/>
                </a:lnTo>
                <a:cubicBezTo>
                  <a:pt x="461653" y="352988"/>
                  <a:pt x="462951" y="354467"/>
                  <a:pt x="465546" y="355907"/>
                </a:cubicBezTo>
                <a:lnTo>
                  <a:pt x="466045" y="356032"/>
                </a:lnTo>
                <a:close/>
                <a:moveTo>
                  <a:pt x="232517" y="241732"/>
                </a:moveTo>
                <a:cubicBezTo>
                  <a:pt x="226437" y="245899"/>
                  <a:pt x="217049" y="250549"/>
                  <a:pt x="204353" y="255680"/>
                </a:cubicBezTo>
                <a:cubicBezTo>
                  <a:pt x="191657" y="260812"/>
                  <a:pt x="179042" y="266261"/>
                  <a:pt x="166509" y="272028"/>
                </a:cubicBezTo>
                <a:cubicBezTo>
                  <a:pt x="153976" y="277794"/>
                  <a:pt x="142571" y="283491"/>
                  <a:pt x="132296" y="289119"/>
                </a:cubicBezTo>
                <a:cubicBezTo>
                  <a:pt x="122021" y="294747"/>
                  <a:pt x="114395" y="298763"/>
                  <a:pt x="109419" y="301168"/>
                </a:cubicBezTo>
                <a:cubicBezTo>
                  <a:pt x="114697" y="308979"/>
                  <a:pt x="122226" y="318133"/>
                  <a:pt x="132005" y="328630"/>
                </a:cubicBezTo>
                <a:cubicBezTo>
                  <a:pt x="141784" y="339127"/>
                  <a:pt x="152787" y="348813"/>
                  <a:pt x="165015" y="357687"/>
                </a:cubicBezTo>
                <a:cubicBezTo>
                  <a:pt x="177243" y="366561"/>
                  <a:pt x="190272" y="375021"/>
                  <a:pt x="204103" y="383065"/>
                </a:cubicBezTo>
                <a:cubicBezTo>
                  <a:pt x="217934" y="391110"/>
                  <a:pt x="227640" y="397474"/>
                  <a:pt x="233220" y="402157"/>
                </a:cubicBezTo>
                <a:close/>
                <a:moveTo>
                  <a:pt x="1098792" y="190154"/>
                </a:moveTo>
                <a:cubicBezTo>
                  <a:pt x="1087481" y="190154"/>
                  <a:pt x="1076275" y="192815"/>
                  <a:pt x="1065175" y="198138"/>
                </a:cubicBezTo>
                <a:cubicBezTo>
                  <a:pt x="1054074" y="203460"/>
                  <a:pt x="1043972" y="210556"/>
                  <a:pt x="1034867" y="219426"/>
                </a:cubicBezTo>
                <a:cubicBezTo>
                  <a:pt x="1025763" y="228296"/>
                  <a:pt x="1018467" y="238105"/>
                  <a:pt x="1012978" y="248852"/>
                </a:cubicBezTo>
                <a:cubicBezTo>
                  <a:pt x="1007489" y="259600"/>
                  <a:pt x="1004745" y="270633"/>
                  <a:pt x="1004745" y="281952"/>
                </a:cubicBezTo>
                <a:cubicBezTo>
                  <a:pt x="1004745" y="293207"/>
                  <a:pt x="1011045" y="305131"/>
                  <a:pt x="1023646" y="317724"/>
                </a:cubicBezTo>
                <a:cubicBezTo>
                  <a:pt x="1036247" y="330317"/>
                  <a:pt x="1051628" y="343872"/>
                  <a:pt x="1069788" y="358390"/>
                </a:cubicBezTo>
                <a:cubicBezTo>
                  <a:pt x="1090847" y="374336"/>
                  <a:pt x="1114187" y="388179"/>
                  <a:pt x="1139809" y="399919"/>
                </a:cubicBezTo>
                <a:lnTo>
                  <a:pt x="1140438" y="250393"/>
                </a:lnTo>
                <a:lnTo>
                  <a:pt x="1126087" y="266396"/>
                </a:lnTo>
                <a:cubicBezTo>
                  <a:pt x="1111010" y="277362"/>
                  <a:pt x="1094188" y="282845"/>
                  <a:pt x="1075623" y="282845"/>
                </a:cubicBezTo>
                <a:cubicBezTo>
                  <a:pt x="1062319" y="282845"/>
                  <a:pt x="1050995" y="279227"/>
                  <a:pt x="1041648" y="271992"/>
                </a:cubicBezTo>
                <a:cubicBezTo>
                  <a:pt x="1032302" y="264757"/>
                  <a:pt x="1027629" y="255619"/>
                  <a:pt x="1027629" y="244578"/>
                </a:cubicBezTo>
                <a:cubicBezTo>
                  <a:pt x="1027629" y="234021"/>
                  <a:pt x="1031790" y="225504"/>
                  <a:pt x="1040112" y="219027"/>
                </a:cubicBezTo>
                <a:cubicBezTo>
                  <a:pt x="1048435" y="212550"/>
                  <a:pt x="1058275" y="209312"/>
                  <a:pt x="1069634" y="209312"/>
                </a:cubicBezTo>
                <a:cubicBezTo>
                  <a:pt x="1077151" y="209312"/>
                  <a:pt x="1083415" y="211641"/>
                  <a:pt x="1088428" y="216301"/>
                </a:cubicBezTo>
                <a:cubicBezTo>
                  <a:pt x="1093440" y="220960"/>
                  <a:pt x="1095947" y="226151"/>
                  <a:pt x="1095947" y="231874"/>
                </a:cubicBezTo>
                <a:cubicBezTo>
                  <a:pt x="1095947" y="239708"/>
                  <a:pt x="1093420" y="245179"/>
                  <a:pt x="1088368" y="248287"/>
                </a:cubicBezTo>
                <a:cubicBezTo>
                  <a:pt x="1083316" y="251394"/>
                  <a:pt x="1078317" y="252948"/>
                  <a:pt x="1073372" y="252948"/>
                </a:cubicBezTo>
                <a:cubicBezTo>
                  <a:pt x="1066792" y="252948"/>
                  <a:pt x="1061387" y="251023"/>
                  <a:pt x="1057156" y="247173"/>
                </a:cubicBezTo>
                <a:lnTo>
                  <a:pt x="1054885" y="241967"/>
                </a:lnTo>
                <a:lnTo>
                  <a:pt x="1054084" y="244578"/>
                </a:lnTo>
                <a:cubicBezTo>
                  <a:pt x="1054084" y="247943"/>
                  <a:pt x="1056120" y="251130"/>
                  <a:pt x="1060192" y="254139"/>
                </a:cubicBezTo>
                <a:cubicBezTo>
                  <a:pt x="1064264" y="257147"/>
                  <a:pt x="1069408" y="258651"/>
                  <a:pt x="1075623" y="258651"/>
                </a:cubicBezTo>
                <a:cubicBezTo>
                  <a:pt x="1083148" y="258651"/>
                  <a:pt x="1090317" y="257441"/>
                  <a:pt x="1097131" y="255020"/>
                </a:cubicBezTo>
                <a:cubicBezTo>
                  <a:pt x="1103946" y="252599"/>
                  <a:pt x="1109865" y="249207"/>
                  <a:pt x="1114889" y="244846"/>
                </a:cubicBezTo>
                <a:cubicBezTo>
                  <a:pt x="1119914" y="240484"/>
                  <a:pt x="1123944" y="235591"/>
                  <a:pt x="1126980" y="230165"/>
                </a:cubicBezTo>
                <a:cubicBezTo>
                  <a:pt x="1130016" y="224740"/>
                  <a:pt x="1131534" y="218829"/>
                  <a:pt x="1131534" y="212431"/>
                </a:cubicBezTo>
                <a:cubicBezTo>
                  <a:pt x="1131534" y="207089"/>
                  <a:pt x="1128268" y="202041"/>
                  <a:pt x="1121736" y="197286"/>
                </a:cubicBezTo>
                <a:cubicBezTo>
                  <a:pt x="1115203" y="192532"/>
                  <a:pt x="1107555" y="190154"/>
                  <a:pt x="1098792" y="190154"/>
                </a:cubicBezTo>
                <a:close/>
                <a:moveTo>
                  <a:pt x="107025" y="168653"/>
                </a:moveTo>
                <a:lnTo>
                  <a:pt x="101477" y="172212"/>
                </a:lnTo>
                <a:lnTo>
                  <a:pt x="107180" y="172212"/>
                </a:lnTo>
                <a:close/>
                <a:moveTo>
                  <a:pt x="98810" y="118395"/>
                </a:moveTo>
                <a:cubicBezTo>
                  <a:pt x="92651" y="118395"/>
                  <a:pt x="87273" y="121076"/>
                  <a:pt x="82677" y="126438"/>
                </a:cubicBezTo>
                <a:cubicBezTo>
                  <a:pt x="78081" y="131800"/>
                  <a:pt x="75783" y="138787"/>
                  <a:pt x="75783" y="147399"/>
                </a:cubicBezTo>
                <a:lnTo>
                  <a:pt x="75917" y="148187"/>
                </a:lnTo>
                <a:lnTo>
                  <a:pt x="78623" y="139624"/>
                </a:lnTo>
                <a:cubicBezTo>
                  <a:pt x="81207" y="135751"/>
                  <a:pt x="85943" y="133814"/>
                  <a:pt x="92833" y="133814"/>
                </a:cubicBezTo>
                <a:cubicBezTo>
                  <a:pt x="99731" y="133814"/>
                  <a:pt x="104843" y="136584"/>
                  <a:pt x="108168" y="142125"/>
                </a:cubicBezTo>
                <a:cubicBezTo>
                  <a:pt x="111494" y="147665"/>
                  <a:pt x="113157" y="152416"/>
                  <a:pt x="113157" y="156376"/>
                </a:cubicBezTo>
                <a:lnTo>
                  <a:pt x="111304" y="162860"/>
                </a:lnTo>
                <a:lnTo>
                  <a:pt x="115206" y="162027"/>
                </a:lnTo>
                <a:cubicBezTo>
                  <a:pt x="116585" y="161397"/>
                  <a:pt x="117864" y="160452"/>
                  <a:pt x="119045" y="159192"/>
                </a:cubicBezTo>
                <a:cubicBezTo>
                  <a:pt x="121406" y="156672"/>
                  <a:pt x="122587" y="152741"/>
                  <a:pt x="122587" y="147399"/>
                </a:cubicBezTo>
                <a:cubicBezTo>
                  <a:pt x="122587" y="140597"/>
                  <a:pt x="120434" y="134062"/>
                  <a:pt x="116128" y="127795"/>
                </a:cubicBezTo>
                <a:cubicBezTo>
                  <a:pt x="111822" y="121529"/>
                  <a:pt x="106049" y="118395"/>
                  <a:pt x="98810" y="118395"/>
                </a:cubicBezTo>
                <a:close/>
                <a:moveTo>
                  <a:pt x="1429131" y="0"/>
                </a:moveTo>
                <a:cubicBezTo>
                  <a:pt x="1422090" y="14255"/>
                  <a:pt x="1417012" y="23276"/>
                  <a:pt x="1413897" y="27063"/>
                </a:cubicBezTo>
                <a:cubicBezTo>
                  <a:pt x="1410782" y="30849"/>
                  <a:pt x="1408347" y="34383"/>
                  <a:pt x="1406593" y="37665"/>
                </a:cubicBezTo>
                <a:cubicBezTo>
                  <a:pt x="1404838" y="40947"/>
                  <a:pt x="1403672" y="44132"/>
                  <a:pt x="1403092" y="47220"/>
                </a:cubicBezTo>
                <a:cubicBezTo>
                  <a:pt x="1402513" y="50308"/>
                  <a:pt x="1402223" y="54796"/>
                  <a:pt x="1402223" y="60686"/>
                </a:cubicBezTo>
                <a:lnTo>
                  <a:pt x="1402223" y="67413"/>
                </a:lnTo>
                <a:cubicBezTo>
                  <a:pt x="1402223" y="70278"/>
                  <a:pt x="1402326" y="72747"/>
                  <a:pt x="1402532" y="74819"/>
                </a:cubicBezTo>
                <a:lnTo>
                  <a:pt x="1402576" y="75509"/>
                </a:lnTo>
                <a:lnTo>
                  <a:pt x="1470243" y="75509"/>
                </a:lnTo>
                <a:lnTo>
                  <a:pt x="1804654" y="75509"/>
                </a:lnTo>
                <a:lnTo>
                  <a:pt x="1783509" y="137826"/>
                </a:lnTo>
                <a:lnTo>
                  <a:pt x="1543764" y="137826"/>
                </a:lnTo>
                <a:lnTo>
                  <a:pt x="1543764" y="245185"/>
                </a:lnTo>
                <a:cubicBezTo>
                  <a:pt x="1561052" y="221031"/>
                  <a:pt x="1585041" y="203408"/>
                  <a:pt x="1615732" y="192315"/>
                </a:cubicBezTo>
                <a:cubicBezTo>
                  <a:pt x="1646422" y="181223"/>
                  <a:pt x="1675710" y="175676"/>
                  <a:pt x="1703594" y="175676"/>
                </a:cubicBezTo>
                <a:cubicBezTo>
                  <a:pt x="1709999" y="175676"/>
                  <a:pt x="1716477" y="179548"/>
                  <a:pt x="1723025" y="187291"/>
                </a:cubicBezTo>
                <a:cubicBezTo>
                  <a:pt x="1729574" y="195034"/>
                  <a:pt x="1734812" y="201656"/>
                  <a:pt x="1738741" y="207157"/>
                </a:cubicBezTo>
                <a:lnTo>
                  <a:pt x="1759053" y="238863"/>
                </a:lnTo>
                <a:cubicBezTo>
                  <a:pt x="1757117" y="250134"/>
                  <a:pt x="1751951" y="260100"/>
                  <a:pt x="1743557" y="268759"/>
                </a:cubicBezTo>
                <a:cubicBezTo>
                  <a:pt x="1735163" y="277419"/>
                  <a:pt x="1726498" y="285613"/>
                  <a:pt x="1717560" y="293340"/>
                </a:cubicBezTo>
                <a:cubicBezTo>
                  <a:pt x="1708622" y="301067"/>
                  <a:pt x="1700220" y="308864"/>
                  <a:pt x="1692355" y="316730"/>
                </a:cubicBezTo>
                <a:cubicBezTo>
                  <a:pt x="1684488" y="324596"/>
                  <a:pt x="1679710" y="332339"/>
                  <a:pt x="1678019" y="339959"/>
                </a:cubicBezTo>
                <a:cubicBezTo>
                  <a:pt x="1672741" y="358699"/>
                  <a:pt x="1670102" y="384965"/>
                  <a:pt x="1670102" y="418754"/>
                </a:cubicBezTo>
                <a:lnTo>
                  <a:pt x="1670102" y="474821"/>
                </a:lnTo>
                <a:cubicBezTo>
                  <a:pt x="1670102" y="486068"/>
                  <a:pt x="1673870" y="495460"/>
                  <a:pt x="1681407" y="502997"/>
                </a:cubicBezTo>
                <a:cubicBezTo>
                  <a:pt x="1688943" y="510534"/>
                  <a:pt x="1697835" y="514302"/>
                  <a:pt x="1708082" y="514302"/>
                </a:cubicBezTo>
                <a:cubicBezTo>
                  <a:pt x="1712924" y="514302"/>
                  <a:pt x="1716851" y="512881"/>
                  <a:pt x="1719864" y="510040"/>
                </a:cubicBezTo>
                <a:cubicBezTo>
                  <a:pt x="1722876" y="507198"/>
                  <a:pt x="1724382" y="503928"/>
                  <a:pt x="1724382" y="500229"/>
                </a:cubicBezTo>
                <a:lnTo>
                  <a:pt x="1721952" y="495260"/>
                </a:lnTo>
                <a:lnTo>
                  <a:pt x="1717066" y="505343"/>
                </a:lnTo>
                <a:cubicBezTo>
                  <a:pt x="1712998" y="509006"/>
                  <a:pt x="1709003" y="510837"/>
                  <a:pt x="1705082" y="510837"/>
                </a:cubicBezTo>
                <a:cubicBezTo>
                  <a:pt x="1693525" y="510837"/>
                  <a:pt x="1687747" y="504063"/>
                  <a:pt x="1687747" y="490513"/>
                </a:cubicBezTo>
                <a:cubicBezTo>
                  <a:pt x="1687747" y="474480"/>
                  <a:pt x="1696018" y="466463"/>
                  <a:pt x="1712559" y="466463"/>
                </a:cubicBezTo>
                <a:cubicBezTo>
                  <a:pt x="1722251" y="466463"/>
                  <a:pt x="1730428" y="469795"/>
                  <a:pt x="1737092" y="476458"/>
                </a:cubicBezTo>
                <a:cubicBezTo>
                  <a:pt x="1743756" y="483122"/>
                  <a:pt x="1747088" y="491045"/>
                  <a:pt x="1747088" y="500229"/>
                </a:cubicBezTo>
                <a:cubicBezTo>
                  <a:pt x="1747088" y="510349"/>
                  <a:pt x="1743240" y="519257"/>
                  <a:pt x="1735545" y="526952"/>
                </a:cubicBezTo>
                <a:cubicBezTo>
                  <a:pt x="1727849" y="534648"/>
                  <a:pt x="1718695" y="538496"/>
                  <a:pt x="1708082" y="538496"/>
                </a:cubicBezTo>
                <a:cubicBezTo>
                  <a:pt x="1698399" y="538496"/>
                  <a:pt x="1689094" y="536406"/>
                  <a:pt x="1680168" y="532227"/>
                </a:cubicBezTo>
                <a:cubicBezTo>
                  <a:pt x="1671243" y="528048"/>
                  <a:pt x="1663299" y="522476"/>
                  <a:pt x="1656338" y="515511"/>
                </a:cubicBezTo>
                <a:cubicBezTo>
                  <a:pt x="1649377" y="508545"/>
                  <a:pt x="1643430" y="500406"/>
                  <a:pt x="1638497" y="491091"/>
                </a:cubicBezTo>
                <a:lnTo>
                  <a:pt x="1634052" y="477853"/>
                </a:lnTo>
                <a:lnTo>
                  <a:pt x="1626049" y="494151"/>
                </a:lnTo>
                <a:cubicBezTo>
                  <a:pt x="1618524" y="504283"/>
                  <a:pt x="1606447" y="509349"/>
                  <a:pt x="1589818" y="509349"/>
                </a:cubicBezTo>
                <a:cubicBezTo>
                  <a:pt x="1595890" y="497197"/>
                  <a:pt x="1599267" y="490926"/>
                  <a:pt x="1599950" y="490537"/>
                </a:cubicBezTo>
                <a:cubicBezTo>
                  <a:pt x="1600632" y="490148"/>
                  <a:pt x="1601508" y="488972"/>
                  <a:pt x="1602575" y="487007"/>
                </a:cubicBezTo>
                <a:cubicBezTo>
                  <a:pt x="1603643" y="485042"/>
                  <a:pt x="1604526" y="481739"/>
                  <a:pt x="1605224" y="477095"/>
                </a:cubicBezTo>
                <a:cubicBezTo>
                  <a:pt x="1605923" y="472452"/>
                  <a:pt x="1606272" y="465463"/>
                  <a:pt x="1606272" y="456128"/>
                </a:cubicBezTo>
                <a:cubicBezTo>
                  <a:pt x="1606272" y="451643"/>
                  <a:pt x="1606272" y="447028"/>
                  <a:pt x="1606272" y="442281"/>
                </a:cubicBezTo>
                <a:cubicBezTo>
                  <a:pt x="1606272" y="437535"/>
                  <a:pt x="1606022" y="432403"/>
                  <a:pt x="1605522" y="426886"/>
                </a:cubicBezTo>
                <a:lnTo>
                  <a:pt x="1605522" y="332041"/>
                </a:lnTo>
                <a:cubicBezTo>
                  <a:pt x="1605522" y="323842"/>
                  <a:pt x="1607116" y="315486"/>
                  <a:pt x="1610302" y="306973"/>
                </a:cubicBezTo>
                <a:lnTo>
                  <a:pt x="1621751" y="282478"/>
                </a:lnTo>
                <a:lnTo>
                  <a:pt x="1614565" y="289756"/>
                </a:lnTo>
                <a:cubicBezTo>
                  <a:pt x="1598591" y="305246"/>
                  <a:pt x="1584881" y="320202"/>
                  <a:pt x="1573435" y="334625"/>
                </a:cubicBezTo>
                <a:cubicBezTo>
                  <a:pt x="1570514" y="338260"/>
                  <a:pt x="1567619" y="341955"/>
                  <a:pt x="1564749" y="345710"/>
                </a:cubicBezTo>
                <a:cubicBezTo>
                  <a:pt x="1561880" y="349464"/>
                  <a:pt x="1558536" y="353387"/>
                  <a:pt x="1554718" y="357479"/>
                </a:cubicBezTo>
                <a:cubicBezTo>
                  <a:pt x="1550900" y="361571"/>
                  <a:pt x="1546906" y="365105"/>
                  <a:pt x="1542734" y="368081"/>
                </a:cubicBezTo>
                <a:cubicBezTo>
                  <a:pt x="1538563" y="371058"/>
                  <a:pt x="1534125" y="372546"/>
                  <a:pt x="1529417" y="372546"/>
                </a:cubicBezTo>
                <a:lnTo>
                  <a:pt x="1526988" y="372546"/>
                </a:lnTo>
                <a:cubicBezTo>
                  <a:pt x="1522901" y="371745"/>
                  <a:pt x="1517734" y="369131"/>
                  <a:pt x="1511486" y="364706"/>
                </a:cubicBezTo>
                <a:cubicBezTo>
                  <a:pt x="1505240" y="360281"/>
                  <a:pt x="1498473" y="354830"/>
                  <a:pt x="1491187" y="348353"/>
                </a:cubicBezTo>
                <a:cubicBezTo>
                  <a:pt x="1483900" y="341876"/>
                  <a:pt x="1477463" y="335006"/>
                  <a:pt x="1471875" y="327743"/>
                </a:cubicBezTo>
                <a:cubicBezTo>
                  <a:pt x="1466286" y="320480"/>
                  <a:pt x="1463493" y="313690"/>
                  <a:pt x="1463493" y="307371"/>
                </a:cubicBezTo>
                <a:lnTo>
                  <a:pt x="1463493" y="138577"/>
                </a:lnTo>
                <a:lnTo>
                  <a:pt x="1449074" y="138577"/>
                </a:lnTo>
                <a:lnTo>
                  <a:pt x="1405211" y="138577"/>
                </a:lnTo>
                <a:lnTo>
                  <a:pt x="1405211" y="457378"/>
                </a:lnTo>
                <a:lnTo>
                  <a:pt x="1406700" y="478238"/>
                </a:lnTo>
                <a:cubicBezTo>
                  <a:pt x="1406700" y="486930"/>
                  <a:pt x="1410000" y="494988"/>
                  <a:pt x="1416600" y="502414"/>
                </a:cubicBezTo>
                <a:cubicBezTo>
                  <a:pt x="1423200" y="509839"/>
                  <a:pt x="1432560" y="513552"/>
                  <a:pt x="1444681" y="513552"/>
                </a:cubicBezTo>
                <a:cubicBezTo>
                  <a:pt x="1449507" y="513552"/>
                  <a:pt x="1453805" y="512351"/>
                  <a:pt x="1457575" y="509950"/>
                </a:cubicBezTo>
                <a:cubicBezTo>
                  <a:pt x="1461346" y="507549"/>
                  <a:pt x="1463231" y="504309"/>
                  <a:pt x="1463231" y="500229"/>
                </a:cubicBezTo>
                <a:cubicBezTo>
                  <a:pt x="1463231" y="498276"/>
                  <a:pt x="1461945" y="496318"/>
                  <a:pt x="1459373" y="494353"/>
                </a:cubicBezTo>
                <a:lnTo>
                  <a:pt x="1459368" y="494347"/>
                </a:lnTo>
                <a:lnTo>
                  <a:pt x="1453670" y="506093"/>
                </a:lnTo>
                <a:cubicBezTo>
                  <a:pt x="1449598" y="509756"/>
                  <a:pt x="1445105" y="511587"/>
                  <a:pt x="1440192" y="511587"/>
                </a:cubicBezTo>
                <a:cubicBezTo>
                  <a:pt x="1434398" y="511587"/>
                  <a:pt x="1429687" y="509573"/>
                  <a:pt x="1426059" y="505545"/>
                </a:cubicBezTo>
                <a:cubicBezTo>
                  <a:pt x="1422432" y="501517"/>
                  <a:pt x="1420618" y="497006"/>
                  <a:pt x="1420618" y="492014"/>
                </a:cubicBezTo>
                <a:cubicBezTo>
                  <a:pt x="1420618" y="484878"/>
                  <a:pt x="1423698" y="479085"/>
                  <a:pt x="1429857" y="474636"/>
                </a:cubicBezTo>
                <a:cubicBezTo>
                  <a:pt x="1436017" y="470187"/>
                  <a:pt x="1442454" y="467963"/>
                  <a:pt x="1449169" y="467963"/>
                </a:cubicBezTo>
                <a:cubicBezTo>
                  <a:pt x="1459393" y="467963"/>
                  <a:pt x="1468451" y="471118"/>
                  <a:pt x="1476345" y="477428"/>
                </a:cubicBezTo>
                <a:cubicBezTo>
                  <a:pt x="1484239" y="483739"/>
                  <a:pt x="1488186" y="491339"/>
                  <a:pt x="1488186" y="500229"/>
                </a:cubicBezTo>
                <a:cubicBezTo>
                  <a:pt x="1488186" y="511111"/>
                  <a:pt x="1483884" y="520087"/>
                  <a:pt x="1475280" y="527155"/>
                </a:cubicBezTo>
                <a:cubicBezTo>
                  <a:pt x="1466675" y="534223"/>
                  <a:pt x="1456476" y="537757"/>
                  <a:pt x="1444681" y="537757"/>
                </a:cubicBezTo>
                <a:cubicBezTo>
                  <a:pt x="1421328" y="537757"/>
                  <a:pt x="1401126" y="530580"/>
                  <a:pt x="1384072" y="516225"/>
                </a:cubicBezTo>
                <a:cubicBezTo>
                  <a:pt x="1375545" y="509047"/>
                  <a:pt x="1368606" y="501145"/>
                  <a:pt x="1363255" y="492518"/>
                </a:cubicBezTo>
                <a:lnTo>
                  <a:pt x="1357028" y="477042"/>
                </a:lnTo>
                <a:lnTo>
                  <a:pt x="1345400" y="496300"/>
                </a:lnTo>
                <a:cubicBezTo>
                  <a:pt x="1337062" y="505499"/>
                  <a:pt x="1323761" y="510099"/>
                  <a:pt x="1305496" y="510099"/>
                </a:cubicBezTo>
                <a:cubicBezTo>
                  <a:pt x="1313283" y="497828"/>
                  <a:pt x="1318843" y="489299"/>
                  <a:pt x="1322177" y="484513"/>
                </a:cubicBezTo>
                <a:cubicBezTo>
                  <a:pt x="1325511" y="479726"/>
                  <a:pt x="1327178" y="474499"/>
                  <a:pt x="1327178" y="468832"/>
                </a:cubicBezTo>
                <a:lnTo>
                  <a:pt x="1327178" y="182118"/>
                </a:lnTo>
                <a:cubicBezTo>
                  <a:pt x="1321066" y="167275"/>
                  <a:pt x="1312914" y="156307"/>
                  <a:pt x="1302722" y="149215"/>
                </a:cubicBezTo>
                <a:cubicBezTo>
                  <a:pt x="1292531" y="142123"/>
                  <a:pt x="1284034" y="138577"/>
                  <a:pt x="1277231" y="138577"/>
                </a:cubicBezTo>
                <a:lnTo>
                  <a:pt x="1224522" y="138577"/>
                </a:lnTo>
                <a:lnTo>
                  <a:pt x="1224522" y="463546"/>
                </a:lnTo>
                <a:lnTo>
                  <a:pt x="1223617" y="478940"/>
                </a:lnTo>
                <a:cubicBezTo>
                  <a:pt x="1222720" y="488156"/>
                  <a:pt x="1225784" y="496353"/>
                  <a:pt x="1232809" y="503533"/>
                </a:cubicBezTo>
                <a:lnTo>
                  <a:pt x="1252160" y="511336"/>
                </a:lnTo>
                <a:lnTo>
                  <a:pt x="1254276" y="512338"/>
                </a:lnTo>
                <a:lnTo>
                  <a:pt x="1254461" y="512264"/>
                </a:lnTo>
                <a:lnTo>
                  <a:pt x="1259515" y="514302"/>
                </a:lnTo>
                <a:cubicBezTo>
                  <a:pt x="1263674" y="514302"/>
                  <a:pt x="1267553" y="513016"/>
                  <a:pt x="1271153" y="510444"/>
                </a:cubicBezTo>
                <a:cubicBezTo>
                  <a:pt x="1274753" y="507873"/>
                  <a:pt x="1276552" y="504718"/>
                  <a:pt x="1276552" y="500979"/>
                </a:cubicBezTo>
                <a:lnTo>
                  <a:pt x="1273195" y="495858"/>
                </a:lnTo>
                <a:lnTo>
                  <a:pt x="1268742" y="506587"/>
                </a:lnTo>
                <a:lnTo>
                  <a:pt x="1254461" y="512264"/>
                </a:lnTo>
                <a:lnTo>
                  <a:pt x="1252160" y="511336"/>
                </a:lnTo>
                <a:lnTo>
                  <a:pt x="1241155" y="506128"/>
                </a:lnTo>
                <a:cubicBezTo>
                  <a:pt x="1237845" y="501989"/>
                  <a:pt x="1236190" y="497530"/>
                  <a:pt x="1236190" y="492752"/>
                </a:cubicBezTo>
                <a:cubicBezTo>
                  <a:pt x="1236190" y="485862"/>
                  <a:pt x="1238826" y="480131"/>
                  <a:pt x="1244096" y="475559"/>
                </a:cubicBezTo>
                <a:cubicBezTo>
                  <a:pt x="1249367" y="470987"/>
                  <a:pt x="1255748" y="468701"/>
                  <a:pt x="1263241" y="468701"/>
                </a:cubicBezTo>
                <a:cubicBezTo>
                  <a:pt x="1271885" y="468701"/>
                  <a:pt x="1280301" y="471692"/>
                  <a:pt x="1288489" y="477672"/>
                </a:cubicBezTo>
                <a:cubicBezTo>
                  <a:pt x="1296676" y="483653"/>
                  <a:pt x="1300770" y="491422"/>
                  <a:pt x="1300770" y="500979"/>
                </a:cubicBezTo>
                <a:cubicBezTo>
                  <a:pt x="1300770" y="511853"/>
                  <a:pt x="1296468" y="520825"/>
                  <a:pt x="1287863" y="527893"/>
                </a:cubicBezTo>
                <a:cubicBezTo>
                  <a:pt x="1279259" y="534961"/>
                  <a:pt x="1269810" y="538496"/>
                  <a:pt x="1259515" y="538496"/>
                </a:cubicBezTo>
                <a:cubicBezTo>
                  <a:pt x="1248458" y="538496"/>
                  <a:pt x="1238058" y="536600"/>
                  <a:pt x="1228314" y="532810"/>
                </a:cubicBezTo>
                <a:cubicBezTo>
                  <a:pt x="1218571" y="529020"/>
                  <a:pt x="1209758" y="523867"/>
                  <a:pt x="1201876" y="517350"/>
                </a:cubicBezTo>
                <a:cubicBezTo>
                  <a:pt x="1193995" y="510833"/>
                  <a:pt x="1187341" y="503098"/>
                  <a:pt x="1181916" y="494145"/>
                </a:cubicBezTo>
                <a:lnTo>
                  <a:pt x="1176005" y="479128"/>
                </a:lnTo>
                <a:lnTo>
                  <a:pt x="1169158" y="492496"/>
                </a:lnTo>
                <a:cubicBezTo>
                  <a:pt x="1162610" y="501033"/>
                  <a:pt x="1154565" y="506892"/>
                  <a:pt x="1145024" y="510075"/>
                </a:cubicBezTo>
                <a:cubicBezTo>
                  <a:pt x="1142976" y="510583"/>
                  <a:pt x="1141555" y="510837"/>
                  <a:pt x="1140762" y="510837"/>
                </a:cubicBezTo>
                <a:cubicBezTo>
                  <a:pt x="1139968" y="510837"/>
                  <a:pt x="1135896" y="511087"/>
                  <a:pt x="1128546" y="511587"/>
                </a:cubicBezTo>
                <a:cubicBezTo>
                  <a:pt x="1134872" y="498403"/>
                  <a:pt x="1139569" y="489446"/>
                  <a:pt x="1142637" y="484715"/>
                </a:cubicBezTo>
                <a:cubicBezTo>
                  <a:pt x="1145705" y="479984"/>
                  <a:pt x="1146997" y="475262"/>
                  <a:pt x="1146512" y="470547"/>
                </a:cubicBezTo>
                <a:lnTo>
                  <a:pt x="1145988" y="460557"/>
                </a:lnTo>
                <a:lnTo>
                  <a:pt x="1126212" y="451044"/>
                </a:lnTo>
                <a:cubicBezTo>
                  <a:pt x="1095137" y="439297"/>
                  <a:pt x="1067296" y="427460"/>
                  <a:pt x="1042690" y="415534"/>
                </a:cubicBezTo>
                <a:cubicBezTo>
                  <a:pt x="1018084" y="403608"/>
                  <a:pt x="996730" y="391398"/>
                  <a:pt x="978628" y="378904"/>
                </a:cubicBezTo>
                <a:cubicBezTo>
                  <a:pt x="960527" y="366411"/>
                  <a:pt x="946104" y="353584"/>
                  <a:pt x="935361" y="340423"/>
                </a:cubicBezTo>
                <a:cubicBezTo>
                  <a:pt x="924618" y="327263"/>
                  <a:pt x="919246" y="313503"/>
                  <a:pt x="919246" y="299144"/>
                </a:cubicBezTo>
                <a:cubicBezTo>
                  <a:pt x="919246" y="282126"/>
                  <a:pt x="923981" y="265069"/>
                  <a:pt x="933450" y="247971"/>
                </a:cubicBezTo>
                <a:cubicBezTo>
                  <a:pt x="942919" y="230874"/>
                  <a:pt x="957165" y="215421"/>
                  <a:pt x="976188" y="201614"/>
                </a:cubicBezTo>
                <a:cubicBezTo>
                  <a:pt x="995210" y="187807"/>
                  <a:pt x="1018953" y="176544"/>
                  <a:pt x="1047417" y="167824"/>
                </a:cubicBezTo>
                <a:cubicBezTo>
                  <a:pt x="1075881" y="159105"/>
                  <a:pt x="1106912" y="154745"/>
                  <a:pt x="1140512" y="154745"/>
                </a:cubicBezTo>
                <a:lnTo>
                  <a:pt x="1140512" y="138577"/>
                </a:lnTo>
                <a:lnTo>
                  <a:pt x="924020" y="138577"/>
                </a:lnTo>
                <a:lnTo>
                  <a:pt x="895160" y="138577"/>
                </a:lnTo>
                <a:lnTo>
                  <a:pt x="840555" y="138577"/>
                </a:lnTo>
                <a:lnTo>
                  <a:pt x="839563" y="141642"/>
                </a:lnTo>
                <a:cubicBezTo>
                  <a:pt x="838004" y="145337"/>
                  <a:pt x="837224" y="150249"/>
                  <a:pt x="837224" y="156376"/>
                </a:cubicBezTo>
                <a:cubicBezTo>
                  <a:pt x="837224" y="161028"/>
                  <a:pt x="838160" y="167328"/>
                  <a:pt x="840034" y="175278"/>
                </a:cubicBezTo>
                <a:cubicBezTo>
                  <a:pt x="841907" y="183227"/>
                  <a:pt x="846324" y="192976"/>
                  <a:pt x="853285" y="204525"/>
                </a:cubicBezTo>
                <a:cubicBezTo>
                  <a:pt x="858254" y="212899"/>
                  <a:pt x="863457" y="220914"/>
                  <a:pt x="868894" y="228570"/>
                </a:cubicBezTo>
                <a:cubicBezTo>
                  <a:pt x="874332" y="236226"/>
                  <a:pt x="879447" y="244713"/>
                  <a:pt x="884242" y="254031"/>
                </a:cubicBezTo>
                <a:cubicBezTo>
                  <a:pt x="889036" y="263350"/>
                  <a:pt x="892989" y="273199"/>
                  <a:pt x="896100" y="283577"/>
                </a:cubicBezTo>
                <a:cubicBezTo>
                  <a:pt x="899212" y="293955"/>
                  <a:pt x="900767" y="306121"/>
                  <a:pt x="900767" y="320075"/>
                </a:cubicBezTo>
                <a:cubicBezTo>
                  <a:pt x="900767" y="332291"/>
                  <a:pt x="899575" y="344233"/>
                  <a:pt x="897190" y="355901"/>
                </a:cubicBezTo>
                <a:cubicBezTo>
                  <a:pt x="894804" y="367569"/>
                  <a:pt x="891999" y="378622"/>
                  <a:pt x="888772" y="389060"/>
                </a:cubicBezTo>
                <a:cubicBezTo>
                  <a:pt x="885545" y="399498"/>
                  <a:pt x="881910" y="410271"/>
                  <a:pt x="877866" y="421380"/>
                </a:cubicBezTo>
                <a:cubicBezTo>
                  <a:pt x="873822" y="432488"/>
                  <a:pt x="870192" y="443801"/>
                  <a:pt x="866978" y="455319"/>
                </a:cubicBezTo>
                <a:lnTo>
                  <a:pt x="866287" y="478036"/>
                </a:lnTo>
                <a:cubicBezTo>
                  <a:pt x="867612" y="488608"/>
                  <a:pt x="871387" y="497421"/>
                  <a:pt x="877610" y="504473"/>
                </a:cubicBezTo>
                <a:cubicBezTo>
                  <a:pt x="883833" y="511526"/>
                  <a:pt x="891754" y="515052"/>
                  <a:pt x="901375" y="515052"/>
                </a:cubicBezTo>
                <a:cubicBezTo>
                  <a:pt x="910249" y="515052"/>
                  <a:pt x="914686" y="509861"/>
                  <a:pt x="914686" y="499479"/>
                </a:cubicBezTo>
                <a:lnTo>
                  <a:pt x="914274" y="498743"/>
                </a:lnTo>
                <a:lnTo>
                  <a:pt x="913935" y="501649"/>
                </a:lnTo>
                <a:cubicBezTo>
                  <a:pt x="911862" y="509275"/>
                  <a:pt x="906679" y="513088"/>
                  <a:pt x="898386" y="513088"/>
                </a:cubicBezTo>
                <a:cubicBezTo>
                  <a:pt x="893330" y="513088"/>
                  <a:pt x="889300" y="511161"/>
                  <a:pt x="886295" y="507307"/>
                </a:cubicBezTo>
                <a:cubicBezTo>
                  <a:pt x="883291" y="503454"/>
                  <a:pt x="881789" y="498225"/>
                  <a:pt x="881789" y="491621"/>
                </a:cubicBezTo>
                <a:cubicBezTo>
                  <a:pt x="882980" y="486882"/>
                  <a:pt x="885043" y="482127"/>
                  <a:pt x="887980" y="477357"/>
                </a:cubicBezTo>
                <a:cubicBezTo>
                  <a:pt x="890917" y="472587"/>
                  <a:pt x="895878" y="470201"/>
                  <a:pt x="902863" y="470201"/>
                </a:cubicBezTo>
                <a:cubicBezTo>
                  <a:pt x="912753" y="470201"/>
                  <a:pt x="920980" y="472993"/>
                  <a:pt x="927545" y="478577"/>
                </a:cubicBezTo>
                <a:cubicBezTo>
                  <a:pt x="934109" y="484161"/>
                  <a:pt x="937391" y="491879"/>
                  <a:pt x="937391" y="501729"/>
                </a:cubicBezTo>
                <a:cubicBezTo>
                  <a:pt x="937391" y="511230"/>
                  <a:pt x="933823" y="519858"/>
                  <a:pt x="926687" y="527613"/>
                </a:cubicBezTo>
                <a:cubicBezTo>
                  <a:pt x="919551" y="535368"/>
                  <a:pt x="911860" y="539246"/>
                  <a:pt x="903613" y="539246"/>
                </a:cubicBezTo>
                <a:cubicBezTo>
                  <a:pt x="886667" y="539246"/>
                  <a:pt x="871452" y="533193"/>
                  <a:pt x="857970" y="521089"/>
                </a:cubicBezTo>
                <a:cubicBezTo>
                  <a:pt x="844489" y="508984"/>
                  <a:pt x="836259" y="495351"/>
                  <a:pt x="833283" y="480191"/>
                </a:cubicBezTo>
                <a:lnTo>
                  <a:pt x="828032" y="495335"/>
                </a:lnTo>
                <a:cubicBezTo>
                  <a:pt x="823246" y="501296"/>
                  <a:pt x="819182" y="505039"/>
                  <a:pt x="815840" y="506563"/>
                </a:cubicBezTo>
                <a:cubicBezTo>
                  <a:pt x="812499" y="508087"/>
                  <a:pt x="804581" y="510012"/>
                  <a:pt x="792087" y="512338"/>
                </a:cubicBezTo>
                <a:cubicBezTo>
                  <a:pt x="797937" y="500606"/>
                  <a:pt x="802265" y="492039"/>
                  <a:pt x="805071" y="486638"/>
                </a:cubicBezTo>
                <a:cubicBezTo>
                  <a:pt x="807877" y="481236"/>
                  <a:pt x="809280" y="475158"/>
                  <a:pt x="809280" y="468403"/>
                </a:cubicBezTo>
                <a:lnTo>
                  <a:pt x="821984" y="396490"/>
                </a:lnTo>
                <a:cubicBezTo>
                  <a:pt x="821984" y="396014"/>
                  <a:pt x="822732" y="391785"/>
                  <a:pt x="824228" y="383804"/>
                </a:cubicBezTo>
                <a:cubicBezTo>
                  <a:pt x="825724" y="375822"/>
                  <a:pt x="826472" y="367042"/>
                  <a:pt x="826472" y="357461"/>
                </a:cubicBezTo>
                <a:cubicBezTo>
                  <a:pt x="826472" y="353405"/>
                  <a:pt x="825794" y="350186"/>
                  <a:pt x="824436" y="347805"/>
                </a:cubicBezTo>
                <a:lnTo>
                  <a:pt x="804886" y="310193"/>
                </a:lnTo>
                <a:cubicBezTo>
                  <a:pt x="793615" y="288175"/>
                  <a:pt x="784928" y="268515"/>
                  <a:pt x="778824" y="251216"/>
                </a:cubicBezTo>
                <a:cubicBezTo>
                  <a:pt x="772720" y="233916"/>
                  <a:pt x="769668" y="215507"/>
                  <a:pt x="769668" y="195988"/>
                </a:cubicBezTo>
                <a:cubicBezTo>
                  <a:pt x="769668" y="189083"/>
                  <a:pt x="770174" y="180701"/>
                  <a:pt x="771186" y="170843"/>
                </a:cubicBezTo>
                <a:cubicBezTo>
                  <a:pt x="771692" y="165913"/>
                  <a:pt x="772690" y="160345"/>
                  <a:pt x="774182" y="154138"/>
                </a:cubicBezTo>
                <a:lnTo>
                  <a:pt x="778691" y="138577"/>
                </a:lnTo>
                <a:lnTo>
                  <a:pt x="743045" y="138577"/>
                </a:lnTo>
                <a:lnTo>
                  <a:pt x="697087" y="138577"/>
                </a:lnTo>
                <a:lnTo>
                  <a:pt x="695635" y="478619"/>
                </a:lnTo>
                <a:cubicBezTo>
                  <a:pt x="695635" y="487446"/>
                  <a:pt x="698941" y="495474"/>
                  <a:pt x="705553" y="502705"/>
                </a:cubicBezTo>
                <a:lnTo>
                  <a:pt x="716974" y="507122"/>
                </a:lnTo>
                <a:lnTo>
                  <a:pt x="729127" y="512338"/>
                </a:lnTo>
                <a:lnTo>
                  <a:pt x="729804" y="512083"/>
                </a:lnTo>
                <a:lnTo>
                  <a:pt x="733604" y="513552"/>
                </a:lnTo>
                <a:cubicBezTo>
                  <a:pt x="739033" y="513552"/>
                  <a:pt x="743482" y="512480"/>
                  <a:pt x="746951" y="510337"/>
                </a:cubicBezTo>
                <a:cubicBezTo>
                  <a:pt x="750419" y="508194"/>
                  <a:pt x="752154" y="505075"/>
                  <a:pt x="752154" y="500979"/>
                </a:cubicBezTo>
                <a:cubicBezTo>
                  <a:pt x="752154" y="499479"/>
                  <a:pt x="750957" y="497758"/>
                  <a:pt x="748564" y="495818"/>
                </a:cubicBezTo>
                <a:lnTo>
                  <a:pt x="748381" y="495631"/>
                </a:lnTo>
                <a:lnTo>
                  <a:pt x="742432" y="507325"/>
                </a:lnTo>
                <a:lnTo>
                  <a:pt x="729804" y="512083"/>
                </a:lnTo>
                <a:lnTo>
                  <a:pt x="716974" y="507122"/>
                </a:lnTo>
                <a:lnTo>
                  <a:pt x="715423" y="506456"/>
                </a:lnTo>
                <a:cubicBezTo>
                  <a:pt x="711502" y="502535"/>
                  <a:pt x="709541" y="498217"/>
                  <a:pt x="709541" y="493502"/>
                </a:cubicBezTo>
                <a:cubicBezTo>
                  <a:pt x="709541" y="486318"/>
                  <a:pt x="712498" y="480639"/>
                  <a:pt x="718412" y="476464"/>
                </a:cubicBezTo>
                <a:cubicBezTo>
                  <a:pt x="724325" y="472289"/>
                  <a:pt x="730885" y="470201"/>
                  <a:pt x="738092" y="470201"/>
                </a:cubicBezTo>
                <a:cubicBezTo>
                  <a:pt x="748260" y="470201"/>
                  <a:pt x="757305" y="473212"/>
                  <a:pt x="765227" y="479232"/>
                </a:cubicBezTo>
                <a:cubicBezTo>
                  <a:pt x="773148" y="485253"/>
                  <a:pt x="777109" y="492502"/>
                  <a:pt x="777109" y="500979"/>
                </a:cubicBezTo>
                <a:cubicBezTo>
                  <a:pt x="777109" y="512004"/>
                  <a:pt x="772509" y="520890"/>
                  <a:pt x="763310" y="527637"/>
                </a:cubicBezTo>
                <a:cubicBezTo>
                  <a:pt x="754110" y="534384"/>
                  <a:pt x="744208" y="537757"/>
                  <a:pt x="733604" y="537757"/>
                </a:cubicBezTo>
                <a:cubicBezTo>
                  <a:pt x="721960" y="537757"/>
                  <a:pt x="711129" y="535912"/>
                  <a:pt x="701112" y="532221"/>
                </a:cubicBezTo>
                <a:cubicBezTo>
                  <a:pt x="691094" y="528530"/>
                  <a:pt x="681938" y="523504"/>
                  <a:pt x="673644" y="517142"/>
                </a:cubicBezTo>
                <a:cubicBezTo>
                  <a:pt x="665349" y="510780"/>
                  <a:pt x="658370" y="503283"/>
                  <a:pt x="652707" y="494651"/>
                </a:cubicBezTo>
                <a:lnTo>
                  <a:pt x="646050" y="478907"/>
                </a:lnTo>
                <a:lnTo>
                  <a:pt x="634693" y="497199"/>
                </a:lnTo>
                <a:cubicBezTo>
                  <a:pt x="626735" y="506291"/>
                  <a:pt x="613311" y="510837"/>
                  <a:pt x="594420" y="510837"/>
                </a:cubicBezTo>
                <a:cubicBezTo>
                  <a:pt x="602230" y="498971"/>
                  <a:pt x="607796" y="490545"/>
                  <a:pt x="611118" y="485560"/>
                </a:cubicBezTo>
                <a:cubicBezTo>
                  <a:pt x="614440" y="480576"/>
                  <a:pt x="616101" y="475789"/>
                  <a:pt x="616101" y="471201"/>
                </a:cubicBezTo>
                <a:lnTo>
                  <a:pt x="615363" y="334363"/>
                </a:lnTo>
                <a:lnTo>
                  <a:pt x="608278" y="322742"/>
                </a:lnTo>
                <a:cubicBezTo>
                  <a:pt x="599516" y="306193"/>
                  <a:pt x="591108" y="293536"/>
                  <a:pt x="583055" y="284773"/>
                </a:cubicBezTo>
                <a:cubicBezTo>
                  <a:pt x="575003" y="276010"/>
                  <a:pt x="567273" y="269609"/>
                  <a:pt x="559868" y="265569"/>
                </a:cubicBezTo>
                <a:cubicBezTo>
                  <a:pt x="552462" y="261528"/>
                  <a:pt x="545054" y="259163"/>
                  <a:pt x="537645" y="258472"/>
                </a:cubicBezTo>
                <a:cubicBezTo>
                  <a:pt x="530235" y="257782"/>
                  <a:pt x="522550" y="257437"/>
                  <a:pt x="514588" y="257437"/>
                </a:cubicBezTo>
                <a:cubicBezTo>
                  <a:pt x="503897" y="257437"/>
                  <a:pt x="493760" y="259832"/>
                  <a:pt x="484180" y="264622"/>
                </a:cubicBezTo>
                <a:cubicBezTo>
                  <a:pt x="474599" y="269412"/>
                  <a:pt x="466279" y="275792"/>
                  <a:pt x="459218" y="283761"/>
                </a:cubicBezTo>
                <a:cubicBezTo>
                  <a:pt x="452158" y="291731"/>
                  <a:pt x="446562" y="300877"/>
                  <a:pt x="442430" y="311199"/>
                </a:cubicBezTo>
                <a:cubicBezTo>
                  <a:pt x="438299" y="321522"/>
                  <a:pt x="436233" y="331958"/>
                  <a:pt x="436233" y="342507"/>
                </a:cubicBezTo>
                <a:cubicBezTo>
                  <a:pt x="436233" y="348960"/>
                  <a:pt x="437450" y="355387"/>
                  <a:pt x="439882" y="361789"/>
                </a:cubicBezTo>
                <a:cubicBezTo>
                  <a:pt x="442315" y="368191"/>
                  <a:pt x="445756" y="374058"/>
                  <a:pt x="450205" y="379392"/>
                </a:cubicBezTo>
                <a:cubicBezTo>
                  <a:pt x="454654" y="384726"/>
                  <a:pt x="459849" y="388985"/>
                  <a:pt x="465790" y="392168"/>
                </a:cubicBezTo>
                <a:cubicBezTo>
                  <a:pt x="471732" y="395351"/>
                  <a:pt x="478028" y="396942"/>
                  <a:pt x="484680" y="396942"/>
                </a:cubicBezTo>
                <a:cubicBezTo>
                  <a:pt x="490752" y="396942"/>
                  <a:pt x="497106" y="394329"/>
                  <a:pt x="503742" y="389102"/>
                </a:cubicBezTo>
                <a:cubicBezTo>
                  <a:pt x="510377" y="383875"/>
                  <a:pt x="513695" y="376067"/>
                  <a:pt x="513695" y="365676"/>
                </a:cubicBezTo>
                <a:cubicBezTo>
                  <a:pt x="513695" y="357493"/>
                  <a:pt x="510808" y="350613"/>
                  <a:pt x="505033" y="345037"/>
                </a:cubicBezTo>
                <a:lnTo>
                  <a:pt x="502425" y="343334"/>
                </a:lnTo>
                <a:lnTo>
                  <a:pt x="506504" y="352222"/>
                </a:lnTo>
                <a:cubicBezTo>
                  <a:pt x="506504" y="361692"/>
                  <a:pt x="502813" y="369316"/>
                  <a:pt x="495431" y="375094"/>
                </a:cubicBezTo>
                <a:cubicBezTo>
                  <a:pt x="488049" y="380873"/>
                  <a:pt x="479981" y="383762"/>
                  <a:pt x="471226" y="383762"/>
                </a:cubicBezTo>
                <a:cubicBezTo>
                  <a:pt x="460137" y="383762"/>
                  <a:pt x="451610" y="379682"/>
                  <a:pt x="445645" y="371522"/>
                </a:cubicBezTo>
                <a:cubicBezTo>
                  <a:pt x="439680" y="363363"/>
                  <a:pt x="436698" y="354187"/>
                  <a:pt x="436698" y="343995"/>
                </a:cubicBezTo>
                <a:cubicBezTo>
                  <a:pt x="436698" y="334526"/>
                  <a:pt x="438789" y="325747"/>
                  <a:pt x="442972" y="317658"/>
                </a:cubicBezTo>
                <a:cubicBezTo>
                  <a:pt x="447155" y="309570"/>
                  <a:pt x="452610" y="302724"/>
                  <a:pt x="459337" y="297120"/>
                </a:cubicBezTo>
                <a:cubicBezTo>
                  <a:pt x="466064" y="291516"/>
                  <a:pt x="473579" y="287192"/>
                  <a:pt x="481882" y="284148"/>
                </a:cubicBezTo>
                <a:cubicBezTo>
                  <a:pt x="490184" y="281104"/>
                  <a:pt x="498594" y="279582"/>
                  <a:pt x="507111" y="279582"/>
                </a:cubicBezTo>
                <a:cubicBezTo>
                  <a:pt x="521097" y="279582"/>
                  <a:pt x="533837" y="284898"/>
                  <a:pt x="545330" y="295531"/>
                </a:cubicBezTo>
                <a:cubicBezTo>
                  <a:pt x="556824" y="306163"/>
                  <a:pt x="562570" y="320075"/>
                  <a:pt x="562570" y="337268"/>
                </a:cubicBezTo>
                <a:cubicBezTo>
                  <a:pt x="562570" y="353262"/>
                  <a:pt x="559772" y="367921"/>
                  <a:pt x="554176" y="381244"/>
                </a:cubicBezTo>
                <a:cubicBezTo>
                  <a:pt x="548581" y="394567"/>
                  <a:pt x="540925" y="406219"/>
                  <a:pt x="531209" y="416201"/>
                </a:cubicBezTo>
                <a:cubicBezTo>
                  <a:pt x="521494" y="426182"/>
                  <a:pt x="510209" y="433986"/>
                  <a:pt x="497354" y="439614"/>
                </a:cubicBezTo>
                <a:cubicBezTo>
                  <a:pt x="484499" y="445242"/>
                  <a:pt x="470805" y="448056"/>
                  <a:pt x="456271" y="448056"/>
                </a:cubicBezTo>
                <a:cubicBezTo>
                  <a:pt x="442833" y="448056"/>
                  <a:pt x="430074" y="445772"/>
                  <a:pt x="417993" y="441204"/>
                </a:cubicBezTo>
                <a:cubicBezTo>
                  <a:pt x="405912" y="436636"/>
                  <a:pt x="395127" y="430151"/>
                  <a:pt x="385638" y="421749"/>
                </a:cubicBezTo>
                <a:cubicBezTo>
                  <a:pt x="376148" y="413347"/>
                  <a:pt x="368705" y="403346"/>
                  <a:pt x="363308" y="391745"/>
                </a:cubicBezTo>
                <a:cubicBezTo>
                  <a:pt x="357910" y="380144"/>
                  <a:pt x="355211" y="367220"/>
                  <a:pt x="355211" y="352972"/>
                </a:cubicBezTo>
                <a:cubicBezTo>
                  <a:pt x="355211" y="334041"/>
                  <a:pt x="359561" y="316140"/>
                  <a:pt x="368261" y="299269"/>
                </a:cubicBezTo>
                <a:cubicBezTo>
                  <a:pt x="376960" y="282398"/>
                  <a:pt x="388569" y="267872"/>
                  <a:pt x="403086" y="255692"/>
                </a:cubicBezTo>
                <a:cubicBezTo>
                  <a:pt x="417604" y="243512"/>
                  <a:pt x="434739" y="233735"/>
                  <a:pt x="454491" y="226361"/>
                </a:cubicBezTo>
                <a:cubicBezTo>
                  <a:pt x="474244" y="218987"/>
                  <a:pt x="493689" y="215300"/>
                  <a:pt x="512826" y="215300"/>
                </a:cubicBezTo>
                <a:cubicBezTo>
                  <a:pt x="535448" y="215888"/>
                  <a:pt x="555637" y="218404"/>
                  <a:pt x="573393" y="222849"/>
                </a:cubicBezTo>
                <a:cubicBezTo>
                  <a:pt x="582271" y="225071"/>
                  <a:pt x="590579" y="228259"/>
                  <a:pt x="598316" y="232413"/>
                </a:cubicBezTo>
                <a:lnTo>
                  <a:pt x="614613" y="244053"/>
                </a:lnTo>
                <a:lnTo>
                  <a:pt x="614613" y="138577"/>
                </a:lnTo>
                <a:lnTo>
                  <a:pt x="355080" y="138577"/>
                </a:lnTo>
                <a:lnTo>
                  <a:pt x="314992" y="138577"/>
                </a:lnTo>
                <a:lnTo>
                  <a:pt x="314992" y="447758"/>
                </a:lnTo>
                <a:lnTo>
                  <a:pt x="317230" y="470951"/>
                </a:lnTo>
                <a:cubicBezTo>
                  <a:pt x="317230" y="482088"/>
                  <a:pt x="320568" y="491724"/>
                  <a:pt x="327244" y="499860"/>
                </a:cubicBezTo>
                <a:cubicBezTo>
                  <a:pt x="333919" y="507996"/>
                  <a:pt x="342992" y="512064"/>
                  <a:pt x="354461" y="512064"/>
                </a:cubicBezTo>
                <a:cubicBezTo>
                  <a:pt x="359605" y="512064"/>
                  <a:pt x="363857" y="510718"/>
                  <a:pt x="367219" y="508028"/>
                </a:cubicBezTo>
                <a:cubicBezTo>
                  <a:pt x="370580" y="505337"/>
                  <a:pt x="372261" y="501491"/>
                  <a:pt x="372261" y="496490"/>
                </a:cubicBezTo>
                <a:lnTo>
                  <a:pt x="368713" y="489177"/>
                </a:lnTo>
                <a:lnTo>
                  <a:pt x="368808" y="489763"/>
                </a:lnTo>
                <a:cubicBezTo>
                  <a:pt x="368808" y="494399"/>
                  <a:pt x="366830" y="498697"/>
                  <a:pt x="362873" y="502658"/>
                </a:cubicBezTo>
                <a:cubicBezTo>
                  <a:pt x="358916" y="506619"/>
                  <a:pt x="354620" y="508599"/>
                  <a:pt x="349984" y="508599"/>
                </a:cubicBezTo>
                <a:cubicBezTo>
                  <a:pt x="345595" y="508599"/>
                  <a:pt x="341233" y="506827"/>
                  <a:pt x="336900" y="503283"/>
                </a:cubicBezTo>
                <a:cubicBezTo>
                  <a:pt x="332565" y="499739"/>
                  <a:pt x="330399" y="494236"/>
                  <a:pt x="330399" y="486775"/>
                </a:cubicBezTo>
                <a:cubicBezTo>
                  <a:pt x="330399" y="481147"/>
                  <a:pt x="333083" y="475484"/>
                  <a:pt x="338453" y="469785"/>
                </a:cubicBezTo>
                <a:cubicBezTo>
                  <a:pt x="343823" y="464086"/>
                  <a:pt x="350405" y="461236"/>
                  <a:pt x="358200" y="461236"/>
                </a:cubicBezTo>
                <a:cubicBezTo>
                  <a:pt x="368828" y="461236"/>
                  <a:pt x="377988" y="464927"/>
                  <a:pt x="385679" y="472309"/>
                </a:cubicBezTo>
                <a:cubicBezTo>
                  <a:pt x="393371" y="479691"/>
                  <a:pt x="397216" y="487751"/>
                  <a:pt x="397216" y="496490"/>
                </a:cubicBezTo>
                <a:cubicBezTo>
                  <a:pt x="397216" y="507111"/>
                  <a:pt x="392994" y="516644"/>
                  <a:pt x="384548" y="525089"/>
                </a:cubicBezTo>
                <a:cubicBezTo>
                  <a:pt x="376103" y="533535"/>
                  <a:pt x="366074" y="537757"/>
                  <a:pt x="354461" y="537757"/>
                </a:cubicBezTo>
                <a:cubicBezTo>
                  <a:pt x="342857" y="537757"/>
                  <a:pt x="332024" y="535581"/>
                  <a:pt x="321963" y="531227"/>
                </a:cubicBezTo>
                <a:cubicBezTo>
                  <a:pt x="311902" y="526873"/>
                  <a:pt x="302800" y="520896"/>
                  <a:pt x="294656" y="513296"/>
                </a:cubicBezTo>
                <a:cubicBezTo>
                  <a:pt x="286512" y="505696"/>
                  <a:pt x="279664" y="497135"/>
                  <a:pt x="274112" y="487614"/>
                </a:cubicBezTo>
                <a:lnTo>
                  <a:pt x="268612" y="472700"/>
                </a:lnTo>
                <a:lnTo>
                  <a:pt x="267444" y="475706"/>
                </a:lnTo>
                <a:cubicBezTo>
                  <a:pt x="264388" y="481504"/>
                  <a:pt x="260707" y="486842"/>
                  <a:pt x="256401" y="491722"/>
                </a:cubicBezTo>
                <a:cubicBezTo>
                  <a:pt x="247789" y="501481"/>
                  <a:pt x="234831" y="506361"/>
                  <a:pt x="217527" y="506361"/>
                </a:cubicBezTo>
                <a:cubicBezTo>
                  <a:pt x="225139" y="494200"/>
                  <a:pt x="230654" y="485130"/>
                  <a:pt x="234071" y="479149"/>
                </a:cubicBezTo>
                <a:cubicBezTo>
                  <a:pt x="237488" y="473168"/>
                  <a:pt x="239197" y="467634"/>
                  <a:pt x="239197" y="462546"/>
                </a:cubicBezTo>
                <a:lnTo>
                  <a:pt x="237673" y="452949"/>
                </a:lnTo>
                <a:cubicBezTo>
                  <a:pt x="215559" y="445718"/>
                  <a:pt x="192413" y="435683"/>
                  <a:pt x="168235" y="422844"/>
                </a:cubicBezTo>
                <a:cubicBezTo>
                  <a:pt x="144058" y="410005"/>
                  <a:pt x="121188" y="395470"/>
                  <a:pt x="99626" y="379238"/>
                </a:cubicBezTo>
                <a:cubicBezTo>
                  <a:pt x="78064" y="363005"/>
                  <a:pt x="58759" y="345219"/>
                  <a:pt x="41714" y="325880"/>
                </a:cubicBezTo>
                <a:cubicBezTo>
                  <a:pt x="24668" y="306540"/>
                  <a:pt x="10763" y="284547"/>
                  <a:pt x="0" y="259901"/>
                </a:cubicBezTo>
                <a:cubicBezTo>
                  <a:pt x="11224" y="250892"/>
                  <a:pt x="25856" y="242006"/>
                  <a:pt x="43898" y="233243"/>
                </a:cubicBezTo>
                <a:lnTo>
                  <a:pt x="58305" y="231898"/>
                </a:lnTo>
                <a:cubicBezTo>
                  <a:pt x="44192" y="229707"/>
                  <a:pt x="32814" y="222478"/>
                  <a:pt x="24170" y="210210"/>
                </a:cubicBezTo>
                <a:cubicBezTo>
                  <a:pt x="15526" y="197943"/>
                  <a:pt x="11204" y="183733"/>
                  <a:pt x="11204" y="167580"/>
                </a:cubicBezTo>
                <a:cubicBezTo>
                  <a:pt x="11204" y="157087"/>
                  <a:pt x="14010" y="146097"/>
                  <a:pt x="19622" y="134612"/>
                </a:cubicBezTo>
                <a:cubicBezTo>
                  <a:pt x="25233" y="123126"/>
                  <a:pt x="33068" y="112623"/>
                  <a:pt x="43125" y="103102"/>
                </a:cubicBezTo>
                <a:cubicBezTo>
                  <a:pt x="53181" y="93581"/>
                  <a:pt x="64925" y="85731"/>
                  <a:pt x="78355" y="79551"/>
                </a:cubicBezTo>
                <a:cubicBezTo>
                  <a:pt x="91786" y="73372"/>
                  <a:pt x="106327" y="70282"/>
                  <a:pt x="121980" y="70282"/>
                </a:cubicBezTo>
                <a:cubicBezTo>
                  <a:pt x="139355" y="70282"/>
                  <a:pt x="152819" y="75926"/>
                  <a:pt x="162372" y="87213"/>
                </a:cubicBezTo>
                <a:cubicBezTo>
                  <a:pt x="171924" y="98500"/>
                  <a:pt x="176701" y="110589"/>
                  <a:pt x="176701" y="123479"/>
                </a:cubicBezTo>
                <a:cubicBezTo>
                  <a:pt x="176701" y="132028"/>
                  <a:pt x="174984" y="140164"/>
                  <a:pt x="171551" y="147887"/>
                </a:cubicBezTo>
                <a:cubicBezTo>
                  <a:pt x="168119" y="155610"/>
                  <a:pt x="163463" y="162272"/>
                  <a:pt x="157585" y="167872"/>
                </a:cubicBezTo>
                <a:cubicBezTo>
                  <a:pt x="151707" y="173472"/>
                  <a:pt x="145106" y="177962"/>
                  <a:pt x="137779" y="181344"/>
                </a:cubicBezTo>
                <a:cubicBezTo>
                  <a:pt x="130453" y="184725"/>
                  <a:pt x="122448" y="186416"/>
                  <a:pt x="113764" y="186416"/>
                </a:cubicBezTo>
                <a:cubicBezTo>
                  <a:pt x="108256" y="186416"/>
                  <a:pt x="103187" y="185596"/>
                  <a:pt x="98558" y="183957"/>
                </a:cubicBezTo>
                <a:lnTo>
                  <a:pt x="86162" y="176680"/>
                </a:lnTo>
                <a:lnTo>
                  <a:pt x="87940" y="179427"/>
                </a:lnTo>
                <a:cubicBezTo>
                  <a:pt x="96044" y="187531"/>
                  <a:pt x="107752" y="193750"/>
                  <a:pt x="123063" y="198084"/>
                </a:cubicBezTo>
                <a:lnTo>
                  <a:pt x="191643" y="170985"/>
                </a:lnTo>
                <a:cubicBezTo>
                  <a:pt x="196691" y="168961"/>
                  <a:pt x="201803" y="167209"/>
                  <a:pt x="206979" y="165729"/>
                </a:cubicBezTo>
                <a:cubicBezTo>
                  <a:pt x="212154" y="164248"/>
                  <a:pt x="217095" y="162651"/>
                  <a:pt x="221802" y="160936"/>
                </a:cubicBezTo>
                <a:lnTo>
                  <a:pt x="231732" y="157627"/>
                </a:lnTo>
                <a:lnTo>
                  <a:pt x="231732" y="75509"/>
                </a:lnTo>
                <a:lnTo>
                  <a:pt x="331315" y="75509"/>
                </a:lnTo>
                <a:lnTo>
                  <a:pt x="377786" y="75509"/>
                </a:lnTo>
                <a:lnTo>
                  <a:pt x="694158" y="75509"/>
                </a:lnTo>
                <a:lnTo>
                  <a:pt x="766644" y="75509"/>
                </a:lnTo>
                <a:lnTo>
                  <a:pt x="884111" y="75509"/>
                </a:lnTo>
                <a:lnTo>
                  <a:pt x="941880" y="75509"/>
                </a:lnTo>
                <a:lnTo>
                  <a:pt x="1227022" y="75509"/>
                </a:lnTo>
                <a:lnTo>
                  <a:pt x="1282470" y="75509"/>
                </a:lnTo>
                <a:lnTo>
                  <a:pt x="1296281" y="75509"/>
                </a:lnTo>
                <a:lnTo>
                  <a:pt x="1295695" y="77490"/>
                </a:lnTo>
                <a:lnTo>
                  <a:pt x="1301314" y="79249"/>
                </a:lnTo>
                <a:cubicBezTo>
                  <a:pt x="1306980" y="81743"/>
                  <a:pt x="1312029" y="85483"/>
                  <a:pt x="1316462" y="90469"/>
                </a:cubicBezTo>
                <a:cubicBezTo>
                  <a:pt x="1325328" y="100443"/>
                  <a:pt x="1328900" y="109902"/>
                  <a:pt x="1327178" y="118848"/>
                </a:cubicBezTo>
                <a:lnTo>
                  <a:pt x="1324928" y="66341"/>
                </a:lnTo>
                <a:cubicBezTo>
                  <a:pt x="1324435" y="54848"/>
                  <a:pt x="1327817" y="44140"/>
                  <a:pt x="1335072" y="34218"/>
                </a:cubicBezTo>
                <a:cubicBezTo>
                  <a:pt x="1342327" y="24296"/>
                  <a:pt x="1351574" y="18399"/>
                  <a:pt x="1362813" y="16526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2C6A5-D879-46C6-9CF2-73919738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86" y="1437440"/>
            <a:ext cx="4084048" cy="216136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B5AD873-1FDF-4050-ACB0-E35176A9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58" y="3445359"/>
            <a:ext cx="4084048" cy="21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36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C4D89F5-4946-47F8-8974-BDB937197820}"/>
              </a:ext>
            </a:extLst>
          </p:cNvPr>
          <p:cNvSpPr txBox="1"/>
          <p:nvPr/>
        </p:nvSpPr>
        <p:spPr>
          <a:xfrm>
            <a:off x="6200611" y="2024914"/>
            <a:ext cx="53662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62EF158-2483-413E-8E04-6C4516B5F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84" y="1340373"/>
            <a:ext cx="3380133" cy="450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049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CF50E2F5-3A3B-4162-BD38-8E1E3DF7716A}"/>
              </a:ext>
            </a:extLst>
          </p:cNvPr>
          <p:cNvSpPr txBox="1"/>
          <p:nvPr/>
        </p:nvSpPr>
        <p:spPr>
          <a:xfrm>
            <a:off x="6466041" y="2251059"/>
            <a:ext cx="4904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617D50-0D18-4E01-ADFE-E41BB17A1988}"/>
              </a:ext>
            </a:extLst>
          </p:cNvPr>
          <p:cNvSpPr txBox="1"/>
          <p:nvPr/>
        </p:nvSpPr>
        <p:spPr>
          <a:xfrm>
            <a:off x="1615688" y="2518122"/>
            <a:ext cx="3199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2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C996F9-1CAA-4E59-BD47-60A403A5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1" y="1750625"/>
            <a:ext cx="3612826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0FB619-BBFF-4995-8F8D-7421D15B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54" y="1429440"/>
            <a:ext cx="3612826" cy="3292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F604514-8406-41E6-94E0-1D802B62CE99}"/>
              </a:ext>
            </a:extLst>
          </p:cNvPr>
          <p:cNvSpPr txBox="1"/>
          <p:nvPr/>
        </p:nvSpPr>
        <p:spPr>
          <a:xfrm>
            <a:off x="1578497" y="936287"/>
            <a:ext cx="361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4FA3D67-8664-4E9F-9FFF-4CF2C01D12A9}"/>
              </a:ext>
            </a:extLst>
          </p:cNvPr>
          <p:cNvSpPr txBox="1"/>
          <p:nvPr/>
        </p:nvSpPr>
        <p:spPr>
          <a:xfrm>
            <a:off x="1096737" y="2439212"/>
            <a:ext cx="4156633" cy="1500806"/>
          </a:xfrm>
          <a:custGeom>
            <a:avLst/>
            <a:gdLst/>
            <a:ahLst/>
            <a:cxnLst/>
            <a:rect l="l" t="t" r="r" b="b"/>
            <a:pathLst>
              <a:path w="4156633" h="1488415">
                <a:moveTo>
                  <a:pt x="3588562" y="1364057"/>
                </a:moveTo>
                <a:cubicBezTo>
                  <a:pt x="3593439" y="1364057"/>
                  <a:pt x="3597554" y="1365885"/>
                  <a:pt x="3600906" y="1369543"/>
                </a:cubicBezTo>
                <a:cubicBezTo>
                  <a:pt x="3604259" y="1373201"/>
                  <a:pt x="3605936" y="1377620"/>
                  <a:pt x="3605936" y="1382802"/>
                </a:cubicBezTo>
                <a:cubicBezTo>
                  <a:pt x="3605936" y="1387983"/>
                  <a:pt x="3604259" y="1392327"/>
                  <a:pt x="3600906" y="1395832"/>
                </a:cubicBezTo>
                <a:cubicBezTo>
                  <a:pt x="3597554" y="1399337"/>
                  <a:pt x="3593439" y="1401090"/>
                  <a:pt x="3588562" y="1401090"/>
                </a:cubicBezTo>
                <a:cubicBezTo>
                  <a:pt x="3583381" y="1401090"/>
                  <a:pt x="3579113" y="1399337"/>
                  <a:pt x="3575761" y="1395832"/>
                </a:cubicBezTo>
                <a:cubicBezTo>
                  <a:pt x="3572408" y="1392327"/>
                  <a:pt x="3570731" y="1387983"/>
                  <a:pt x="3570731" y="1382802"/>
                </a:cubicBezTo>
                <a:cubicBezTo>
                  <a:pt x="3570731" y="1377620"/>
                  <a:pt x="3572408" y="1373201"/>
                  <a:pt x="3575761" y="1369543"/>
                </a:cubicBezTo>
                <a:cubicBezTo>
                  <a:pt x="3579113" y="1365885"/>
                  <a:pt x="3583381" y="1364057"/>
                  <a:pt x="3588562" y="1364057"/>
                </a:cubicBezTo>
                <a:close/>
                <a:moveTo>
                  <a:pt x="2769412" y="1364057"/>
                </a:moveTo>
                <a:cubicBezTo>
                  <a:pt x="2774289" y="1364057"/>
                  <a:pt x="2778404" y="1365885"/>
                  <a:pt x="2781756" y="1369543"/>
                </a:cubicBezTo>
                <a:cubicBezTo>
                  <a:pt x="2785109" y="1373201"/>
                  <a:pt x="2786786" y="1377620"/>
                  <a:pt x="2786786" y="1382802"/>
                </a:cubicBezTo>
                <a:cubicBezTo>
                  <a:pt x="2786786" y="1387983"/>
                  <a:pt x="2785109" y="1392327"/>
                  <a:pt x="2781756" y="1395832"/>
                </a:cubicBezTo>
                <a:cubicBezTo>
                  <a:pt x="2778404" y="1399337"/>
                  <a:pt x="2774289" y="1401090"/>
                  <a:pt x="2769412" y="1401090"/>
                </a:cubicBezTo>
                <a:cubicBezTo>
                  <a:pt x="2764231" y="1401090"/>
                  <a:pt x="2759963" y="1399337"/>
                  <a:pt x="2756611" y="1395832"/>
                </a:cubicBezTo>
                <a:cubicBezTo>
                  <a:pt x="2753258" y="1392327"/>
                  <a:pt x="2751581" y="1387983"/>
                  <a:pt x="2751581" y="1382802"/>
                </a:cubicBezTo>
                <a:cubicBezTo>
                  <a:pt x="2751581" y="1377620"/>
                  <a:pt x="2753258" y="1373201"/>
                  <a:pt x="2756611" y="1369543"/>
                </a:cubicBezTo>
                <a:cubicBezTo>
                  <a:pt x="2759963" y="1365885"/>
                  <a:pt x="2764231" y="1364057"/>
                  <a:pt x="2769412" y="1364057"/>
                </a:cubicBezTo>
                <a:close/>
                <a:moveTo>
                  <a:pt x="1693087" y="1364057"/>
                </a:moveTo>
                <a:cubicBezTo>
                  <a:pt x="1697964" y="1364057"/>
                  <a:pt x="1702079" y="1365885"/>
                  <a:pt x="1705432" y="1369543"/>
                </a:cubicBezTo>
                <a:cubicBezTo>
                  <a:pt x="1708784" y="1373201"/>
                  <a:pt x="1710461" y="1377620"/>
                  <a:pt x="1710461" y="1382802"/>
                </a:cubicBezTo>
                <a:cubicBezTo>
                  <a:pt x="1710461" y="1387983"/>
                  <a:pt x="1708784" y="1392327"/>
                  <a:pt x="1705432" y="1395832"/>
                </a:cubicBezTo>
                <a:cubicBezTo>
                  <a:pt x="1702079" y="1399337"/>
                  <a:pt x="1697964" y="1401090"/>
                  <a:pt x="1693087" y="1401090"/>
                </a:cubicBezTo>
                <a:cubicBezTo>
                  <a:pt x="1687906" y="1401090"/>
                  <a:pt x="1683638" y="1399337"/>
                  <a:pt x="1680286" y="1395832"/>
                </a:cubicBezTo>
                <a:cubicBezTo>
                  <a:pt x="1676933" y="1392327"/>
                  <a:pt x="1675256" y="1387983"/>
                  <a:pt x="1675256" y="1382802"/>
                </a:cubicBezTo>
                <a:cubicBezTo>
                  <a:pt x="1675256" y="1377620"/>
                  <a:pt x="1676933" y="1373201"/>
                  <a:pt x="1680286" y="1369543"/>
                </a:cubicBezTo>
                <a:cubicBezTo>
                  <a:pt x="1683638" y="1365885"/>
                  <a:pt x="1687906" y="1364057"/>
                  <a:pt x="1693087" y="1364057"/>
                </a:cubicBezTo>
                <a:close/>
                <a:moveTo>
                  <a:pt x="2222371" y="1347265"/>
                </a:moveTo>
                <a:cubicBezTo>
                  <a:pt x="2229217" y="1347265"/>
                  <a:pt x="2235058" y="1349684"/>
                  <a:pt x="2239895" y="1354521"/>
                </a:cubicBezTo>
                <a:cubicBezTo>
                  <a:pt x="2244732" y="1359358"/>
                  <a:pt x="2247150" y="1365199"/>
                  <a:pt x="2247150" y="1372045"/>
                </a:cubicBezTo>
                <a:cubicBezTo>
                  <a:pt x="2247150" y="1378891"/>
                  <a:pt x="2244732" y="1384733"/>
                  <a:pt x="2239895" y="1389570"/>
                </a:cubicBezTo>
                <a:cubicBezTo>
                  <a:pt x="2235058" y="1394407"/>
                  <a:pt x="2229217" y="1396825"/>
                  <a:pt x="2222371" y="1396825"/>
                </a:cubicBezTo>
                <a:cubicBezTo>
                  <a:pt x="2215524" y="1396825"/>
                  <a:pt x="2209683" y="1394407"/>
                  <a:pt x="2204846" y="1389570"/>
                </a:cubicBezTo>
                <a:cubicBezTo>
                  <a:pt x="2200009" y="1384733"/>
                  <a:pt x="2197591" y="1378891"/>
                  <a:pt x="2197591" y="1372045"/>
                </a:cubicBezTo>
                <a:cubicBezTo>
                  <a:pt x="2197591" y="1365050"/>
                  <a:pt x="2199972" y="1359171"/>
                  <a:pt x="2204734" y="1354409"/>
                </a:cubicBezTo>
                <a:cubicBezTo>
                  <a:pt x="2209497" y="1349646"/>
                  <a:pt x="2215376" y="1347265"/>
                  <a:pt x="2222371" y="1347265"/>
                </a:cubicBezTo>
                <a:close/>
                <a:moveTo>
                  <a:pt x="2069896" y="1347265"/>
                </a:moveTo>
                <a:cubicBezTo>
                  <a:pt x="2076742" y="1347265"/>
                  <a:pt x="2082584" y="1349684"/>
                  <a:pt x="2087421" y="1354521"/>
                </a:cubicBezTo>
                <a:cubicBezTo>
                  <a:pt x="2092258" y="1359358"/>
                  <a:pt x="2094676" y="1365199"/>
                  <a:pt x="2094676" y="1372045"/>
                </a:cubicBezTo>
                <a:cubicBezTo>
                  <a:pt x="2094676" y="1378891"/>
                  <a:pt x="2092258" y="1384733"/>
                  <a:pt x="2087421" y="1389570"/>
                </a:cubicBezTo>
                <a:cubicBezTo>
                  <a:pt x="2082584" y="1394407"/>
                  <a:pt x="2076742" y="1396825"/>
                  <a:pt x="2069896" y="1396825"/>
                </a:cubicBezTo>
                <a:cubicBezTo>
                  <a:pt x="2063050" y="1396825"/>
                  <a:pt x="2057209" y="1394407"/>
                  <a:pt x="2052372" y="1389570"/>
                </a:cubicBezTo>
                <a:cubicBezTo>
                  <a:pt x="2047535" y="1384733"/>
                  <a:pt x="2045116" y="1378891"/>
                  <a:pt x="2045116" y="1372045"/>
                </a:cubicBezTo>
                <a:cubicBezTo>
                  <a:pt x="2045116" y="1365050"/>
                  <a:pt x="2047535" y="1359171"/>
                  <a:pt x="2052372" y="1354409"/>
                </a:cubicBezTo>
                <a:cubicBezTo>
                  <a:pt x="2057209" y="1349646"/>
                  <a:pt x="2063050" y="1347265"/>
                  <a:pt x="2069896" y="1347265"/>
                </a:cubicBezTo>
                <a:close/>
                <a:moveTo>
                  <a:pt x="1917422" y="1347265"/>
                </a:moveTo>
                <a:cubicBezTo>
                  <a:pt x="1924417" y="1347265"/>
                  <a:pt x="1930295" y="1349684"/>
                  <a:pt x="1935058" y="1354521"/>
                </a:cubicBezTo>
                <a:cubicBezTo>
                  <a:pt x="1939820" y="1359358"/>
                  <a:pt x="1942202" y="1365199"/>
                  <a:pt x="1942202" y="1372045"/>
                </a:cubicBezTo>
                <a:cubicBezTo>
                  <a:pt x="1942202" y="1378891"/>
                  <a:pt x="1939783" y="1384733"/>
                  <a:pt x="1934946" y="1389570"/>
                </a:cubicBezTo>
                <a:cubicBezTo>
                  <a:pt x="1930109" y="1394407"/>
                  <a:pt x="1924268" y="1396825"/>
                  <a:pt x="1917422" y="1396825"/>
                </a:cubicBezTo>
                <a:cubicBezTo>
                  <a:pt x="1910576" y="1396825"/>
                  <a:pt x="1904734" y="1394407"/>
                  <a:pt x="1899897" y="1389570"/>
                </a:cubicBezTo>
                <a:cubicBezTo>
                  <a:pt x="1895060" y="1384733"/>
                  <a:pt x="1892642" y="1378891"/>
                  <a:pt x="1892642" y="1372045"/>
                </a:cubicBezTo>
                <a:cubicBezTo>
                  <a:pt x="1892642" y="1365050"/>
                  <a:pt x="1895060" y="1359171"/>
                  <a:pt x="1899897" y="1354409"/>
                </a:cubicBezTo>
                <a:cubicBezTo>
                  <a:pt x="1904734" y="1349646"/>
                  <a:pt x="1910576" y="1347265"/>
                  <a:pt x="1917422" y="1347265"/>
                </a:cubicBezTo>
                <a:close/>
                <a:moveTo>
                  <a:pt x="2567025" y="1321994"/>
                </a:moveTo>
                <a:cubicBezTo>
                  <a:pt x="2566415" y="1321994"/>
                  <a:pt x="2564663" y="1322451"/>
                  <a:pt x="2561767" y="1323366"/>
                </a:cubicBezTo>
                <a:cubicBezTo>
                  <a:pt x="2558872" y="1324280"/>
                  <a:pt x="2555823" y="1325804"/>
                  <a:pt x="2552623" y="1327938"/>
                </a:cubicBezTo>
                <a:cubicBezTo>
                  <a:pt x="2549423" y="1330071"/>
                  <a:pt x="2546527" y="1333043"/>
                  <a:pt x="2543936" y="1336853"/>
                </a:cubicBezTo>
                <a:cubicBezTo>
                  <a:pt x="2541346" y="1340663"/>
                  <a:pt x="2540050" y="1345311"/>
                  <a:pt x="2540050" y="1350798"/>
                </a:cubicBezTo>
                <a:cubicBezTo>
                  <a:pt x="2540050" y="1358723"/>
                  <a:pt x="2542489" y="1364666"/>
                  <a:pt x="2547365" y="1368629"/>
                </a:cubicBezTo>
                <a:cubicBezTo>
                  <a:pt x="2552242" y="1372591"/>
                  <a:pt x="2557729" y="1374572"/>
                  <a:pt x="2563824" y="1374572"/>
                </a:cubicBezTo>
                <a:cubicBezTo>
                  <a:pt x="2569311" y="1374572"/>
                  <a:pt x="2574188" y="1372515"/>
                  <a:pt x="2578455" y="1368400"/>
                </a:cubicBezTo>
                <a:cubicBezTo>
                  <a:pt x="2582722" y="1364285"/>
                  <a:pt x="2584856" y="1359637"/>
                  <a:pt x="2584856" y="1354455"/>
                </a:cubicBezTo>
                <a:cubicBezTo>
                  <a:pt x="2584856" y="1352931"/>
                  <a:pt x="2584703" y="1351865"/>
                  <a:pt x="2584398" y="1351255"/>
                </a:cubicBezTo>
                <a:lnTo>
                  <a:pt x="2580284" y="1345769"/>
                </a:lnTo>
                <a:cubicBezTo>
                  <a:pt x="2577845" y="1343025"/>
                  <a:pt x="2574493" y="1341654"/>
                  <a:pt x="2570225" y="1341654"/>
                </a:cubicBezTo>
                <a:cubicBezTo>
                  <a:pt x="2567787" y="1341654"/>
                  <a:pt x="2565501" y="1342568"/>
                  <a:pt x="2563367" y="1344397"/>
                </a:cubicBezTo>
                <a:cubicBezTo>
                  <a:pt x="2561234" y="1346226"/>
                  <a:pt x="2560167" y="1348207"/>
                  <a:pt x="2560167" y="1350341"/>
                </a:cubicBezTo>
                <a:cubicBezTo>
                  <a:pt x="2561081" y="1349426"/>
                  <a:pt x="2562301" y="1348969"/>
                  <a:pt x="2563824" y="1348969"/>
                </a:cubicBezTo>
                <a:cubicBezTo>
                  <a:pt x="2565958" y="1348969"/>
                  <a:pt x="2567025" y="1350798"/>
                  <a:pt x="2567025" y="1354455"/>
                </a:cubicBezTo>
                <a:cubicBezTo>
                  <a:pt x="2567025" y="1358418"/>
                  <a:pt x="2565958" y="1360399"/>
                  <a:pt x="2563824" y="1360399"/>
                </a:cubicBezTo>
                <a:cubicBezTo>
                  <a:pt x="2560777" y="1360399"/>
                  <a:pt x="2558110" y="1359408"/>
                  <a:pt x="2555823" y="1357427"/>
                </a:cubicBezTo>
                <a:cubicBezTo>
                  <a:pt x="2553538" y="1355446"/>
                  <a:pt x="2552395" y="1353541"/>
                  <a:pt x="2552395" y="1351712"/>
                </a:cubicBezTo>
                <a:cubicBezTo>
                  <a:pt x="2552395" y="1347445"/>
                  <a:pt x="2554147" y="1343787"/>
                  <a:pt x="2557652" y="1340739"/>
                </a:cubicBezTo>
                <a:cubicBezTo>
                  <a:pt x="2561157" y="1337691"/>
                  <a:pt x="2565348" y="1336167"/>
                  <a:pt x="2570225" y="1336167"/>
                </a:cubicBezTo>
                <a:cubicBezTo>
                  <a:pt x="2572054" y="1336167"/>
                  <a:pt x="2574797" y="1336929"/>
                  <a:pt x="2578455" y="1338453"/>
                </a:cubicBezTo>
                <a:lnTo>
                  <a:pt x="2578455" y="1333424"/>
                </a:lnTo>
                <a:cubicBezTo>
                  <a:pt x="2577845" y="1329462"/>
                  <a:pt x="2576397" y="1326566"/>
                  <a:pt x="2574112" y="1324737"/>
                </a:cubicBezTo>
                <a:cubicBezTo>
                  <a:pt x="2571825" y="1322909"/>
                  <a:pt x="2569463" y="1321994"/>
                  <a:pt x="2567025" y="1321994"/>
                </a:cubicBezTo>
                <a:close/>
                <a:moveTo>
                  <a:pt x="611047" y="1321994"/>
                </a:moveTo>
                <a:cubicBezTo>
                  <a:pt x="602818" y="1321994"/>
                  <a:pt x="596265" y="1324814"/>
                  <a:pt x="591388" y="1330452"/>
                </a:cubicBezTo>
                <a:cubicBezTo>
                  <a:pt x="586511" y="1336091"/>
                  <a:pt x="584073" y="1342568"/>
                  <a:pt x="584073" y="1349883"/>
                </a:cubicBezTo>
                <a:cubicBezTo>
                  <a:pt x="584073" y="1354151"/>
                  <a:pt x="584911" y="1358342"/>
                  <a:pt x="586587" y="1362456"/>
                </a:cubicBezTo>
                <a:cubicBezTo>
                  <a:pt x="588264" y="1366571"/>
                  <a:pt x="590550" y="1370229"/>
                  <a:pt x="593445" y="1373429"/>
                </a:cubicBezTo>
                <a:cubicBezTo>
                  <a:pt x="596341" y="1376630"/>
                  <a:pt x="599617" y="1379220"/>
                  <a:pt x="603275" y="1381202"/>
                </a:cubicBezTo>
                <a:cubicBezTo>
                  <a:pt x="606933" y="1383183"/>
                  <a:pt x="610743" y="1384173"/>
                  <a:pt x="614705" y="1384173"/>
                </a:cubicBezTo>
                <a:cubicBezTo>
                  <a:pt x="621106" y="1384173"/>
                  <a:pt x="626440" y="1381659"/>
                  <a:pt x="630707" y="1376630"/>
                </a:cubicBezTo>
                <a:cubicBezTo>
                  <a:pt x="634974" y="1371600"/>
                  <a:pt x="637108" y="1366343"/>
                  <a:pt x="637108" y="1360856"/>
                </a:cubicBezTo>
                <a:cubicBezTo>
                  <a:pt x="637108" y="1359027"/>
                  <a:pt x="636955" y="1357808"/>
                  <a:pt x="636651" y="1357199"/>
                </a:cubicBezTo>
                <a:lnTo>
                  <a:pt x="632993" y="1351712"/>
                </a:lnTo>
                <a:cubicBezTo>
                  <a:pt x="632993" y="1349883"/>
                  <a:pt x="631393" y="1348512"/>
                  <a:pt x="628192" y="1347597"/>
                </a:cubicBezTo>
                <a:cubicBezTo>
                  <a:pt x="624992" y="1346683"/>
                  <a:pt x="622782" y="1346226"/>
                  <a:pt x="621563" y="1346226"/>
                </a:cubicBezTo>
                <a:cubicBezTo>
                  <a:pt x="619124" y="1346226"/>
                  <a:pt x="616763" y="1347216"/>
                  <a:pt x="614476" y="1349198"/>
                </a:cubicBezTo>
                <a:cubicBezTo>
                  <a:pt x="612191" y="1351179"/>
                  <a:pt x="611047" y="1353389"/>
                  <a:pt x="611047" y="1355827"/>
                </a:cubicBezTo>
                <a:cubicBezTo>
                  <a:pt x="611962" y="1354913"/>
                  <a:pt x="613181" y="1354455"/>
                  <a:pt x="614705" y="1354455"/>
                </a:cubicBezTo>
                <a:lnTo>
                  <a:pt x="616077" y="1355827"/>
                </a:lnTo>
                <a:cubicBezTo>
                  <a:pt x="617295" y="1357046"/>
                  <a:pt x="617905" y="1358723"/>
                  <a:pt x="617905" y="1360856"/>
                </a:cubicBezTo>
                <a:cubicBezTo>
                  <a:pt x="617905" y="1362990"/>
                  <a:pt x="617448" y="1364666"/>
                  <a:pt x="616534" y="1365885"/>
                </a:cubicBezTo>
                <a:cubicBezTo>
                  <a:pt x="615619" y="1367105"/>
                  <a:pt x="615010" y="1367714"/>
                  <a:pt x="614705" y="1367714"/>
                </a:cubicBezTo>
                <a:cubicBezTo>
                  <a:pt x="611047" y="1367714"/>
                  <a:pt x="608152" y="1366724"/>
                  <a:pt x="606018" y="1364742"/>
                </a:cubicBezTo>
                <a:cubicBezTo>
                  <a:pt x="603885" y="1362761"/>
                  <a:pt x="602818" y="1360399"/>
                  <a:pt x="602818" y="1357656"/>
                </a:cubicBezTo>
                <a:cubicBezTo>
                  <a:pt x="602818" y="1353389"/>
                  <a:pt x="604570" y="1349350"/>
                  <a:pt x="608076" y="1345540"/>
                </a:cubicBezTo>
                <a:cubicBezTo>
                  <a:pt x="611581" y="1341730"/>
                  <a:pt x="616077" y="1339825"/>
                  <a:pt x="621563" y="1339825"/>
                </a:cubicBezTo>
                <a:cubicBezTo>
                  <a:pt x="624002" y="1339825"/>
                  <a:pt x="627049" y="1340587"/>
                  <a:pt x="630707" y="1342111"/>
                </a:cubicBezTo>
                <a:lnTo>
                  <a:pt x="630707" y="1336625"/>
                </a:lnTo>
                <a:cubicBezTo>
                  <a:pt x="630097" y="1331443"/>
                  <a:pt x="627735" y="1327709"/>
                  <a:pt x="623620" y="1325423"/>
                </a:cubicBezTo>
                <a:cubicBezTo>
                  <a:pt x="619506" y="1323137"/>
                  <a:pt x="615315" y="1321994"/>
                  <a:pt x="611047" y="1321994"/>
                </a:cubicBezTo>
                <a:close/>
                <a:moveTo>
                  <a:pt x="3367354" y="1251128"/>
                </a:moveTo>
                <a:cubicBezTo>
                  <a:pt x="3359734" y="1252043"/>
                  <a:pt x="3351428" y="1253948"/>
                  <a:pt x="3342436" y="1256843"/>
                </a:cubicBezTo>
                <a:cubicBezTo>
                  <a:pt x="3333445" y="1259739"/>
                  <a:pt x="3324605" y="1263092"/>
                  <a:pt x="3315919" y="1266902"/>
                </a:cubicBezTo>
                <a:cubicBezTo>
                  <a:pt x="3307232" y="1270712"/>
                  <a:pt x="3299155" y="1274826"/>
                  <a:pt x="3291687" y="1279246"/>
                </a:cubicBezTo>
                <a:cubicBezTo>
                  <a:pt x="3284219" y="1283666"/>
                  <a:pt x="3278352" y="1288161"/>
                  <a:pt x="3274085" y="1292733"/>
                </a:cubicBezTo>
                <a:cubicBezTo>
                  <a:pt x="3278352" y="1299439"/>
                  <a:pt x="3284296" y="1306373"/>
                  <a:pt x="3291915" y="1313536"/>
                </a:cubicBezTo>
                <a:cubicBezTo>
                  <a:pt x="3299536" y="1320699"/>
                  <a:pt x="3307765" y="1327633"/>
                  <a:pt x="3316604" y="1334339"/>
                </a:cubicBezTo>
                <a:cubicBezTo>
                  <a:pt x="3325444" y="1341044"/>
                  <a:pt x="3334359" y="1347140"/>
                  <a:pt x="3343351" y="1352627"/>
                </a:cubicBezTo>
                <a:cubicBezTo>
                  <a:pt x="3352342" y="1358113"/>
                  <a:pt x="3360343" y="1362533"/>
                  <a:pt x="3367354" y="1365885"/>
                </a:cubicBezTo>
                <a:close/>
                <a:moveTo>
                  <a:pt x="3961256" y="1223239"/>
                </a:moveTo>
                <a:cubicBezTo>
                  <a:pt x="3953636" y="1223239"/>
                  <a:pt x="3946169" y="1224992"/>
                  <a:pt x="3938854" y="1228497"/>
                </a:cubicBezTo>
                <a:cubicBezTo>
                  <a:pt x="3931538" y="1232002"/>
                  <a:pt x="3924909" y="1236650"/>
                  <a:pt x="3918965" y="1242441"/>
                </a:cubicBezTo>
                <a:cubicBezTo>
                  <a:pt x="3913022" y="1248233"/>
                  <a:pt x="3908221" y="1254710"/>
                  <a:pt x="3904564" y="1261872"/>
                </a:cubicBezTo>
                <a:cubicBezTo>
                  <a:pt x="3900906" y="1269035"/>
                  <a:pt x="3899077" y="1276427"/>
                  <a:pt x="3899077" y="1284047"/>
                </a:cubicBezTo>
                <a:cubicBezTo>
                  <a:pt x="3899077" y="1291971"/>
                  <a:pt x="3903116" y="1299972"/>
                  <a:pt x="3911193" y="1308050"/>
                </a:cubicBezTo>
                <a:cubicBezTo>
                  <a:pt x="3919270" y="1316127"/>
                  <a:pt x="3928490" y="1324128"/>
                  <a:pt x="3938854" y="1332053"/>
                </a:cubicBezTo>
                <a:cubicBezTo>
                  <a:pt x="3953179" y="1343330"/>
                  <a:pt x="3970553" y="1352931"/>
                  <a:pt x="3990974" y="1360856"/>
                </a:cubicBezTo>
                <a:lnTo>
                  <a:pt x="3991431" y="1249299"/>
                </a:lnTo>
                <a:cubicBezTo>
                  <a:pt x="3988993" y="1257529"/>
                  <a:pt x="3983583" y="1264692"/>
                  <a:pt x="3975201" y="1270788"/>
                </a:cubicBezTo>
                <a:cubicBezTo>
                  <a:pt x="3966819" y="1276884"/>
                  <a:pt x="3957446" y="1279932"/>
                  <a:pt x="3947083" y="1279932"/>
                </a:cubicBezTo>
                <a:cubicBezTo>
                  <a:pt x="3940073" y="1279932"/>
                  <a:pt x="3934205" y="1278103"/>
                  <a:pt x="3929481" y="1274445"/>
                </a:cubicBezTo>
                <a:cubicBezTo>
                  <a:pt x="3924756" y="1270788"/>
                  <a:pt x="3922394" y="1266368"/>
                  <a:pt x="3922394" y="1261187"/>
                </a:cubicBezTo>
                <a:cubicBezTo>
                  <a:pt x="3922394" y="1256005"/>
                  <a:pt x="3924452" y="1251814"/>
                  <a:pt x="3928566" y="1248614"/>
                </a:cubicBezTo>
                <a:cubicBezTo>
                  <a:pt x="3932681" y="1245413"/>
                  <a:pt x="3937634" y="1243813"/>
                  <a:pt x="3943425" y="1243813"/>
                </a:cubicBezTo>
                <a:cubicBezTo>
                  <a:pt x="3946778" y="1243813"/>
                  <a:pt x="3949522" y="1244804"/>
                  <a:pt x="3951655" y="1246785"/>
                </a:cubicBezTo>
                <a:cubicBezTo>
                  <a:pt x="3953789" y="1248766"/>
                  <a:pt x="3954856" y="1250976"/>
                  <a:pt x="3954856" y="1253414"/>
                </a:cubicBezTo>
                <a:cubicBezTo>
                  <a:pt x="3954856" y="1256462"/>
                  <a:pt x="3953865" y="1258596"/>
                  <a:pt x="3951884" y="1259815"/>
                </a:cubicBezTo>
                <a:cubicBezTo>
                  <a:pt x="3949903" y="1261034"/>
                  <a:pt x="3947845" y="1261644"/>
                  <a:pt x="3945712" y="1261644"/>
                </a:cubicBezTo>
                <a:cubicBezTo>
                  <a:pt x="3942968" y="1261644"/>
                  <a:pt x="3940758" y="1260882"/>
                  <a:pt x="3939082" y="1259358"/>
                </a:cubicBezTo>
                <a:cubicBezTo>
                  <a:pt x="3937406" y="1257834"/>
                  <a:pt x="3936567" y="1256005"/>
                  <a:pt x="3936567" y="1253871"/>
                </a:cubicBezTo>
                <a:cubicBezTo>
                  <a:pt x="3936567" y="1253262"/>
                  <a:pt x="3936872" y="1252043"/>
                  <a:pt x="3937482" y="1250214"/>
                </a:cubicBezTo>
                <a:cubicBezTo>
                  <a:pt x="3935653" y="1250214"/>
                  <a:pt x="3933824" y="1251204"/>
                  <a:pt x="3931996" y="1253186"/>
                </a:cubicBezTo>
                <a:cubicBezTo>
                  <a:pt x="3930167" y="1255167"/>
                  <a:pt x="3929252" y="1257834"/>
                  <a:pt x="3929252" y="1261187"/>
                </a:cubicBezTo>
                <a:cubicBezTo>
                  <a:pt x="3929252" y="1264539"/>
                  <a:pt x="3931005" y="1267511"/>
                  <a:pt x="3934510" y="1270102"/>
                </a:cubicBezTo>
                <a:cubicBezTo>
                  <a:pt x="3938015" y="1272693"/>
                  <a:pt x="3942206" y="1273988"/>
                  <a:pt x="3947083" y="1273988"/>
                </a:cubicBezTo>
                <a:cubicBezTo>
                  <a:pt x="3952265" y="1273988"/>
                  <a:pt x="3957218" y="1273150"/>
                  <a:pt x="3961942" y="1271474"/>
                </a:cubicBezTo>
                <a:cubicBezTo>
                  <a:pt x="3966666" y="1269797"/>
                  <a:pt x="3970781" y="1267435"/>
                  <a:pt x="3974287" y="1264387"/>
                </a:cubicBezTo>
                <a:cubicBezTo>
                  <a:pt x="3977792" y="1261339"/>
                  <a:pt x="3980611" y="1257910"/>
                  <a:pt x="3982745" y="1254100"/>
                </a:cubicBezTo>
                <a:cubicBezTo>
                  <a:pt x="3984878" y="1250290"/>
                  <a:pt x="3985945" y="1246099"/>
                  <a:pt x="3985945" y="1241527"/>
                </a:cubicBezTo>
                <a:cubicBezTo>
                  <a:pt x="3985945" y="1236650"/>
                  <a:pt x="3983431" y="1232383"/>
                  <a:pt x="3978401" y="1228725"/>
                </a:cubicBezTo>
                <a:cubicBezTo>
                  <a:pt x="3973372" y="1225068"/>
                  <a:pt x="3967657" y="1223239"/>
                  <a:pt x="3961256" y="1223239"/>
                </a:cubicBezTo>
                <a:close/>
                <a:moveTo>
                  <a:pt x="3628796" y="1223239"/>
                </a:moveTo>
                <a:cubicBezTo>
                  <a:pt x="3620871" y="1223239"/>
                  <a:pt x="3613175" y="1224992"/>
                  <a:pt x="3605707" y="1228497"/>
                </a:cubicBezTo>
                <a:cubicBezTo>
                  <a:pt x="3598239" y="1232002"/>
                  <a:pt x="3591610" y="1236650"/>
                  <a:pt x="3585819" y="1242441"/>
                </a:cubicBezTo>
                <a:cubicBezTo>
                  <a:pt x="3580028" y="1248233"/>
                  <a:pt x="3575303" y="1254710"/>
                  <a:pt x="3571646" y="1261872"/>
                </a:cubicBezTo>
                <a:cubicBezTo>
                  <a:pt x="3567988" y="1269035"/>
                  <a:pt x="3566159" y="1276427"/>
                  <a:pt x="3566159" y="1284047"/>
                </a:cubicBezTo>
                <a:cubicBezTo>
                  <a:pt x="3566159" y="1291971"/>
                  <a:pt x="3570198" y="1299972"/>
                  <a:pt x="3578275" y="1308050"/>
                </a:cubicBezTo>
                <a:cubicBezTo>
                  <a:pt x="3586352" y="1316127"/>
                  <a:pt x="3595572" y="1324128"/>
                  <a:pt x="3605936" y="1332053"/>
                </a:cubicBezTo>
                <a:cubicBezTo>
                  <a:pt x="3620871" y="1343330"/>
                  <a:pt x="3638397" y="1352931"/>
                  <a:pt x="3658514" y="1360856"/>
                </a:cubicBezTo>
                <a:lnTo>
                  <a:pt x="3658971" y="1249299"/>
                </a:lnTo>
                <a:cubicBezTo>
                  <a:pt x="3657752" y="1253567"/>
                  <a:pt x="3655694" y="1257529"/>
                  <a:pt x="3652799" y="1261187"/>
                </a:cubicBezTo>
                <a:cubicBezTo>
                  <a:pt x="3649903" y="1264844"/>
                  <a:pt x="3646474" y="1268045"/>
                  <a:pt x="3642512" y="1270788"/>
                </a:cubicBezTo>
                <a:cubicBezTo>
                  <a:pt x="3638549" y="1273531"/>
                  <a:pt x="3634130" y="1275741"/>
                  <a:pt x="3629253" y="1277417"/>
                </a:cubicBezTo>
                <a:cubicBezTo>
                  <a:pt x="3624376" y="1279094"/>
                  <a:pt x="3619499" y="1279932"/>
                  <a:pt x="3614622" y="1279932"/>
                </a:cubicBezTo>
                <a:cubicBezTo>
                  <a:pt x="3607307" y="1279932"/>
                  <a:pt x="3601288" y="1278103"/>
                  <a:pt x="3596563" y="1274445"/>
                </a:cubicBezTo>
                <a:cubicBezTo>
                  <a:pt x="3591839" y="1270788"/>
                  <a:pt x="3589477" y="1266368"/>
                  <a:pt x="3589477" y="1261187"/>
                </a:cubicBezTo>
                <a:cubicBezTo>
                  <a:pt x="3589477" y="1256005"/>
                  <a:pt x="3591534" y="1251814"/>
                  <a:pt x="3595649" y="1248614"/>
                </a:cubicBezTo>
                <a:cubicBezTo>
                  <a:pt x="3599764" y="1245413"/>
                  <a:pt x="3604716" y="1243813"/>
                  <a:pt x="3610508" y="1243813"/>
                </a:cubicBezTo>
                <a:cubicBezTo>
                  <a:pt x="3613861" y="1243813"/>
                  <a:pt x="3616604" y="1244804"/>
                  <a:pt x="3618737" y="1246785"/>
                </a:cubicBezTo>
                <a:cubicBezTo>
                  <a:pt x="3620871" y="1248766"/>
                  <a:pt x="3621938" y="1250976"/>
                  <a:pt x="3621938" y="1253414"/>
                </a:cubicBezTo>
                <a:cubicBezTo>
                  <a:pt x="3621938" y="1256157"/>
                  <a:pt x="3621099" y="1258215"/>
                  <a:pt x="3619423" y="1259586"/>
                </a:cubicBezTo>
                <a:cubicBezTo>
                  <a:pt x="3617747" y="1260958"/>
                  <a:pt x="3615689" y="1261644"/>
                  <a:pt x="3613251" y="1261644"/>
                </a:cubicBezTo>
                <a:cubicBezTo>
                  <a:pt x="3609898" y="1261644"/>
                  <a:pt x="3607460" y="1260882"/>
                  <a:pt x="3605936" y="1259358"/>
                </a:cubicBezTo>
                <a:cubicBezTo>
                  <a:pt x="3604412" y="1257834"/>
                  <a:pt x="3603650" y="1256005"/>
                  <a:pt x="3603650" y="1253871"/>
                </a:cubicBezTo>
                <a:cubicBezTo>
                  <a:pt x="3603650" y="1253262"/>
                  <a:pt x="3603955" y="1252043"/>
                  <a:pt x="3604564" y="1250214"/>
                </a:cubicBezTo>
                <a:cubicBezTo>
                  <a:pt x="3602735" y="1250214"/>
                  <a:pt x="3600906" y="1251204"/>
                  <a:pt x="3599078" y="1253186"/>
                </a:cubicBezTo>
                <a:cubicBezTo>
                  <a:pt x="3597249" y="1255167"/>
                  <a:pt x="3596335" y="1257834"/>
                  <a:pt x="3596335" y="1261187"/>
                </a:cubicBezTo>
                <a:cubicBezTo>
                  <a:pt x="3596335" y="1264235"/>
                  <a:pt x="3598087" y="1267130"/>
                  <a:pt x="3601592" y="1269873"/>
                </a:cubicBezTo>
                <a:cubicBezTo>
                  <a:pt x="3605097" y="1272617"/>
                  <a:pt x="3609441" y="1273988"/>
                  <a:pt x="3614622" y="1273988"/>
                </a:cubicBezTo>
                <a:cubicBezTo>
                  <a:pt x="3619804" y="1273988"/>
                  <a:pt x="3624757" y="1273150"/>
                  <a:pt x="3629481" y="1271474"/>
                </a:cubicBezTo>
                <a:cubicBezTo>
                  <a:pt x="3634206" y="1269797"/>
                  <a:pt x="3638321" y="1267435"/>
                  <a:pt x="3641826" y="1264387"/>
                </a:cubicBezTo>
                <a:cubicBezTo>
                  <a:pt x="3645331" y="1261339"/>
                  <a:pt x="3648150" y="1257910"/>
                  <a:pt x="3650284" y="1254100"/>
                </a:cubicBezTo>
                <a:cubicBezTo>
                  <a:pt x="3652418" y="1250290"/>
                  <a:pt x="3653485" y="1246099"/>
                  <a:pt x="3653485" y="1241527"/>
                </a:cubicBezTo>
                <a:cubicBezTo>
                  <a:pt x="3653485" y="1236650"/>
                  <a:pt x="3650970" y="1232383"/>
                  <a:pt x="3645941" y="1228725"/>
                </a:cubicBezTo>
                <a:cubicBezTo>
                  <a:pt x="3640912" y="1225068"/>
                  <a:pt x="3635197" y="1223239"/>
                  <a:pt x="3628796" y="1223239"/>
                </a:cubicBezTo>
                <a:close/>
                <a:moveTo>
                  <a:pt x="2809646" y="1223239"/>
                </a:moveTo>
                <a:cubicBezTo>
                  <a:pt x="2801721" y="1223239"/>
                  <a:pt x="2794025" y="1224992"/>
                  <a:pt x="2786557" y="1228497"/>
                </a:cubicBezTo>
                <a:cubicBezTo>
                  <a:pt x="2779089" y="1232002"/>
                  <a:pt x="2772460" y="1236650"/>
                  <a:pt x="2766669" y="1242441"/>
                </a:cubicBezTo>
                <a:cubicBezTo>
                  <a:pt x="2760878" y="1248233"/>
                  <a:pt x="2756153" y="1254710"/>
                  <a:pt x="2752496" y="1261872"/>
                </a:cubicBezTo>
                <a:cubicBezTo>
                  <a:pt x="2748838" y="1269035"/>
                  <a:pt x="2747009" y="1276427"/>
                  <a:pt x="2747009" y="1284047"/>
                </a:cubicBezTo>
                <a:cubicBezTo>
                  <a:pt x="2747009" y="1291971"/>
                  <a:pt x="2751048" y="1299972"/>
                  <a:pt x="2759125" y="1308050"/>
                </a:cubicBezTo>
                <a:cubicBezTo>
                  <a:pt x="2767202" y="1316127"/>
                  <a:pt x="2776422" y="1324128"/>
                  <a:pt x="2786786" y="1332053"/>
                </a:cubicBezTo>
                <a:cubicBezTo>
                  <a:pt x="2801721" y="1343330"/>
                  <a:pt x="2819247" y="1352931"/>
                  <a:pt x="2839364" y="1360856"/>
                </a:cubicBezTo>
                <a:lnTo>
                  <a:pt x="2839821" y="1249299"/>
                </a:lnTo>
                <a:cubicBezTo>
                  <a:pt x="2838602" y="1253567"/>
                  <a:pt x="2836544" y="1257529"/>
                  <a:pt x="2833649" y="1261187"/>
                </a:cubicBezTo>
                <a:cubicBezTo>
                  <a:pt x="2830753" y="1264844"/>
                  <a:pt x="2827324" y="1268045"/>
                  <a:pt x="2823362" y="1270788"/>
                </a:cubicBezTo>
                <a:cubicBezTo>
                  <a:pt x="2819399" y="1273531"/>
                  <a:pt x="2814980" y="1275741"/>
                  <a:pt x="2810103" y="1277417"/>
                </a:cubicBezTo>
                <a:cubicBezTo>
                  <a:pt x="2805226" y="1279094"/>
                  <a:pt x="2800349" y="1279932"/>
                  <a:pt x="2795472" y="1279932"/>
                </a:cubicBezTo>
                <a:cubicBezTo>
                  <a:pt x="2788157" y="1279932"/>
                  <a:pt x="2782138" y="1278103"/>
                  <a:pt x="2777413" y="1274445"/>
                </a:cubicBezTo>
                <a:cubicBezTo>
                  <a:pt x="2772689" y="1270788"/>
                  <a:pt x="2770327" y="1266368"/>
                  <a:pt x="2770327" y="1261187"/>
                </a:cubicBezTo>
                <a:cubicBezTo>
                  <a:pt x="2770327" y="1256005"/>
                  <a:pt x="2772384" y="1251814"/>
                  <a:pt x="2776499" y="1248614"/>
                </a:cubicBezTo>
                <a:cubicBezTo>
                  <a:pt x="2780614" y="1245413"/>
                  <a:pt x="2785566" y="1243813"/>
                  <a:pt x="2791358" y="1243813"/>
                </a:cubicBezTo>
                <a:cubicBezTo>
                  <a:pt x="2794711" y="1243813"/>
                  <a:pt x="2797454" y="1244804"/>
                  <a:pt x="2799587" y="1246785"/>
                </a:cubicBezTo>
                <a:cubicBezTo>
                  <a:pt x="2801721" y="1248766"/>
                  <a:pt x="2802788" y="1250976"/>
                  <a:pt x="2802788" y="1253414"/>
                </a:cubicBezTo>
                <a:cubicBezTo>
                  <a:pt x="2802788" y="1256157"/>
                  <a:pt x="2801949" y="1258215"/>
                  <a:pt x="2800273" y="1259586"/>
                </a:cubicBezTo>
                <a:cubicBezTo>
                  <a:pt x="2798597" y="1260958"/>
                  <a:pt x="2796539" y="1261644"/>
                  <a:pt x="2794101" y="1261644"/>
                </a:cubicBezTo>
                <a:cubicBezTo>
                  <a:pt x="2790748" y="1261644"/>
                  <a:pt x="2788310" y="1260882"/>
                  <a:pt x="2786786" y="1259358"/>
                </a:cubicBezTo>
                <a:cubicBezTo>
                  <a:pt x="2785262" y="1257834"/>
                  <a:pt x="2784500" y="1256005"/>
                  <a:pt x="2784500" y="1253871"/>
                </a:cubicBezTo>
                <a:cubicBezTo>
                  <a:pt x="2784500" y="1253262"/>
                  <a:pt x="2784805" y="1252043"/>
                  <a:pt x="2785414" y="1250214"/>
                </a:cubicBezTo>
                <a:cubicBezTo>
                  <a:pt x="2783585" y="1250214"/>
                  <a:pt x="2781756" y="1251204"/>
                  <a:pt x="2779928" y="1253186"/>
                </a:cubicBezTo>
                <a:cubicBezTo>
                  <a:pt x="2778099" y="1255167"/>
                  <a:pt x="2777185" y="1257834"/>
                  <a:pt x="2777185" y="1261187"/>
                </a:cubicBezTo>
                <a:cubicBezTo>
                  <a:pt x="2777185" y="1264235"/>
                  <a:pt x="2778937" y="1267130"/>
                  <a:pt x="2782442" y="1269873"/>
                </a:cubicBezTo>
                <a:cubicBezTo>
                  <a:pt x="2785947" y="1272617"/>
                  <a:pt x="2790291" y="1273988"/>
                  <a:pt x="2795472" y="1273988"/>
                </a:cubicBezTo>
                <a:cubicBezTo>
                  <a:pt x="2800654" y="1273988"/>
                  <a:pt x="2805607" y="1273150"/>
                  <a:pt x="2810331" y="1271474"/>
                </a:cubicBezTo>
                <a:cubicBezTo>
                  <a:pt x="2815056" y="1269797"/>
                  <a:pt x="2819171" y="1267435"/>
                  <a:pt x="2822676" y="1264387"/>
                </a:cubicBezTo>
                <a:cubicBezTo>
                  <a:pt x="2826181" y="1261339"/>
                  <a:pt x="2829000" y="1257910"/>
                  <a:pt x="2831134" y="1254100"/>
                </a:cubicBezTo>
                <a:cubicBezTo>
                  <a:pt x="2833268" y="1250290"/>
                  <a:pt x="2834335" y="1246099"/>
                  <a:pt x="2834335" y="1241527"/>
                </a:cubicBezTo>
                <a:cubicBezTo>
                  <a:pt x="2834335" y="1236650"/>
                  <a:pt x="2831820" y="1232383"/>
                  <a:pt x="2826791" y="1228725"/>
                </a:cubicBezTo>
                <a:cubicBezTo>
                  <a:pt x="2821762" y="1225068"/>
                  <a:pt x="2816047" y="1223239"/>
                  <a:pt x="2809646" y="1223239"/>
                </a:cubicBezTo>
                <a:close/>
                <a:moveTo>
                  <a:pt x="1733321" y="1223239"/>
                </a:moveTo>
                <a:cubicBezTo>
                  <a:pt x="1725396" y="1223239"/>
                  <a:pt x="1717700" y="1224992"/>
                  <a:pt x="1710232" y="1228497"/>
                </a:cubicBezTo>
                <a:cubicBezTo>
                  <a:pt x="1702765" y="1232002"/>
                  <a:pt x="1696135" y="1236650"/>
                  <a:pt x="1690344" y="1242441"/>
                </a:cubicBezTo>
                <a:cubicBezTo>
                  <a:pt x="1684553" y="1248233"/>
                  <a:pt x="1679828" y="1254710"/>
                  <a:pt x="1676171" y="1261872"/>
                </a:cubicBezTo>
                <a:cubicBezTo>
                  <a:pt x="1672513" y="1269035"/>
                  <a:pt x="1670684" y="1276427"/>
                  <a:pt x="1670684" y="1284047"/>
                </a:cubicBezTo>
                <a:cubicBezTo>
                  <a:pt x="1670684" y="1291971"/>
                  <a:pt x="1674723" y="1299972"/>
                  <a:pt x="1682800" y="1308050"/>
                </a:cubicBezTo>
                <a:cubicBezTo>
                  <a:pt x="1690877" y="1316127"/>
                  <a:pt x="1700098" y="1324128"/>
                  <a:pt x="1710461" y="1332053"/>
                </a:cubicBezTo>
                <a:cubicBezTo>
                  <a:pt x="1725396" y="1343330"/>
                  <a:pt x="1742922" y="1352931"/>
                  <a:pt x="1763039" y="1360856"/>
                </a:cubicBezTo>
                <a:lnTo>
                  <a:pt x="1763496" y="1249299"/>
                </a:lnTo>
                <a:cubicBezTo>
                  <a:pt x="1762277" y="1253567"/>
                  <a:pt x="1760219" y="1257529"/>
                  <a:pt x="1757324" y="1261187"/>
                </a:cubicBezTo>
                <a:cubicBezTo>
                  <a:pt x="1754428" y="1264844"/>
                  <a:pt x="1750999" y="1268045"/>
                  <a:pt x="1747037" y="1270788"/>
                </a:cubicBezTo>
                <a:cubicBezTo>
                  <a:pt x="1743074" y="1273531"/>
                  <a:pt x="1738655" y="1275741"/>
                  <a:pt x="1733778" y="1277417"/>
                </a:cubicBezTo>
                <a:cubicBezTo>
                  <a:pt x="1728901" y="1279094"/>
                  <a:pt x="1724024" y="1279932"/>
                  <a:pt x="1719148" y="1279932"/>
                </a:cubicBezTo>
                <a:cubicBezTo>
                  <a:pt x="1711832" y="1279932"/>
                  <a:pt x="1705813" y="1278103"/>
                  <a:pt x="1701088" y="1274445"/>
                </a:cubicBezTo>
                <a:cubicBezTo>
                  <a:pt x="1696364" y="1270788"/>
                  <a:pt x="1694002" y="1266368"/>
                  <a:pt x="1694002" y="1261187"/>
                </a:cubicBezTo>
                <a:cubicBezTo>
                  <a:pt x="1694002" y="1256005"/>
                  <a:pt x="1696059" y="1251814"/>
                  <a:pt x="1700174" y="1248614"/>
                </a:cubicBezTo>
                <a:cubicBezTo>
                  <a:pt x="1704289" y="1245413"/>
                  <a:pt x="1709242" y="1243813"/>
                  <a:pt x="1715033" y="1243813"/>
                </a:cubicBezTo>
                <a:cubicBezTo>
                  <a:pt x="1718386" y="1243813"/>
                  <a:pt x="1721129" y="1244804"/>
                  <a:pt x="1723262" y="1246785"/>
                </a:cubicBezTo>
                <a:cubicBezTo>
                  <a:pt x="1725396" y="1248766"/>
                  <a:pt x="1726463" y="1250976"/>
                  <a:pt x="1726463" y="1253414"/>
                </a:cubicBezTo>
                <a:cubicBezTo>
                  <a:pt x="1726463" y="1256157"/>
                  <a:pt x="1725625" y="1258215"/>
                  <a:pt x="1723948" y="1259586"/>
                </a:cubicBezTo>
                <a:cubicBezTo>
                  <a:pt x="1722272" y="1260958"/>
                  <a:pt x="1720214" y="1261644"/>
                  <a:pt x="1717776" y="1261644"/>
                </a:cubicBezTo>
                <a:cubicBezTo>
                  <a:pt x="1714423" y="1261644"/>
                  <a:pt x="1711985" y="1260882"/>
                  <a:pt x="1710461" y="1259358"/>
                </a:cubicBezTo>
                <a:cubicBezTo>
                  <a:pt x="1708937" y="1257834"/>
                  <a:pt x="1708175" y="1256005"/>
                  <a:pt x="1708175" y="1253871"/>
                </a:cubicBezTo>
                <a:cubicBezTo>
                  <a:pt x="1708175" y="1253262"/>
                  <a:pt x="1708480" y="1252043"/>
                  <a:pt x="1709089" y="1250214"/>
                </a:cubicBezTo>
                <a:cubicBezTo>
                  <a:pt x="1707260" y="1250214"/>
                  <a:pt x="1705432" y="1251204"/>
                  <a:pt x="1703603" y="1253186"/>
                </a:cubicBezTo>
                <a:cubicBezTo>
                  <a:pt x="1701774" y="1255167"/>
                  <a:pt x="1700860" y="1257834"/>
                  <a:pt x="1700860" y="1261187"/>
                </a:cubicBezTo>
                <a:cubicBezTo>
                  <a:pt x="1700860" y="1264235"/>
                  <a:pt x="1702612" y="1267130"/>
                  <a:pt x="1706117" y="1269873"/>
                </a:cubicBezTo>
                <a:cubicBezTo>
                  <a:pt x="1709623" y="1272617"/>
                  <a:pt x="1713966" y="1273988"/>
                  <a:pt x="1719148" y="1273988"/>
                </a:cubicBezTo>
                <a:cubicBezTo>
                  <a:pt x="1724329" y="1273988"/>
                  <a:pt x="1729282" y="1273150"/>
                  <a:pt x="1734007" y="1271474"/>
                </a:cubicBezTo>
                <a:cubicBezTo>
                  <a:pt x="1738731" y="1269797"/>
                  <a:pt x="1742846" y="1267435"/>
                  <a:pt x="1746351" y="1264387"/>
                </a:cubicBezTo>
                <a:cubicBezTo>
                  <a:pt x="1749856" y="1261339"/>
                  <a:pt x="1752676" y="1257910"/>
                  <a:pt x="1754809" y="1254100"/>
                </a:cubicBezTo>
                <a:cubicBezTo>
                  <a:pt x="1756943" y="1250290"/>
                  <a:pt x="1758010" y="1246099"/>
                  <a:pt x="1758010" y="1241527"/>
                </a:cubicBezTo>
                <a:cubicBezTo>
                  <a:pt x="1758010" y="1236650"/>
                  <a:pt x="1755495" y="1232383"/>
                  <a:pt x="1750466" y="1228725"/>
                </a:cubicBezTo>
                <a:cubicBezTo>
                  <a:pt x="1745437" y="1225068"/>
                  <a:pt x="1739722" y="1223239"/>
                  <a:pt x="1733321" y="1223239"/>
                </a:cubicBezTo>
                <a:close/>
                <a:moveTo>
                  <a:pt x="2603144" y="1191692"/>
                </a:moveTo>
                <a:cubicBezTo>
                  <a:pt x="2611069" y="1202360"/>
                  <a:pt x="2615031" y="1217143"/>
                  <a:pt x="2615031" y="1236041"/>
                </a:cubicBezTo>
                <a:cubicBezTo>
                  <a:pt x="2615031" y="1244575"/>
                  <a:pt x="2613355" y="1252500"/>
                  <a:pt x="2610002" y="1259815"/>
                </a:cubicBezTo>
                <a:cubicBezTo>
                  <a:pt x="2606649" y="1267130"/>
                  <a:pt x="2602839" y="1272921"/>
                  <a:pt x="2598572" y="1277189"/>
                </a:cubicBezTo>
                <a:cubicBezTo>
                  <a:pt x="2601924" y="1287552"/>
                  <a:pt x="2604668" y="1296162"/>
                  <a:pt x="2606801" y="1303020"/>
                </a:cubicBezTo>
                <a:cubicBezTo>
                  <a:pt x="2608935" y="1309878"/>
                  <a:pt x="2609849" y="1314984"/>
                  <a:pt x="2609545" y="1318337"/>
                </a:cubicBezTo>
                <a:lnTo>
                  <a:pt x="2609087" y="1328395"/>
                </a:lnTo>
                <a:cubicBezTo>
                  <a:pt x="2621279" y="1333577"/>
                  <a:pt x="2632557" y="1341806"/>
                  <a:pt x="2642920" y="1353084"/>
                </a:cubicBezTo>
                <a:lnTo>
                  <a:pt x="2642920" y="1191692"/>
                </a:lnTo>
                <a:close/>
                <a:moveTo>
                  <a:pt x="2512161" y="1191692"/>
                </a:moveTo>
                <a:lnTo>
                  <a:pt x="2512618" y="1199007"/>
                </a:lnTo>
                <a:cubicBezTo>
                  <a:pt x="2512923" y="1203884"/>
                  <a:pt x="2512694" y="1208456"/>
                  <a:pt x="2511932" y="1212723"/>
                </a:cubicBezTo>
                <a:cubicBezTo>
                  <a:pt x="2511170" y="1216991"/>
                  <a:pt x="2510332" y="1220801"/>
                  <a:pt x="2509418" y="1224153"/>
                </a:cubicBezTo>
                <a:cubicBezTo>
                  <a:pt x="2512466" y="1227201"/>
                  <a:pt x="2515971" y="1230097"/>
                  <a:pt x="2519933" y="1232840"/>
                </a:cubicBezTo>
                <a:cubicBezTo>
                  <a:pt x="2523896" y="1235583"/>
                  <a:pt x="2528011" y="1238022"/>
                  <a:pt x="2532278" y="1240155"/>
                </a:cubicBezTo>
                <a:cubicBezTo>
                  <a:pt x="2536545" y="1242289"/>
                  <a:pt x="2540736" y="1244042"/>
                  <a:pt x="2544851" y="1245413"/>
                </a:cubicBezTo>
                <a:cubicBezTo>
                  <a:pt x="2548965" y="1246785"/>
                  <a:pt x="2552852" y="1247471"/>
                  <a:pt x="2556509" y="1247471"/>
                </a:cubicBezTo>
                <a:cubicBezTo>
                  <a:pt x="2560472" y="1247471"/>
                  <a:pt x="2564510" y="1246632"/>
                  <a:pt x="2568625" y="1244956"/>
                </a:cubicBezTo>
                <a:cubicBezTo>
                  <a:pt x="2572740" y="1243280"/>
                  <a:pt x="2576321" y="1241146"/>
                  <a:pt x="2579369" y="1238555"/>
                </a:cubicBezTo>
                <a:cubicBezTo>
                  <a:pt x="2582417" y="1235964"/>
                  <a:pt x="2584932" y="1233069"/>
                  <a:pt x="2586913" y="1229868"/>
                </a:cubicBezTo>
                <a:cubicBezTo>
                  <a:pt x="2588894" y="1226668"/>
                  <a:pt x="2589885" y="1223391"/>
                  <a:pt x="2589885" y="1220039"/>
                </a:cubicBezTo>
                <a:cubicBezTo>
                  <a:pt x="2589885" y="1213943"/>
                  <a:pt x="2587370" y="1208228"/>
                  <a:pt x="2582341" y="1202894"/>
                </a:cubicBezTo>
                <a:cubicBezTo>
                  <a:pt x="2577312" y="1197560"/>
                  <a:pt x="2571445" y="1193978"/>
                  <a:pt x="2564739" y="1192149"/>
                </a:cubicBezTo>
                <a:close/>
                <a:moveTo>
                  <a:pt x="579958" y="1191692"/>
                </a:moveTo>
                <a:cubicBezTo>
                  <a:pt x="573252" y="1194740"/>
                  <a:pt x="569747" y="1199160"/>
                  <a:pt x="569442" y="1204951"/>
                </a:cubicBezTo>
                <a:cubicBezTo>
                  <a:pt x="569442" y="1210133"/>
                  <a:pt x="572947" y="1214857"/>
                  <a:pt x="579958" y="1219124"/>
                </a:cubicBezTo>
                <a:lnTo>
                  <a:pt x="605104" y="1228725"/>
                </a:lnTo>
                <a:cubicBezTo>
                  <a:pt x="612419" y="1231164"/>
                  <a:pt x="619429" y="1234593"/>
                  <a:pt x="626135" y="1239012"/>
                </a:cubicBezTo>
                <a:cubicBezTo>
                  <a:pt x="632841" y="1243432"/>
                  <a:pt x="639013" y="1248614"/>
                  <a:pt x="644652" y="1254557"/>
                </a:cubicBezTo>
                <a:cubicBezTo>
                  <a:pt x="650290" y="1260501"/>
                  <a:pt x="655015" y="1267054"/>
                  <a:pt x="658825" y="1274217"/>
                </a:cubicBezTo>
                <a:cubicBezTo>
                  <a:pt x="662635" y="1281380"/>
                  <a:pt x="665149" y="1288923"/>
                  <a:pt x="666369" y="1296848"/>
                </a:cubicBezTo>
                <a:cubicBezTo>
                  <a:pt x="666673" y="1298982"/>
                  <a:pt x="666902" y="1300963"/>
                  <a:pt x="667054" y="1302792"/>
                </a:cubicBezTo>
                <a:cubicBezTo>
                  <a:pt x="667207" y="1304621"/>
                  <a:pt x="667283" y="1306602"/>
                  <a:pt x="667283" y="1308735"/>
                </a:cubicBezTo>
                <a:cubicBezTo>
                  <a:pt x="667283" y="1310869"/>
                  <a:pt x="667283" y="1312850"/>
                  <a:pt x="667283" y="1314679"/>
                </a:cubicBezTo>
                <a:cubicBezTo>
                  <a:pt x="667283" y="1316508"/>
                  <a:pt x="667131" y="1318489"/>
                  <a:pt x="666826" y="1320623"/>
                </a:cubicBezTo>
                <a:lnTo>
                  <a:pt x="674141" y="1324737"/>
                </a:lnTo>
                <a:cubicBezTo>
                  <a:pt x="675360" y="1325957"/>
                  <a:pt x="676427" y="1326719"/>
                  <a:pt x="677341" y="1327023"/>
                </a:cubicBezTo>
                <a:cubicBezTo>
                  <a:pt x="686485" y="1333424"/>
                  <a:pt x="695172" y="1341044"/>
                  <a:pt x="703402" y="1349883"/>
                </a:cubicBezTo>
                <a:lnTo>
                  <a:pt x="703402" y="1191692"/>
                </a:lnTo>
                <a:close/>
                <a:moveTo>
                  <a:pt x="4090339" y="1184834"/>
                </a:moveTo>
                <a:cubicBezTo>
                  <a:pt x="4094911" y="1184834"/>
                  <a:pt x="4100169" y="1185901"/>
                  <a:pt x="4106113" y="1188035"/>
                </a:cubicBezTo>
                <a:cubicBezTo>
                  <a:pt x="4112056" y="1190168"/>
                  <a:pt x="4117695" y="1192835"/>
                  <a:pt x="4123029" y="1196036"/>
                </a:cubicBezTo>
                <a:cubicBezTo>
                  <a:pt x="4128363" y="1199236"/>
                  <a:pt x="4132859" y="1202817"/>
                  <a:pt x="4136516" y="1206780"/>
                </a:cubicBezTo>
                <a:cubicBezTo>
                  <a:pt x="4140174" y="1210742"/>
                  <a:pt x="4142003" y="1214400"/>
                  <a:pt x="4142003" y="1217753"/>
                </a:cubicBezTo>
                <a:lnTo>
                  <a:pt x="4142003" y="1385545"/>
                </a:lnTo>
                <a:cubicBezTo>
                  <a:pt x="4142003" y="1390727"/>
                  <a:pt x="4143298" y="1395451"/>
                  <a:pt x="4145889" y="1399718"/>
                </a:cubicBezTo>
                <a:cubicBezTo>
                  <a:pt x="4148480" y="1403985"/>
                  <a:pt x="4152061" y="1407186"/>
                  <a:pt x="4156633" y="1409319"/>
                </a:cubicBezTo>
                <a:lnTo>
                  <a:pt x="4156633" y="1412977"/>
                </a:lnTo>
                <a:cubicBezTo>
                  <a:pt x="4151147" y="1412977"/>
                  <a:pt x="4145356" y="1411834"/>
                  <a:pt x="4139260" y="1409548"/>
                </a:cubicBezTo>
                <a:cubicBezTo>
                  <a:pt x="4133164" y="1407262"/>
                  <a:pt x="4127601" y="1404290"/>
                  <a:pt x="4122572" y="1400633"/>
                </a:cubicBezTo>
                <a:cubicBezTo>
                  <a:pt x="4117543" y="1396975"/>
                  <a:pt x="4113352" y="1393013"/>
                  <a:pt x="4109999" y="1388745"/>
                </a:cubicBezTo>
                <a:cubicBezTo>
                  <a:pt x="4106646" y="1384478"/>
                  <a:pt x="4104970" y="1380211"/>
                  <a:pt x="4104970" y="1375944"/>
                </a:cubicBezTo>
                <a:lnTo>
                  <a:pt x="4104970" y="1206780"/>
                </a:lnTo>
                <a:cubicBezTo>
                  <a:pt x="4104970" y="1203427"/>
                  <a:pt x="4103674" y="1199846"/>
                  <a:pt x="4101083" y="1196036"/>
                </a:cubicBezTo>
                <a:cubicBezTo>
                  <a:pt x="4098493" y="1192226"/>
                  <a:pt x="4094911" y="1189101"/>
                  <a:pt x="4090339" y="1186663"/>
                </a:cubicBezTo>
                <a:close/>
                <a:moveTo>
                  <a:pt x="3210534" y="1161974"/>
                </a:moveTo>
                <a:lnTo>
                  <a:pt x="3501237" y="1161974"/>
                </a:lnTo>
                <a:lnTo>
                  <a:pt x="3530117" y="1161974"/>
                </a:lnTo>
                <a:lnTo>
                  <a:pt x="3716654" y="1161974"/>
                </a:lnTo>
                <a:lnTo>
                  <a:pt x="3749497" y="1161974"/>
                </a:lnTo>
                <a:lnTo>
                  <a:pt x="3834612" y="1161974"/>
                </a:lnTo>
                <a:lnTo>
                  <a:pt x="3864787" y="1161974"/>
                </a:lnTo>
                <a:lnTo>
                  <a:pt x="4077385" y="1161974"/>
                </a:lnTo>
                <a:lnTo>
                  <a:pt x="4067327" y="1191692"/>
                </a:lnTo>
                <a:lnTo>
                  <a:pt x="4033494" y="1191692"/>
                </a:lnTo>
                <a:lnTo>
                  <a:pt x="4033494" y="1396061"/>
                </a:lnTo>
                <a:lnTo>
                  <a:pt x="4033037" y="1403833"/>
                </a:lnTo>
                <a:cubicBezTo>
                  <a:pt x="4032427" y="1410843"/>
                  <a:pt x="4034713" y="1417016"/>
                  <a:pt x="4039895" y="1422350"/>
                </a:cubicBezTo>
                <a:cubicBezTo>
                  <a:pt x="4045076" y="1427684"/>
                  <a:pt x="4051630" y="1430351"/>
                  <a:pt x="4059554" y="1430351"/>
                </a:cubicBezTo>
                <a:cubicBezTo>
                  <a:pt x="4063212" y="1430351"/>
                  <a:pt x="4066641" y="1429208"/>
                  <a:pt x="4069841" y="1426922"/>
                </a:cubicBezTo>
                <a:cubicBezTo>
                  <a:pt x="4073042" y="1424636"/>
                  <a:pt x="4074642" y="1421664"/>
                  <a:pt x="4074642" y="1418006"/>
                </a:cubicBezTo>
                <a:cubicBezTo>
                  <a:pt x="4074642" y="1415263"/>
                  <a:pt x="4073347" y="1412901"/>
                  <a:pt x="4070756" y="1410920"/>
                </a:cubicBezTo>
                <a:cubicBezTo>
                  <a:pt x="4068165" y="1408938"/>
                  <a:pt x="4065193" y="1407948"/>
                  <a:pt x="4061840" y="1407948"/>
                </a:cubicBezTo>
                <a:cubicBezTo>
                  <a:pt x="4063059" y="1410081"/>
                  <a:pt x="4063669" y="1412063"/>
                  <a:pt x="4063669" y="1413891"/>
                </a:cubicBezTo>
                <a:cubicBezTo>
                  <a:pt x="4063669" y="1415415"/>
                  <a:pt x="4063059" y="1416863"/>
                  <a:pt x="4061840" y="1418235"/>
                </a:cubicBezTo>
                <a:cubicBezTo>
                  <a:pt x="4060621" y="1419606"/>
                  <a:pt x="4058792" y="1420292"/>
                  <a:pt x="4056354" y="1420292"/>
                </a:cubicBezTo>
                <a:cubicBezTo>
                  <a:pt x="4054525" y="1420292"/>
                  <a:pt x="4053001" y="1419530"/>
                  <a:pt x="4051782" y="1418006"/>
                </a:cubicBezTo>
                <a:cubicBezTo>
                  <a:pt x="4050563" y="1416482"/>
                  <a:pt x="4049953" y="1414806"/>
                  <a:pt x="4049953" y="1412977"/>
                </a:cubicBezTo>
                <a:cubicBezTo>
                  <a:pt x="4049953" y="1409929"/>
                  <a:pt x="4051096" y="1407414"/>
                  <a:pt x="4053382" y="1405433"/>
                </a:cubicBezTo>
                <a:cubicBezTo>
                  <a:pt x="4055668" y="1403452"/>
                  <a:pt x="4058488" y="1402461"/>
                  <a:pt x="4061840" y="1402461"/>
                </a:cubicBezTo>
                <a:cubicBezTo>
                  <a:pt x="4066107" y="1402461"/>
                  <a:pt x="4070222" y="1403909"/>
                  <a:pt x="4074185" y="1406805"/>
                </a:cubicBezTo>
                <a:cubicBezTo>
                  <a:pt x="4078147" y="1409700"/>
                  <a:pt x="4080129" y="1413434"/>
                  <a:pt x="4080129" y="1418006"/>
                </a:cubicBezTo>
                <a:cubicBezTo>
                  <a:pt x="4080129" y="1423188"/>
                  <a:pt x="4077995" y="1427531"/>
                  <a:pt x="4073728" y="1431036"/>
                </a:cubicBezTo>
                <a:cubicBezTo>
                  <a:pt x="4069461" y="1434542"/>
                  <a:pt x="4064736" y="1436294"/>
                  <a:pt x="4059554" y="1436294"/>
                </a:cubicBezTo>
                <a:cubicBezTo>
                  <a:pt x="4053458" y="1436294"/>
                  <a:pt x="4047667" y="1435227"/>
                  <a:pt x="4042181" y="1433094"/>
                </a:cubicBezTo>
                <a:cubicBezTo>
                  <a:pt x="4036694" y="1430960"/>
                  <a:pt x="4031741" y="1428065"/>
                  <a:pt x="4027322" y="1424407"/>
                </a:cubicBezTo>
                <a:cubicBezTo>
                  <a:pt x="4022902" y="1420749"/>
                  <a:pt x="4019168" y="1416406"/>
                  <a:pt x="4016120" y="1411377"/>
                </a:cubicBezTo>
                <a:cubicBezTo>
                  <a:pt x="4013072" y="1406348"/>
                  <a:pt x="4010939" y="1400937"/>
                  <a:pt x="4009720" y="1395146"/>
                </a:cubicBezTo>
                <a:lnTo>
                  <a:pt x="4009262" y="1392860"/>
                </a:lnTo>
                <a:lnTo>
                  <a:pt x="4008348" y="1394689"/>
                </a:lnTo>
                <a:cubicBezTo>
                  <a:pt x="4006824" y="1400175"/>
                  <a:pt x="4004309" y="1405205"/>
                  <a:pt x="4000804" y="1409777"/>
                </a:cubicBezTo>
                <a:cubicBezTo>
                  <a:pt x="3997299" y="1414349"/>
                  <a:pt x="3993260" y="1417397"/>
                  <a:pt x="3988688" y="1418921"/>
                </a:cubicBezTo>
                <a:cubicBezTo>
                  <a:pt x="3987469" y="1419225"/>
                  <a:pt x="3986555" y="1419378"/>
                  <a:pt x="3985945" y="1419378"/>
                </a:cubicBezTo>
                <a:cubicBezTo>
                  <a:pt x="3985336" y="1419378"/>
                  <a:pt x="3984726" y="1419530"/>
                  <a:pt x="3984116" y="1419835"/>
                </a:cubicBezTo>
                <a:cubicBezTo>
                  <a:pt x="3987469" y="1416482"/>
                  <a:pt x="3990212" y="1413129"/>
                  <a:pt x="3992346" y="1409777"/>
                </a:cubicBezTo>
                <a:cubicBezTo>
                  <a:pt x="3994480" y="1406424"/>
                  <a:pt x="3995394" y="1402766"/>
                  <a:pt x="3995089" y="1398804"/>
                </a:cubicBezTo>
                <a:lnTo>
                  <a:pt x="3994632" y="1390117"/>
                </a:lnTo>
                <a:lnTo>
                  <a:pt x="3977258" y="1382802"/>
                </a:lnTo>
                <a:cubicBezTo>
                  <a:pt x="3959885" y="1375791"/>
                  <a:pt x="3943806" y="1368705"/>
                  <a:pt x="3929024" y="1361542"/>
                </a:cubicBezTo>
                <a:cubicBezTo>
                  <a:pt x="3914241" y="1354379"/>
                  <a:pt x="3901439" y="1347064"/>
                  <a:pt x="3890619" y="1339596"/>
                </a:cubicBezTo>
                <a:cubicBezTo>
                  <a:pt x="3879798" y="1332129"/>
                  <a:pt x="3871340" y="1324661"/>
                  <a:pt x="3865244" y="1317194"/>
                </a:cubicBezTo>
                <a:cubicBezTo>
                  <a:pt x="3859148" y="1309726"/>
                  <a:pt x="3856100" y="1302182"/>
                  <a:pt x="3856100" y="1294562"/>
                </a:cubicBezTo>
                <a:cubicBezTo>
                  <a:pt x="3856100" y="1284809"/>
                  <a:pt x="3858844" y="1274979"/>
                  <a:pt x="3864330" y="1265073"/>
                </a:cubicBezTo>
                <a:cubicBezTo>
                  <a:pt x="3869816" y="1255167"/>
                  <a:pt x="3878122" y="1246175"/>
                  <a:pt x="3889247" y="1238098"/>
                </a:cubicBezTo>
                <a:cubicBezTo>
                  <a:pt x="3900372" y="1230021"/>
                  <a:pt x="3914393" y="1223391"/>
                  <a:pt x="3931310" y="1218210"/>
                </a:cubicBezTo>
                <a:cubicBezTo>
                  <a:pt x="3948226" y="1213028"/>
                  <a:pt x="3968267" y="1210437"/>
                  <a:pt x="3991431" y="1210437"/>
                </a:cubicBezTo>
                <a:lnTo>
                  <a:pt x="3991431" y="1191692"/>
                </a:lnTo>
                <a:lnTo>
                  <a:pt x="3852443" y="1191692"/>
                </a:lnTo>
                <a:lnTo>
                  <a:pt x="3840556" y="1191692"/>
                </a:lnTo>
                <a:lnTo>
                  <a:pt x="3820439" y="1191692"/>
                </a:lnTo>
                <a:cubicBezTo>
                  <a:pt x="3819829" y="1192911"/>
                  <a:pt x="3818534" y="1195502"/>
                  <a:pt x="3816553" y="1199465"/>
                </a:cubicBezTo>
                <a:cubicBezTo>
                  <a:pt x="3814571" y="1203427"/>
                  <a:pt x="3812285" y="1208990"/>
                  <a:pt x="3809695" y="1216152"/>
                </a:cubicBezTo>
                <a:cubicBezTo>
                  <a:pt x="3807104" y="1223315"/>
                  <a:pt x="3804437" y="1232154"/>
                  <a:pt x="3801694" y="1242670"/>
                </a:cubicBezTo>
                <a:cubicBezTo>
                  <a:pt x="3798950" y="1253186"/>
                  <a:pt x="3796512" y="1265454"/>
                  <a:pt x="3794378" y="1279475"/>
                </a:cubicBezTo>
                <a:cubicBezTo>
                  <a:pt x="3793769" y="1285266"/>
                  <a:pt x="3793235" y="1290752"/>
                  <a:pt x="3792778" y="1295934"/>
                </a:cubicBezTo>
                <a:cubicBezTo>
                  <a:pt x="3792321" y="1301115"/>
                  <a:pt x="3792092" y="1306145"/>
                  <a:pt x="3792092" y="1311021"/>
                </a:cubicBezTo>
                <a:cubicBezTo>
                  <a:pt x="3792092" y="1321689"/>
                  <a:pt x="3792854" y="1331824"/>
                  <a:pt x="3794378" y="1341425"/>
                </a:cubicBezTo>
                <a:cubicBezTo>
                  <a:pt x="3795902" y="1351026"/>
                  <a:pt x="3797655" y="1359561"/>
                  <a:pt x="3799636" y="1367028"/>
                </a:cubicBezTo>
                <a:cubicBezTo>
                  <a:pt x="3801617" y="1374496"/>
                  <a:pt x="3803751" y="1380668"/>
                  <a:pt x="3806037" y="1385545"/>
                </a:cubicBezTo>
                <a:cubicBezTo>
                  <a:pt x="3808323" y="1390422"/>
                  <a:pt x="3810228" y="1393622"/>
                  <a:pt x="3811752" y="1395146"/>
                </a:cubicBezTo>
                <a:cubicBezTo>
                  <a:pt x="3816019" y="1399413"/>
                  <a:pt x="3820286" y="1402385"/>
                  <a:pt x="3824554" y="1404062"/>
                </a:cubicBezTo>
                <a:cubicBezTo>
                  <a:pt x="3828821" y="1405738"/>
                  <a:pt x="3832631" y="1406576"/>
                  <a:pt x="3835983" y="1406576"/>
                </a:cubicBezTo>
                <a:cubicBezTo>
                  <a:pt x="3838117" y="1406576"/>
                  <a:pt x="3840479" y="1405814"/>
                  <a:pt x="3843070" y="1404290"/>
                </a:cubicBezTo>
                <a:cubicBezTo>
                  <a:pt x="3845661" y="1402766"/>
                  <a:pt x="3847947" y="1400709"/>
                  <a:pt x="3849928" y="1398118"/>
                </a:cubicBezTo>
                <a:cubicBezTo>
                  <a:pt x="3851909" y="1395527"/>
                  <a:pt x="3853586" y="1392555"/>
                  <a:pt x="3854957" y="1389203"/>
                </a:cubicBezTo>
                <a:cubicBezTo>
                  <a:pt x="3856329" y="1385850"/>
                  <a:pt x="3857015" y="1382497"/>
                  <a:pt x="3857015" y="1379144"/>
                </a:cubicBezTo>
                <a:cubicBezTo>
                  <a:pt x="3857015" y="1373048"/>
                  <a:pt x="3855186" y="1368095"/>
                  <a:pt x="3851528" y="1364285"/>
                </a:cubicBezTo>
                <a:cubicBezTo>
                  <a:pt x="3847871" y="1360475"/>
                  <a:pt x="3843451" y="1358570"/>
                  <a:pt x="3838270" y="1358570"/>
                </a:cubicBezTo>
                <a:cubicBezTo>
                  <a:pt x="3834002" y="1358570"/>
                  <a:pt x="3830726" y="1359942"/>
                  <a:pt x="3828440" y="1362685"/>
                </a:cubicBezTo>
                <a:cubicBezTo>
                  <a:pt x="3826154" y="1365428"/>
                  <a:pt x="3824858" y="1368019"/>
                  <a:pt x="3824554" y="1370457"/>
                </a:cubicBezTo>
                <a:cubicBezTo>
                  <a:pt x="3824858" y="1369848"/>
                  <a:pt x="3825925" y="1368933"/>
                  <a:pt x="3827754" y="1367714"/>
                </a:cubicBezTo>
                <a:cubicBezTo>
                  <a:pt x="3831107" y="1367714"/>
                  <a:pt x="3834383" y="1368400"/>
                  <a:pt x="3837584" y="1369772"/>
                </a:cubicBezTo>
                <a:cubicBezTo>
                  <a:pt x="3840784" y="1371143"/>
                  <a:pt x="3842384" y="1373658"/>
                  <a:pt x="3842384" y="1377315"/>
                </a:cubicBezTo>
                <a:cubicBezTo>
                  <a:pt x="3842384" y="1381887"/>
                  <a:pt x="3839184" y="1384173"/>
                  <a:pt x="3832783" y="1384173"/>
                </a:cubicBezTo>
                <a:cubicBezTo>
                  <a:pt x="3829430" y="1384173"/>
                  <a:pt x="3826306" y="1382954"/>
                  <a:pt x="3823411" y="1380516"/>
                </a:cubicBezTo>
                <a:cubicBezTo>
                  <a:pt x="3820515" y="1378077"/>
                  <a:pt x="3819067" y="1375029"/>
                  <a:pt x="3819067" y="1371372"/>
                </a:cubicBezTo>
                <a:cubicBezTo>
                  <a:pt x="3819067" y="1366495"/>
                  <a:pt x="3820820" y="1362075"/>
                  <a:pt x="3824325" y="1358113"/>
                </a:cubicBezTo>
                <a:cubicBezTo>
                  <a:pt x="3827830" y="1354151"/>
                  <a:pt x="3832631" y="1352169"/>
                  <a:pt x="3838727" y="1352169"/>
                </a:cubicBezTo>
                <a:cubicBezTo>
                  <a:pt x="3846347" y="1352169"/>
                  <a:pt x="3852900" y="1355979"/>
                  <a:pt x="3858386" y="1363599"/>
                </a:cubicBezTo>
                <a:cubicBezTo>
                  <a:pt x="3863873" y="1371219"/>
                  <a:pt x="3866616" y="1380821"/>
                  <a:pt x="3866616" y="1392403"/>
                </a:cubicBezTo>
                <a:cubicBezTo>
                  <a:pt x="3866616" y="1405509"/>
                  <a:pt x="3862958" y="1416177"/>
                  <a:pt x="3855643" y="1424407"/>
                </a:cubicBezTo>
                <a:cubicBezTo>
                  <a:pt x="3848328" y="1432637"/>
                  <a:pt x="3838879" y="1436751"/>
                  <a:pt x="3827297" y="1436751"/>
                </a:cubicBezTo>
                <a:cubicBezTo>
                  <a:pt x="3818457" y="1436751"/>
                  <a:pt x="3809542" y="1432484"/>
                  <a:pt x="3800550" y="1423950"/>
                </a:cubicBezTo>
                <a:cubicBezTo>
                  <a:pt x="3791559" y="1415415"/>
                  <a:pt x="3783558" y="1404366"/>
                  <a:pt x="3776547" y="1390803"/>
                </a:cubicBezTo>
                <a:cubicBezTo>
                  <a:pt x="3769537" y="1377239"/>
                  <a:pt x="3763822" y="1362075"/>
                  <a:pt x="3759403" y="1345311"/>
                </a:cubicBezTo>
                <a:cubicBezTo>
                  <a:pt x="3754983" y="1328547"/>
                  <a:pt x="3752773" y="1311783"/>
                  <a:pt x="3752773" y="1295019"/>
                </a:cubicBezTo>
                <a:cubicBezTo>
                  <a:pt x="3752773" y="1288009"/>
                  <a:pt x="3753459" y="1279932"/>
                  <a:pt x="3754831" y="1270788"/>
                </a:cubicBezTo>
                <a:cubicBezTo>
                  <a:pt x="3756202" y="1261644"/>
                  <a:pt x="3757955" y="1252271"/>
                  <a:pt x="3760088" y="1242670"/>
                </a:cubicBezTo>
                <a:cubicBezTo>
                  <a:pt x="3762222" y="1233069"/>
                  <a:pt x="3764660" y="1223772"/>
                  <a:pt x="3767404" y="1214781"/>
                </a:cubicBezTo>
                <a:cubicBezTo>
                  <a:pt x="3770147" y="1205789"/>
                  <a:pt x="3772890" y="1198093"/>
                  <a:pt x="3775633" y="1191692"/>
                </a:cubicBezTo>
                <a:lnTo>
                  <a:pt x="3738524" y="1191692"/>
                </a:lnTo>
                <a:lnTo>
                  <a:pt x="3722598" y="1191692"/>
                </a:lnTo>
                <a:lnTo>
                  <a:pt x="3701033" y="1191692"/>
                </a:lnTo>
                <a:lnTo>
                  <a:pt x="3701033" y="1396061"/>
                </a:lnTo>
                <a:lnTo>
                  <a:pt x="3700576" y="1403833"/>
                </a:lnTo>
                <a:cubicBezTo>
                  <a:pt x="3699966" y="1410234"/>
                  <a:pt x="3702100" y="1416254"/>
                  <a:pt x="3706977" y="1421892"/>
                </a:cubicBezTo>
                <a:cubicBezTo>
                  <a:pt x="3711854" y="1427531"/>
                  <a:pt x="3718559" y="1430351"/>
                  <a:pt x="3727094" y="1430351"/>
                </a:cubicBezTo>
                <a:cubicBezTo>
                  <a:pt x="3730751" y="1430351"/>
                  <a:pt x="3734180" y="1429284"/>
                  <a:pt x="3737381" y="1427150"/>
                </a:cubicBezTo>
                <a:cubicBezTo>
                  <a:pt x="3740581" y="1425017"/>
                  <a:pt x="3742181" y="1421969"/>
                  <a:pt x="3742181" y="1418006"/>
                </a:cubicBezTo>
                <a:cubicBezTo>
                  <a:pt x="3742181" y="1411301"/>
                  <a:pt x="3737914" y="1407948"/>
                  <a:pt x="3729380" y="1407948"/>
                </a:cubicBezTo>
                <a:cubicBezTo>
                  <a:pt x="3730904" y="1410386"/>
                  <a:pt x="3731666" y="1412367"/>
                  <a:pt x="3731666" y="1413891"/>
                </a:cubicBezTo>
                <a:cubicBezTo>
                  <a:pt x="3731666" y="1415415"/>
                  <a:pt x="3730904" y="1416863"/>
                  <a:pt x="3729380" y="1418235"/>
                </a:cubicBezTo>
                <a:cubicBezTo>
                  <a:pt x="3727856" y="1419606"/>
                  <a:pt x="3726179" y="1420292"/>
                  <a:pt x="3724351" y="1420292"/>
                </a:cubicBezTo>
                <a:cubicBezTo>
                  <a:pt x="3722522" y="1420292"/>
                  <a:pt x="3720998" y="1419530"/>
                  <a:pt x="3719779" y="1418006"/>
                </a:cubicBezTo>
                <a:cubicBezTo>
                  <a:pt x="3718559" y="1416482"/>
                  <a:pt x="3717950" y="1414806"/>
                  <a:pt x="3717950" y="1412977"/>
                </a:cubicBezTo>
                <a:cubicBezTo>
                  <a:pt x="3717950" y="1410234"/>
                  <a:pt x="3719016" y="1407795"/>
                  <a:pt x="3721150" y="1405662"/>
                </a:cubicBezTo>
                <a:cubicBezTo>
                  <a:pt x="3723284" y="1403528"/>
                  <a:pt x="3726027" y="1402461"/>
                  <a:pt x="3729380" y="1402461"/>
                </a:cubicBezTo>
                <a:cubicBezTo>
                  <a:pt x="3734866" y="1402461"/>
                  <a:pt x="3739362" y="1404138"/>
                  <a:pt x="3742867" y="1407491"/>
                </a:cubicBezTo>
                <a:cubicBezTo>
                  <a:pt x="3746372" y="1410843"/>
                  <a:pt x="3748125" y="1414349"/>
                  <a:pt x="3748125" y="1418006"/>
                </a:cubicBezTo>
                <a:cubicBezTo>
                  <a:pt x="3748125" y="1422883"/>
                  <a:pt x="3745991" y="1427150"/>
                  <a:pt x="3741724" y="1430808"/>
                </a:cubicBezTo>
                <a:cubicBezTo>
                  <a:pt x="3737457" y="1434465"/>
                  <a:pt x="3732580" y="1436294"/>
                  <a:pt x="3727094" y="1436294"/>
                </a:cubicBezTo>
                <a:cubicBezTo>
                  <a:pt x="3715206" y="1436294"/>
                  <a:pt x="3704539" y="1432332"/>
                  <a:pt x="3695090" y="1424407"/>
                </a:cubicBezTo>
                <a:cubicBezTo>
                  <a:pt x="3685641" y="1416482"/>
                  <a:pt x="3679697" y="1406729"/>
                  <a:pt x="3677259" y="1395146"/>
                </a:cubicBezTo>
                <a:lnTo>
                  <a:pt x="3676802" y="1392860"/>
                </a:lnTo>
                <a:lnTo>
                  <a:pt x="3675887" y="1394689"/>
                </a:lnTo>
                <a:cubicBezTo>
                  <a:pt x="3673754" y="1401699"/>
                  <a:pt x="3670477" y="1407567"/>
                  <a:pt x="3666057" y="1412291"/>
                </a:cubicBezTo>
                <a:cubicBezTo>
                  <a:pt x="3661638" y="1417016"/>
                  <a:pt x="3656380" y="1419378"/>
                  <a:pt x="3650284" y="1419378"/>
                </a:cubicBezTo>
                <a:cubicBezTo>
                  <a:pt x="3658819" y="1413587"/>
                  <a:pt x="3663086" y="1406729"/>
                  <a:pt x="3663086" y="1398804"/>
                </a:cubicBezTo>
                <a:lnTo>
                  <a:pt x="3662171" y="1391489"/>
                </a:lnTo>
                <a:lnTo>
                  <a:pt x="3662171" y="1390117"/>
                </a:lnTo>
                <a:lnTo>
                  <a:pt x="3644798" y="1382802"/>
                </a:lnTo>
                <a:cubicBezTo>
                  <a:pt x="3632911" y="1377925"/>
                  <a:pt x="3621252" y="1372820"/>
                  <a:pt x="3609822" y="1367486"/>
                </a:cubicBezTo>
                <a:cubicBezTo>
                  <a:pt x="3598392" y="1362152"/>
                  <a:pt x="3587648" y="1356741"/>
                  <a:pt x="3577589" y="1351255"/>
                </a:cubicBezTo>
                <a:cubicBezTo>
                  <a:pt x="3567531" y="1345769"/>
                  <a:pt x="3558615" y="1340358"/>
                  <a:pt x="3550843" y="1335024"/>
                </a:cubicBezTo>
                <a:cubicBezTo>
                  <a:pt x="3543071" y="1329690"/>
                  <a:pt x="3536898" y="1324433"/>
                  <a:pt x="3532327" y="1319251"/>
                </a:cubicBezTo>
                <a:cubicBezTo>
                  <a:pt x="3528364" y="1314679"/>
                  <a:pt x="3525849" y="1310336"/>
                  <a:pt x="3524783" y="1306221"/>
                </a:cubicBezTo>
                <a:cubicBezTo>
                  <a:pt x="3523716" y="1302106"/>
                  <a:pt x="3523182" y="1298220"/>
                  <a:pt x="3523182" y="1294562"/>
                </a:cubicBezTo>
                <a:cubicBezTo>
                  <a:pt x="3523182" y="1285113"/>
                  <a:pt x="3525849" y="1275360"/>
                  <a:pt x="3531183" y="1265301"/>
                </a:cubicBezTo>
                <a:cubicBezTo>
                  <a:pt x="3536518" y="1255243"/>
                  <a:pt x="3544823" y="1246175"/>
                  <a:pt x="3556101" y="1238098"/>
                </a:cubicBezTo>
                <a:cubicBezTo>
                  <a:pt x="3567379" y="1230021"/>
                  <a:pt x="3581475" y="1223391"/>
                  <a:pt x="3598392" y="1218210"/>
                </a:cubicBezTo>
                <a:cubicBezTo>
                  <a:pt x="3615308" y="1213028"/>
                  <a:pt x="3635501" y="1210437"/>
                  <a:pt x="3658971" y="1210437"/>
                </a:cubicBezTo>
                <a:lnTo>
                  <a:pt x="3658971" y="1191692"/>
                </a:lnTo>
                <a:lnTo>
                  <a:pt x="3518410" y="1191692"/>
                </a:lnTo>
                <a:lnTo>
                  <a:pt x="3518230" y="1192149"/>
                </a:lnTo>
                <a:lnTo>
                  <a:pt x="3406673" y="1192149"/>
                </a:lnTo>
                <a:lnTo>
                  <a:pt x="3407130" y="1211809"/>
                </a:lnTo>
                <a:cubicBezTo>
                  <a:pt x="3412007" y="1210590"/>
                  <a:pt x="3418103" y="1209980"/>
                  <a:pt x="3425418" y="1209980"/>
                </a:cubicBezTo>
                <a:cubicBezTo>
                  <a:pt x="3436391" y="1209980"/>
                  <a:pt x="3446906" y="1211504"/>
                  <a:pt x="3456965" y="1214552"/>
                </a:cubicBezTo>
                <a:cubicBezTo>
                  <a:pt x="3467023" y="1217600"/>
                  <a:pt x="3476015" y="1222172"/>
                  <a:pt x="3483939" y="1228268"/>
                </a:cubicBezTo>
                <a:cubicBezTo>
                  <a:pt x="3491864" y="1234364"/>
                  <a:pt x="3498189" y="1241908"/>
                  <a:pt x="3502913" y="1250900"/>
                </a:cubicBezTo>
                <a:cubicBezTo>
                  <a:pt x="3507638" y="1259891"/>
                  <a:pt x="3510000" y="1270331"/>
                  <a:pt x="3510000" y="1282218"/>
                </a:cubicBezTo>
                <a:cubicBezTo>
                  <a:pt x="3510000" y="1300811"/>
                  <a:pt x="3505809" y="1315593"/>
                  <a:pt x="3497427" y="1326566"/>
                </a:cubicBezTo>
                <a:cubicBezTo>
                  <a:pt x="3489045" y="1337539"/>
                  <a:pt x="3476320" y="1343025"/>
                  <a:pt x="3459251" y="1343025"/>
                </a:cubicBezTo>
                <a:cubicBezTo>
                  <a:pt x="3452240" y="1343025"/>
                  <a:pt x="3445763" y="1341349"/>
                  <a:pt x="3439820" y="1337996"/>
                </a:cubicBezTo>
                <a:cubicBezTo>
                  <a:pt x="3433876" y="1334643"/>
                  <a:pt x="3428695" y="1330224"/>
                  <a:pt x="3424275" y="1324737"/>
                </a:cubicBezTo>
                <a:cubicBezTo>
                  <a:pt x="3419855" y="1319251"/>
                  <a:pt x="3416426" y="1312850"/>
                  <a:pt x="3413988" y="1305535"/>
                </a:cubicBezTo>
                <a:cubicBezTo>
                  <a:pt x="3411549" y="1298220"/>
                  <a:pt x="3410330" y="1290447"/>
                  <a:pt x="3410330" y="1282218"/>
                </a:cubicBezTo>
                <a:cubicBezTo>
                  <a:pt x="3410330" y="1273074"/>
                  <a:pt x="3412997" y="1265301"/>
                  <a:pt x="3418331" y="1258901"/>
                </a:cubicBezTo>
                <a:cubicBezTo>
                  <a:pt x="3423665" y="1252500"/>
                  <a:pt x="3429990" y="1249299"/>
                  <a:pt x="3437305" y="1249299"/>
                </a:cubicBezTo>
                <a:cubicBezTo>
                  <a:pt x="3442182" y="1249299"/>
                  <a:pt x="3446830" y="1250290"/>
                  <a:pt x="3451250" y="1252271"/>
                </a:cubicBezTo>
                <a:cubicBezTo>
                  <a:pt x="3455669" y="1254252"/>
                  <a:pt x="3459556" y="1256843"/>
                  <a:pt x="3462908" y="1260044"/>
                </a:cubicBezTo>
                <a:cubicBezTo>
                  <a:pt x="3466261" y="1263244"/>
                  <a:pt x="3468928" y="1267054"/>
                  <a:pt x="3470909" y="1271474"/>
                </a:cubicBezTo>
                <a:cubicBezTo>
                  <a:pt x="3472890" y="1275893"/>
                  <a:pt x="3473881" y="1280541"/>
                  <a:pt x="3473881" y="1285418"/>
                </a:cubicBezTo>
                <a:cubicBezTo>
                  <a:pt x="3473881" y="1291209"/>
                  <a:pt x="3472205" y="1296162"/>
                  <a:pt x="3468852" y="1300277"/>
                </a:cubicBezTo>
                <a:cubicBezTo>
                  <a:pt x="3465499" y="1304392"/>
                  <a:pt x="3461842" y="1306449"/>
                  <a:pt x="3457879" y="1306449"/>
                </a:cubicBezTo>
                <a:cubicBezTo>
                  <a:pt x="3453002" y="1306449"/>
                  <a:pt x="3449040" y="1304925"/>
                  <a:pt x="3445992" y="1301877"/>
                </a:cubicBezTo>
                <a:cubicBezTo>
                  <a:pt x="3442944" y="1298829"/>
                  <a:pt x="3441420" y="1295172"/>
                  <a:pt x="3441420" y="1290905"/>
                </a:cubicBezTo>
                <a:cubicBezTo>
                  <a:pt x="3441420" y="1288466"/>
                  <a:pt x="3442411" y="1286256"/>
                  <a:pt x="3444392" y="1284275"/>
                </a:cubicBezTo>
                <a:cubicBezTo>
                  <a:pt x="3446373" y="1282294"/>
                  <a:pt x="3448735" y="1281303"/>
                  <a:pt x="3451478" y="1281303"/>
                </a:cubicBezTo>
                <a:cubicBezTo>
                  <a:pt x="3453002" y="1281303"/>
                  <a:pt x="3454450" y="1281989"/>
                  <a:pt x="3455822" y="1283361"/>
                </a:cubicBezTo>
                <a:cubicBezTo>
                  <a:pt x="3457193" y="1284732"/>
                  <a:pt x="3457879" y="1286637"/>
                  <a:pt x="3457879" y="1289076"/>
                </a:cubicBezTo>
                <a:cubicBezTo>
                  <a:pt x="3457879" y="1290600"/>
                  <a:pt x="3457117" y="1291819"/>
                  <a:pt x="3455593" y="1292733"/>
                </a:cubicBezTo>
                <a:cubicBezTo>
                  <a:pt x="3454069" y="1293648"/>
                  <a:pt x="3452697" y="1294105"/>
                  <a:pt x="3451478" y="1294105"/>
                </a:cubicBezTo>
                <a:lnTo>
                  <a:pt x="3449192" y="1294105"/>
                </a:lnTo>
                <a:lnTo>
                  <a:pt x="3447821" y="1292733"/>
                </a:lnTo>
                <a:cubicBezTo>
                  <a:pt x="3447821" y="1294257"/>
                  <a:pt x="3448659" y="1295629"/>
                  <a:pt x="3450335" y="1296848"/>
                </a:cubicBezTo>
                <a:cubicBezTo>
                  <a:pt x="3452012" y="1298067"/>
                  <a:pt x="3454526" y="1298677"/>
                  <a:pt x="3457879" y="1298677"/>
                </a:cubicBezTo>
                <a:cubicBezTo>
                  <a:pt x="3459708" y="1298677"/>
                  <a:pt x="3461689" y="1298067"/>
                  <a:pt x="3463823" y="1296848"/>
                </a:cubicBezTo>
                <a:cubicBezTo>
                  <a:pt x="3465956" y="1295629"/>
                  <a:pt x="3467023" y="1293648"/>
                  <a:pt x="3467023" y="1290905"/>
                </a:cubicBezTo>
                <a:cubicBezTo>
                  <a:pt x="3467023" y="1286637"/>
                  <a:pt x="3465194" y="1283208"/>
                  <a:pt x="3461537" y="1280618"/>
                </a:cubicBezTo>
                <a:cubicBezTo>
                  <a:pt x="3457879" y="1278027"/>
                  <a:pt x="3453764" y="1276731"/>
                  <a:pt x="3449192" y="1276731"/>
                </a:cubicBezTo>
                <a:cubicBezTo>
                  <a:pt x="3443096" y="1276731"/>
                  <a:pt x="3437991" y="1278789"/>
                  <a:pt x="3433876" y="1282904"/>
                </a:cubicBezTo>
                <a:cubicBezTo>
                  <a:pt x="3429761" y="1287018"/>
                  <a:pt x="3427704" y="1292124"/>
                  <a:pt x="3427704" y="1298220"/>
                </a:cubicBezTo>
                <a:cubicBezTo>
                  <a:pt x="3427704" y="1304621"/>
                  <a:pt x="3429609" y="1310107"/>
                  <a:pt x="3433419" y="1314679"/>
                </a:cubicBezTo>
                <a:cubicBezTo>
                  <a:pt x="3437229" y="1319251"/>
                  <a:pt x="3442182" y="1321537"/>
                  <a:pt x="3448278" y="1321537"/>
                </a:cubicBezTo>
                <a:cubicBezTo>
                  <a:pt x="3457727" y="1321537"/>
                  <a:pt x="3465728" y="1317727"/>
                  <a:pt x="3472281" y="1310107"/>
                </a:cubicBezTo>
                <a:cubicBezTo>
                  <a:pt x="3478834" y="1302487"/>
                  <a:pt x="3482111" y="1293343"/>
                  <a:pt x="3482111" y="1282675"/>
                </a:cubicBezTo>
                <a:cubicBezTo>
                  <a:pt x="3482111" y="1274445"/>
                  <a:pt x="3480587" y="1267435"/>
                  <a:pt x="3477539" y="1261644"/>
                </a:cubicBezTo>
                <a:cubicBezTo>
                  <a:pt x="3474491" y="1255853"/>
                  <a:pt x="3470605" y="1250976"/>
                  <a:pt x="3465880" y="1247013"/>
                </a:cubicBezTo>
                <a:cubicBezTo>
                  <a:pt x="3461156" y="1243051"/>
                  <a:pt x="3456050" y="1240155"/>
                  <a:pt x="3450564" y="1238327"/>
                </a:cubicBezTo>
                <a:cubicBezTo>
                  <a:pt x="3445078" y="1236498"/>
                  <a:pt x="3439896" y="1235583"/>
                  <a:pt x="3435019" y="1235583"/>
                </a:cubicBezTo>
                <a:lnTo>
                  <a:pt x="3432733" y="1235583"/>
                </a:lnTo>
                <a:cubicBezTo>
                  <a:pt x="3426028" y="1235888"/>
                  <a:pt x="3417341" y="1238022"/>
                  <a:pt x="3406673" y="1241984"/>
                </a:cubicBezTo>
                <a:lnTo>
                  <a:pt x="3406673" y="1401090"/>
                </a:lnTo>
                <a:cubicBezTo>
                  <a:pt x="3406673" y="1409015"/>
                  <a:pt x="3409873" y="1415873"/>
                  <a:pt x="3416274" y="1421664"/>
                </a:cubicBezTo>
                <a:cubicBezTo>
                  <a:pt x="3422675" y="1427455"/>
                  <a:pt x="3430752" y="1430351"/>
                  <a:pt x="3440506" y="1430351"/>
                </a:cubicBezTo>
                <a:cubicBezTo>
                  <a:pt x="3445687" y="1430351"/>
                  <a:pt x="3449878" y="1429055"/>
                  <a:pt x="3453079" y="1426464"/>
                </a:cubicBezTo>
                <a:cubicBezTo>
                  <a:pt x="3456279" y="1423874"/>
                  <a:pt x="3457879" y="1420597"/>
                  <a:pt x="3457879" y="1416635"/>
                </a:cubicBezTo>
                <a:cubicBezTo>
                  <a:pt x="3457879" y="1413891"/>
                  <a:pt x="3456584" y="1411377"/>
                  <a:pt x="3453993" y="1409091"/>
                </a:cubicBezTo>
                <a:cubicBezTo>
                  <a:pt x="3451402" y="1406805"/>
                  <a:pt x="3447973" y="1405662"/>
                  <a:pt x="3443706" y="1405662"/>
                </a:cubicBezTo>
                <a:cubicBezTo>
                  <a:pt x="3444925" y="1407795"/>
                  <a:pt x="3445535" y="1409929"/>
                  <a:pt x="3445535" y="1412063"/>
                </a:cubicBezTo>
                <a:cubicBezTo>
                  <a:pt x="3445535" y="1414501"/>
                  <a:pt x="3444620" y="1416254"/>
                  <a:pt x="3442791" y="1417320"/>
                </a:cubicBezTo>
                <a:cubicBezTo>
                  <a:pt x="3440963" y="1418387"/>
                  <a:pt x="3439286" y="1418921"/>
                  <a:pt x="3437762" y="1418921"/>
                </a:cubicBezTo>
                <a:cubicBezTo>
                  <a:pt x="3432886" y="1418921"/>
                  <a:pt x="3430447" y="1416330"/>
                  <a:pt x="3430447" y="1411148"/>
                </a:cubicBezTo>
                <a:cubicBezTo>
                  <a:pt x="3430447" y="1407491"/>
                  <a:pt x="3431819" y="1404671"/>
                  <a:pt x="3434562" y="1402690"/>
                </a:cubicBezTo>
                <a:cubicBezTo>
                  <a:pt x="3437305" y="1400709"/>
                  <a:pt x="3440353" y="1399718"/>
                  <a:pt x="3443706" y="1399718"/>
                </a:cubicBezTo>
                <a:cubicBezTo>
                  <a:pt x="3448888" y="1399718"/>
                  <a:pt x="3453536" y="1401318"/>
                  <a:pt x="3457651" y="1404519"/>
                </a:cubicBezTo>
                <a:cubicBezTo>
                  <a:pt x="3461765" y="1407719"/>
                  <a:pt x="3463823" y="1411758"/>
                  <a:pt x="3463823" y="1416635"/>
                </a:cubicBezTo>
                <a:cubicBezTo>
                  <a:pt x="3463823" y="1422121"/>
                  <a:pt x="3461461" y="1426845"/>
                  <a:pt x="3456736" y="1430808"/>
                </a:cubicBezTo>
                <a:cubicBezTo>
                  <a:pt x="3452012" y="1434770"/>
                  <a:pt x="3446602" y="1436751"/>
                  <a:pt x="3440506" y="1436751"/>
                </a:cubicBezTo>
                <a:cubicBezTo>
                  <a:pt x="3434105" y="1436751"/>
                  <a:pt x="3427856" y="1435608"/>
                  <a:pt x="3421760" y="1433322"/>
                </a:cubicBezTo>
                <a:cubicBezTo>
                  <a:pt x="3415664" y="1431036"/>
                  <a:pt x="3410178" y="1427836"/>
                  <a:pt x="3405301" y="1423721"/>
                </a:cubicBezTo>
                <a:cubicBezTo>
                  <a:pt x="3400424" y="1419606"/>
                  <a:pt x="3396310" y="1414806"/>
                  <a:pt x="3392957" y="1409319"/>
                </a:cubicBezTo>
                <a:cubicBezTo>
                  <a:pt x="3389604" y="1403833"/>
                  <a:pt x="3387318" y="1397889"/>
                  <a:pt x="3386099" y="1391489"/>
                </a:cubicBezTo>
                <a:cubicBezTo>
                  <a:pt x="3385489" y="1390879"/>
                  <a:pt x="3385032" y="1390574"/>
                  <a:pt x="3384727" y="1390574"/>
                </a:cubicBezTo>
                <a:cubicBezTo>
                  <a:pt x="3384422" y="1390574"/>
                  <a:pt x="3384118" y="1390727"/>
                  <a:pt x="3383813" y="1391031"/>
                </a:cubicBezTo>
                <a:cubicBezTo>
                  <a:pt x="3381679" y="1398651"/>
                  <a:pt x="3378098" y="1405052"/>
                  <a:pt x="3373069" y="1410234"/>
                </a:cubicBezTo>
                <a:cubicBezTo>
                  <a:pt x="3368039" y="1415415"/>
                  <a:pt x="3362324" y="1418006"/>
                  <a:pt x="3355923" y="1418006"/>
                </a:cubicBezTo>
                <a:cubicBezTo>
                  <a:pt x="3360191" y="1415263"/>
                  <a:pt x="3363544" y="1411834"/>
                  <a:pt x="3365982" y="1407719"/>
                </a:cubicBezTo>
                <a:cubicBezTo>
                  <a:pt x="3368420" y="1403604"/>
                  <a:pt x="3369639" y="1399413"/>
                  <a:pt x="3369639" y="1395146"/>
                </a:cubicBezTo>
                <a:lnTo>
                  <a:pt x="3369639" y="1388288"/>
                </a:lnTo>
                <a:cubicBezTo>
                  <a:pt x="3358667" y="1384935"/>
                  <a:pt x="3347389" y="1380592"/>
                  <a:pt x="3335807" y="1375258"/>
                </a:cubicBezTo>
                <a:cubicBezTo>
                  <a:pt x="3324224" y="1369924"/>
                  <a:pt x="3314014" y="1364361"/>
                  <a:pt x="3305174" y="1358570"/>
                </a:cubicBezTo>
                <a:cubicBezTo>
                  <a:pt x="3297554" y="1353693"/>
                  <a:pt x="3289325" y="1348131"/>
                  <a:pt x="3280486" y="1341882"/>
                </a:cubicBezTo>
                <a:cubicBezTo>
                  <a:pt x="3271646" y="1335634"/>
                  <a:pt x="3263417" y="1329233"/>
                  <a:pt x="3255797" y="1322680"/>
                </a:cubicBezTo>
                <a:cubicBezTo>
                  <a:pt x="3248177" y="1316127"/>
                  <a:pt x="3241852" y="1309497"/>
                  <a:pt x="3236823" y="1302792"/>
                </a:cubicBezTo>
                <a:cubicBezTo>
                  <a:pt x="3231794" y="1296086"/>
                  <a:pt x="3229279" y="1289685"/>
                  <a:pt x="3229279" y="1283589"/>
                </a:cubicBezTo>
                <a:cubicBezTo>
                  <a:pt x="3229279" y="1278408"/>
                  <a:pt x="3232175" y="1272693"/>
                  <a:pt x="3237966" y="1266444"/>
                </a:cubicBezTo>
                <a:cubicBezTo>
                  <a:pt x="3243757" y="1260196"/>
                  <a:pt x="3250539" y="1254252"/>
                  <a:pt x="3258311" y="1248614"/>
                </a:cubicBezTo>
                <a:cubicBezTo>
                  <a:pt x="3266084" y="1242975"/>
                  <a:pt x="3273704" y="1238022"/>
                  <a:pt x="3281171" y="1233755"/>
                </a:cubicBezTo>
                <a:cubicBezTo>
                  <a:pt x="3288639" y="1229487"/>
                  <a:pt x="3294049" y="1226744"/>
                  <a:pt x="3297402" y="1225525"/>
                </a:cubicBezTo>
                <a:cubicBezTo>
                  <a:pt x="3308070" y="1221258"/>
                  <a:pt x="3319043" y="1217905"/>
                  <a:pt x="3330320" y="1215467"/>
                </a:cubicBezTo>
                <a:cubicBezTo>
                  <a:pt x="3341598" y="1213028"/>
                  <a:pt x="3353638" y="1210895"/>
                  <a:pt x="3366439" y="1209066"/>
                </a:cubicBezTo>
                <a:lnTo>
                  <a:pt x="3366439" y="1192149"/>
                </a:lnTo>
                <a:lnTo>
                  <a:pt x="3197732" y="1192149"/>
                </a:lnTo>
                <a:close/>
                <a:moveTo>
                  <a:pt x="2384145" y="1161974"/>
                </a:moveTo>
                <a:lnTo>
                  <a:pt x="2682087" y="1161974"/>
                </a:lnTo>
                <a:lnTo>
                  <a:pt x="2718358" y="1161974"/>
                </a:lnTo>
                <a:lnTo>
                  <a:pt x="2930347" y="1161974"/>
                </a:lnTo>
                <a:lnTo>
                  <a:pt x="2919374" y="1191692"/>
                </a:lnTo>
                <a:lnTo>
                  <a:pt x="2881883" y="1191692"/>
                </a:lnTo>
                <a:lnTo>
                  <a:pt x="2881883" y="1396061"/>
                </a:lnTo>
                <a:lnTo>
                  <a:pt x="2881426" y="1403833"/>
                </a:lnTo>
                <a:cubicBezTo>
                  <a:pt x="2880816" y="1410234"/>
                  <a:pt x="2882950" y="1416254"/>
                  <a:pt x="2887827" y="1421892"/>
                </a:cubicBezTo>
                <a:cubicBezTo>
                  <a:pt x="2892704" y="1427531"/>
                  <a:pt x="2899409" y="1430351"/>
                  <a:pt x="2907944" y="1430351"/>
                </a:cubicBezTo>
                <a:cubicBezTo>
                  <a:pt x="2911601" y="1430351"/>
                  <a:pt x="2915030" y="1429284"/>
                  <a:pt x="2918231" y="1427150"/>
                </a:cubicBezTo>
                <a:cubicBezTo>
                  <a:pt x="2921431" y="1425017"/>
                  <a:pt x="2923031" y="1421969"/>
                  <a:pt x="2923031" y="1418006"/>
                </a:cubicBezTo>
                <a:cubicBezTo>
                  <a:pt x="2923031" y="1411301"/>
                  <a:pt x="2918764" y="1407948"/>
                  <a:pt x="2910230" y="1407948"/>
                </a:cubicBezTo>
                <a:cubicBezTo>
                  <a:pt x="2911754" y="1410386"/>
                  <a:pt x="2912516" y="1412367"/>
                  <a:pt x="2912516" y="1413891"/>
                </a:cubicBezTo>
                <a:cubicBezTo>
                  <a:pt x="2912516" y="1415415"/>
                  <a:pt x="2911754" y="1416863"/>
                  <a:pt x="2910230" y="1418235"/>
                </a:cubicBezTo>
                <a:cubicBezTo>
                  <a:pt x="2908706" y="1419606"/>
                  <a:pt x="2907029" y="1420292"/>
                  <a:pt x="2905200" y="1420292"/>
                </a:cubicBezTo>
                <a:cubicBezTo>
                  <a:pt x="2903372" y="1420292"/>
                  <a:pt x="2901848" y="1419530"/>
                  <a:pt x="2900629" y="1418006"/>
                </a:cubicBezTo>
                <a:cubicBezTo>
                  <a:pt x="2899409" y="1416482"/>
                  <a:pt x="2898800" y="1414806"/>
                  <a:pt x="2898800" y="1412977"/>
                </a:cubicBezTo>
                <a:cubicBezTo>
                  <a:pt x="2898800" y="1410234"/>
                  <a:pt x="2899866" y="1407795"/>
                  <a:pt x="2902000" y="1405662"/>
                </a:cubicBezTo>
                <a:cubicBezTo>
                  <a:pt x="2904134" y="1403528"/>
                  <a:pt x="2906877" y="1402461"/>
                  <a:pt x="2910230" y="1402461"/>
                </a:cubicBezTo>
                <a:cubicBezTo>
                  <a:pt x="2915716" y="1402461"/>
                  <a:pt x="2920212" y="1404138"/>
                  <a:pt x="2923717" y="1407491"/>
                </a:cubicBezTo>
                <a:cubicBezTo>
                  <a:pt x="2927222" y="1410843"/>
                  <a:pt x="2928975" y="1414349"/>
                  <a:pt x="2928975" y="1418006"/>
                </a:cubicBezTo>
                <a:cubicBezTo>
                  <a:pt x="2928975" y="1422883"/>
                  <a:pt x="2926841" y="1427150"/>
                  <a:pt x="2922574" y="1430808"/>
                </a:cubicBezTo>
                <a:cubicBezTo>
                  <a:pt x="2918307" y="1434465"/>
                  <a:pt x="2913430" y="1436294"/>
                  <a:pt x="2907944" y="1436294"/>
                </a:cubicBezTo>
                <a:cubicBezTo>
                  <a:pt x="2896056" y="1436294"/>
                  <a:pt x="2885389" y="1432332"/>
                  <a:pt x="2875940" y="1424407"/>
                </a:cubicBezTo>
                <a:cubicBezTo>
                  <a:pt x="2866491" y="1416482"/>
                  <a:pt x="2860547" y="1406729"/>
                  <a:pt x="2858109" y="1395146"/>
                </a:cubicBezTo>
                <a:lnTo>
                  <a:pt x="2857652" y="1392860"/>
                </a:lnTo>
                <a:lnTo>
                  <a:pt x="2856737" y="1394689"/>
                </a:lnTo>
                <a:cubicBezTo>
                  <a:pt x="2854604" y="1401699"/>
                  <a:pt x="2851327" y="1407567"/>
                  <a:pt x="2846907" y="1412291"/>
                </a:cubicBezTo>
                <a:cubicBezTo>
                  <a:pt x="2842488" y="1417016"/>
                  <a:pt x="2837230" y="1419378"/>
                  <a:pt x="2831134" y="1419378"/>
                </a:cubicBezTo>
                <a:cubicBezTo>
                  <a:pt x="2839669" y="1413587"/>
                  <a:pt x="2843936" y="1406729"/>
                  <a:pt x="2843936" y="1398804"/>
                </a:cubicBezTo>
                <a:lnTo>
                  <a:pt x="2843021" y="1391489"/>
                </a:lnTo>
                <a:lnTo>
                  <a:pt x="2843021" y="1390117"/>
                </a:lnTo>
                <a:lnTo>
                  <a:pt x="2825648" y="1382802"/>
                </a:lnTo>
                <a:cubicBezTo>
                  <a:pt x="2813761" y="1377925"/>
                  <a:pt x="2802102" y="1372820"/>
                  <a:pt x="2790672" y="1367486"/>
                </a:cubicBezTo>
                <a:cubicBezTo>
                  <a:pt x="2779242" y="1362152"/>
                  <a:pt x="2768498" y="1356741"/>
                  <a:pt x="2758439" y="1351255"/>
                </a:cubicBezTo>
                <a:cubicBezTo>
                  <a:pt x="2748381" y="1345769"/>
                  <a:pt x="2739465" y="1340358"/>
                  <a:pt x="2731693" y="1335024"/>
                </a:cubicBezTo>
                <a:cubicBezTo>
                  <a:pt x="2723921" y="1329690"/>
                  <a:pt x="2717748" y="1324433"/>
                  <a:pt x="2713177" y="1319251"/>
                </a:cubicBezTo>
                <a:cubicBezTo>
                  <a:pt x="2709214" y="1314679"/>
                  <a:pt x="2706699" y="1310336"/>
                  <a:pt x="2705633" y="1306221"/>
                </a:cubicBezTo>
                <a:cubicBezTo>
                  <a:pt x="2704566" y="1302106"/>
                  <a:pt x="2704032" y="1298220"/>
                  <a:pt x="2704032" y="1294562"/>
                </a:cubicBezTo>
                <a:cubicBezTo>
                  <a:pt x="2704032" y="1285113"/>
                  <a:pt x="2706699" y="1275360"/>
                  <a:pt x="2712033" y="1265301"/>
                </a:cubicBezTo>
                <a:cubicBezTo>
                  <a:pt x="2717367" y="1255243"/>
                  <a:pt x="2725673" y="1246175"/>
                  <a:pt x="2736951" y="1238098"/>
                </a:cubicBezTo>
                <a:cubicBezTo>
                  <a:pt x="2748229" y="1230021"/>
                  <a:pt x="2762325" y="1223391"/>
                  <a:pt x="2779242" y="1218210"/>
                </a:cubicBezTo>
                <a:cubicBezTo>
                  <a:pt x="2796158" y="1213028"/>
                  <a:pt x="2816351" y="1210437"/>
                  <a:pt x="2839821" y="1210437"/>
                </a:cubicBezTo>
                <a:lnTo>
                  <a:pt x="2839821" y="1191692"/>
                </a:lnTo>
                <a:lnTo>
                  <a:pt x="2706471" y="1191692"/>
                </a:lnTo>
                <a:lnTo>
                  <a:pt x="2688031" y="1191692"/>
                </a:lnTo>
                <a:lnTo>
                  <a:pt x="2681782" y="1191692"/>
                </a:lnTo>
                <a:lnTo>
                  <a:pt x="2681325" y="1387831"/>
                </a:lnTo>
                <a:lnTo>
                  <a:pt x="2681325" y="1397889"/>
                </a:lnTo>
                <a:cubicBezTo>
                  <a:pt x="2681325" y="1406729"/>
                  <a:pt x="2684754" y="1414120"/>
                  <a:pt x="2691612" y="1420064"/>
                </a:cubicBezTo>
                <a:cubicBezTo>
                  <a:pt x="2698470" y="1426007"/>
                  <a:pt x="2706623" y="1428979"/>
                  <a:pt x="2716072" y="1428979"/>
                </a:cubicBezTo>
                <a:cubicBezTo>
                  <a:pt x="2728569" y="1428979"/>
                  <a:pt x="2734817" y="1424255"/>
                  <a:pt x="2734817" y="1414806"/>
                </a:cubicBezTo>
                <a:cubicBezTo>
                  <a:pt x="2734817" y="1406881"/>
                  <a:pt x="2729788" y="1402919"/>
                  <a:pt x="2719730" y="1402919"/>
                </a:cubicBezTo>
                <a:cubicBezTo>
                  <a:pt x="2720949" y="1405052"/>
                  <a:pt x="2721558" y="1407338"/>
                  <a:pt x="2721558" y="1409777"/>
                </a:cubicBezTo>
                <a:cubicBezTo>
                  <a:pt x="2721558" y="1411605"/>
                  <a:pt x="2720644" y="1413358"/>
                  <a:pt x="2718815" y="1415034"/>
                </a:cubicBezTo>
                <a:cubicBezTo>
                  <a:pt x="2716987" y="1416711"/>
                  <a:pt x="2715310" y="1417549"/>
                  <a:pt x="2713786" y="1417549"/>
                </a:cubicBezTo>
                <a:cubicBezTo>
                  <a:pt x="2708909" y="1417549"/>
                  <a:pt x="2706471" y="1414653"/>
                  <a:pt x="2706471" y="1408862"/>
                </a:cubicBezTo>
                <a:cubicBezTo>
                  <a:pt x="2706471" y="1405205"/>
                  <a:pt x="2707766" y="1402233"/>
                  <a:pt x="2710357" y="1399947"/>
                </a:cubicBezTo>
                <a:cubicBezTo>
                  <a:pt x="2712948" y="1397661"/>
                  <a:pt x="2716072" y="1396518"/>
                  <a:pt x="2719730" y="1396518"/>
                </a:cubicBezTo>
                <a:cubicBezTo>
                  <a:pt x="2725826" y="1396518"/>
                  <a:pt x="2730855" y="1398347"/>
                  <a:pt x="2734817" y="1402004"/>
                </a:cubicBezTo>
                <a:cubicBezTo>
                  <a:pt x="2738780" y="1405662"/>
                  <a:pt x="2740761" y="1409929"/>
                  <a:pt x="2740761" y="1414806"/>
                </a:cubicBezTo>
                <a:cubicBezTo>
                  <a:pt x="2740761" y="1420597"/>
                  <a:pt x="2738322" y="1425626"/>
                  <a:pt x="2733446" y="1429893"/>
                </a:cubicBezTo>
                <a:cubicBezTo>
                  <a:pt x="2728569" y="1434161"/>
                  <a:pt x="2722778" y="1436294"/>
                  <a:pt x="2716072" y="1436294"/>
                </a:cubicBezTo>
                <a:cubicBezTo>
                  <a:pt x="2709671" y="1436294"/>
                  <a:pt x="2703347" y="1434999"/>
                  <a:pt x="2697098" y="1432408"/>
                </a:cubicBezTo>
                <a:cubicBezTo>
                  <a:pt x="2690850" y="1429817"/>
                  <a:pt x="2685211" y="1426388"/>
                  <a:pt x="2680182" y="1422121"/>
                </a:cubicBezTo>
                <a:cubicBezTo>
                  <a:pt x="2675153" y="1417854"/>
                  <a:pt x="2670886" y="1412748"/>
                  <a:pt x="2667380" y="1406805"/>
                </a:cubicBezTo>
                <a:cubicBezTo>
                  <a:pt x="2663875" y="1400861"/>
                  <a:pt x="2661513" y="1394537"/>
                  <a:pt x="2660294" y="1387831"/>
                </a:cubicBezTo>
                <a:lnTo>
                  <a:pt x="2657551" y="1387374"/>
                </a:lnTo>
                <a:lnTo>
                  <a:pt x="2657551" y="1387831"/>
                </a:lnTo>
                <a:cubicBezTo>
                  <a:pt x="2656636" y="1391793"/>
                  <a:pt x="2655188" y="1395527"/>
                  <a:pt x="2653207" y="1399032"/>
                </a:cubicBezTo>
                <a:cubicBezTo>
                  <a:pt x="2651226" y="1402538"/>
                  <a:pt x="2648864" y="1405509"/>
                  <a:pt x="2646121" y="1407948"/>
                </a:cubicBezTo>
                <a:cubicBezTo>
                  <a:pt x="2643377" y="1410386"/>
                  <a:pt x="2640482" y="1412367"/>
                  <a:pt x="2637434" y="1413891"/>
                </a:cubicBezTo>
                <a:cubicBezTo>
                  <a:pt x="2634386" y="1415415"/>
                  <a:pt x="2631490" y="1416177"/>
                  <a:pt x="2628747" y="1416177"/>
                </a:cubicBezTo>
                <a:cubicBezTo>
                  <a:pt x="2632709" y="1413739"/>
                  <a:pt x="2636138" y="1410158"/>
                  <a:pt x="2639034" y="1405433"/>
                </a:cubicBezTo>
                <a:cubicBezTo>
                  <a:pt x="2641930" y="1400709"/>
                  <a:pt x="2643377" y="1396213"/>
                  <a:pt x="2643377" y="1391946"/>
                </a:cubicBezTo>
                <a:lnTo>
                  <a:pt x="2643377" y="1384173"/>
                </a:lnTo>
                <a:cubicBezTo>
                  <a:pt x="2637891" y="1378077"/>
                  <a:pt x="2631185" y="1373048"/>
                  <a:pt x="2623261" y="1369086"/>
                </a:cubicBezTo>
                <a:cubicBezTo>
                  <a:pt x="2615336" y="1365123"/>
                  <a:pt x="2607563" y="1362380"/>
                  <a:pt x="2599943" y="1360856"/>
                </a:cubicBezTo>
                <a:lnTo>
                  <a:pt x="2592171" y="1374115"/>
                </a:lnTo>
                <a:cubicBezTo>
                  <a:pt x="2587904" y="1381430"/>
                  <a:pt x="2582494" y="1387450"/>
                  <a:pt x="2575940" y="1392174"/>
                </a:cubicBezTo>
                <a:cubicBezTo>
                  <a:pt x="2569387" y="1396899"/>
                  <a:pt x="2563063" y="1399261"/>
                  <a:pt x="2556966" y="1399261"/>
                </a:cubicBezTo>
                <a:cubicBezTo>
                  <a:pt x="2552090" y="1399261"/>
                  <a:pt x="2547365" y="1398194"/>
                  <a:pt x="2542793" y="1396061"/>
                </a:cubicBezTo>
                <a:cubicBezTo>
                  <a:pt x="2538221" y="1393927"/>
                  <a:pt x="2534259" y="1391184"/>
                  <a:pt x="2530906" y="1387831"/>
                </a:cubicBezTo>
                <a:cubicBezTo>
                  <a:pt x="2527553" y="1384478"/>
                  <a:pt x="2524810" y="1380668"/>
                  <a:pt x="2522677" y="1376401"/>
                </a:cubicBezTo>
                <a:cubicBezTo>
                  <a:pt x="2520543" y="1372134"/>
                  <a:pt x="2519476" y="1367867"/>
                  <a:pt x="2519476" y="1363599"/>
                </a:cubicBezTo>
                <a:cubicBezTo>
                  <a:pt x="2519476" y="1350798"/>
                  <a:pt x="2523896" y="1339139"/>
                  <a:pt x="2532735" y="1328624"/>
                </a:cubicBezTo>
                <a:cubicBezTo>
                  <a:pt x="2541574" y="1318108"/>
                  <a:pt x="2553004" y="1310869"/>
                  <a:pt x="2567025" y="1306907"/>
                </a:cubicBezTo>
                <a:lnTo>
                  <a:pt x="2569311" y="1306907"/>
                </a:lnTo>
                <a:cubicBezTo>
                  <a:pt x="2569006" y="1302944"/>
                  <a:pt x="2568625" y="1299058"/>
                  <a:pt x="2568168" y="1295248"/>
                </a:cubicBezTo>
                <a:cubicBezTo>
                  <a:pt x="2567711" y="1291438"/>
                  <a:pt x="2566872" y="1287399"/>
                  <a:pt x="2565653" y="1283132"/>
                </a:cubicBezTo>
                <a:cubicBezTo>
                  <a:pt x="2541269" y="1278865"/>
                  <a:pt x="2520238" y="1267740"/>
                  <a:pt x="2502560" y="1249757"/>
                </a:cubicBezTo>
                <a:cubicBezTo>
                  <a:pt x="2498293" y="1259510"/>
                  <a:pt x="2492120" y="1267283"/>
                  <a:pt x="2484043" y="1273074"/>
                </a:cubicBezTo>
                <a:cubicBezTo>
                  <a:pt x="2475966" y="1278865"/>
                  <a:pt x="2466593" y="1281761"/>
                  <a:pt x="2455925" y="1281761"/>
                </a:cubicBezTo>
                <a:cubicBezTo>
                  <a:pt x="2452877" y="1281761"/>
                  <a:pt x="2450058" y="1281532"/>
                  <a:pt x="2447467" y="1281075"/>
                </a:cubicBezTo>
                <a:cubicBezTo>
                  <a:pt x="2444876" y="1280618"/>
                  <a:pt x="2442133" y="1279627"/>
                  <a:pt x="2439238" y="1278103"/>
                </a:cubicBezTo>
                <a:cubicBezTo>
                  <a:pt x="2436342" y="1276579"/>
                  <a:pt x="2433141" y="1274445"/>
                  <a:pt x="2429636" y="1271702"/>
                </a:cubicBezTo>
                <a:cubicBezTo>
                  <a:pt x="2426131" y="1268959"/>
                  <a:pt x="2422093" y="1265149"/>
                  <a:pt x="2417521" y="1260272"/>
                </a:cubicBezTo>
                <a:cubicBezTo>
                  <a:pt x="2412948" y="1255700"/>
                  <a:pt x="2409443" y="1250823"/>
                  <a:pt x="2407005" y="1245642"/>
                </a:cubicBezTo>
                <a:cubicBezTo>
                  <a:pt x="2404566" y="1240460"/>
                  <a:pt x="2403043" y="1235279"/>
                  <a:pt x="2402433" y="1230097"/>
                </a:cubicBezTo>
                <a:cubicBezTo>
                  <a:pt x="2402433" y="1219734"/>
                  <a:pt x="2404871" y="1212038"/>
                  <a:pt x="2409748" y="1207008"/>
                </a:cubicBezTo>
                <a:cubicBezTo>
                  <a:pt x="2414625" y="1201979"/>
                  <a:pt x="2419654" y="1199465"/>
                  <a:pt x="2424836" y="1199465"/>
                </a:cubicBezTo>
                <a:cubicBezTo>
                  <a:pt x="2432456" y="1201293"/>
                  <a:pt x="2436418" y="1206475"/>
                  <a:pt x="2436723" y="1215009"/>
                </a:cubicBezTo>
                <a:lnTo>
                  <a:pt x="2435808" y="1220496"/>
                </a:lnTo>
                <a:cubicBezTo>
                  <a:pt x="2434589" y="1222629"/>
                  <a:pt x="2433065" y="1224001"/>
                  <a:pt x="2431237" y="1224611"/>
                </a:cubicBezTo>
                <a:cubicBezTo>
                  <a:pt x="2427274" y="1223696"/>
                  <a:pt x="2425293" y="1221867"/>
                  <a:pt x="2425293" y="1219124"/>
                </a:cubicBezTo>
                <a:cubicBezTo>
                  <a:pt x="2425293" y="1218210"/>
                  <a:pt x="2425445" y="1217600"/>
                  <a:pt x="2425750" y="1217295"/>
                </a:cubicBezTo>
                <a:lnTo>
                  <a:pt x="2426664" y="1215009"/>
                </a:lnTo>
                <a:cubicBezTo>
                  <a:pt x="2426969" y="1214095"/>
                  <a:pt x="2427884" y="1213638"/>
                  <a:pt x="2429408" y="1213638"/>
                </a:cubicBezTo>
                <a:cubicBezTo>
                  <a:pt x="2431846" y="1213638"/>
                  <a:pt x="2433065" y="1214247"/>
                  <a:pt x="2433065" y="1215467"/>
                </a:cubicBezTo>
                <a:cubicBezTo>
                  <a:pt x="2433065" y="1209980"/>
                  <a:pt x="2431084" y="1206170"/>
                  <a:pt x="2427122" y="1204037"/>
                </a:cubicBezTo>
                <a:cubicBezTo>
                  <a:pt x="2421940" y="1204037"/>
                  <a:pt x="2418282" y="1205942"/>
                  <a:pt x="2416149" y="1209752"/>
                </a:cubicBezTo>
                <a:cubicBezTo>
                  <a:pt x="2414015" y="1213562"/>
                  <a:pt x="2412948" y="1217143"/>
                  <a:pt x="2412948" y="1220496"/>
                </a:cubicBezTo>
                <a:cubicBezTo>
                  <a:pt x="2412948" y="1226592"/>
                  <a:pt x="2414472" y="1231011"/>
                  <a:pt x="2417521" y="1233755"/>
                </a:cubicBezTo>
                <a:cubicBezTo>
                  <a:pt x="2417825" y="1234059"/>
                  <a:pt x="2419045" y="1234669"/>
                  <a:pt x="2421178" y="1235583"/>
                </a:cubicBezTo>
                <a:cubicBezTo>
                  <a:pt x="2423312" y="1236498"/>
                  <a:pt x="2425826" y="1237488"/>
                  <a:pt x="2428722" y="1238555"/>
                </a:cubicBezTo>
                <a:cubicBezTo>
                  <a:pt x="2431618" y="1239622"/>
                  <a:pt x="2434818" y="1240536"/>
                  <a:pt x="2438323" y="1241298"/>
                </a:cubicBezTo>
                <a:cubicBezTo>
                  <a:pt x="2441828" y="1242060"/>
                  <a:pt x="2445410" y="1242441"/>
                  <a:pt x="2449067" y="1242441"/>
                </a:cubicBezTo>
                <a:cubicBezTo>
                  <a:pt x="2453030" y="1241832"/>
                  <a:pt x="2457068" y="1240536"/>
                  <a:pt x="2461183" y="1238555"/>
                </a:cubicBezTo>
                <a:cubicBezTo>
                  <a:pt x="2465298" y="1236574"/>
                  <a:pt x="2469260" y="1233602"/>
                  <a:pt x="2473070" y="1229640"/>
                </a:cubicBezTo>
                <a:cubicBezTo>
                  <a:pt x="2476880" y="1225677"/>
                  <a:pt x="2480157" y="1220572"/>
                  <a:pt x="2482900" y="1214324"/>
                </a:cubicBezTo>
                <a:cubicBezTo>
                  <a:pt x="2485643" y="1208075"/>
                  <a:pt x="2487624" y="1200531"/>
                  <a:pt x="2488844" y="1191692"/>
                </a:cubicBezTo>
                <a:lnTo>
                  <a:pt x="2367686" y="1191692"/>
                </a:lnTo>
                <a:close/>
                <a:moveTo>
                  <a:pt x="3119704" y="1116254"/>
                </a:moveTo>
                <a:cubicBezTo>
                  <a:pt x="3116046" y="1119912"/>
                  <a:pt x="3113150" y="1123036"/>
                  <a:pt x="3111017" y="1125627"/>
                </a:cubicBezTo>
                <a:cubicBezTo>
                  <a:pt x="3108883" y="1128218"/>
                  <a:pt x="3107207" y="1130732"/>
                  <a:pt x="3105988" y="1133171"/>
                </a:cubicBezTo>
                <a:cubicBezTo>
                  <a:pt x="3104768" y="1135609"/>
                  <a:pt x="3103930" y="1138200"/>
                  <a:pt x="3103473" y="1140943"/>
                </a:cubicBezTo>
                <a:cubicBezTo>
                  <a:pt x="3103016" y="1143686"/>
                  <a:pt x="3102787" y="1147039"/>
                  <a:pt x="3102787" y="1151001"/>
                </a:cubicBezTo>
                <a:lnTo>
                  <a:pt x="3103244" y="1159231"/>
                </a:lnTo>
                <a:lnTo>
                  <a:pt x="3103244" y="1161974"/>
                </a:lnTo>
                <a:lnTo>
                  <a:pt x="3145307" y="1161974"/>
                </a:lnTo>
                <a:lnTo>
                  <a:pt x="3129305" y="1191692"/>
                </a:lnTo>
                <a:lnTo>
                  <a:pt x="3103244" y="1191692"/>
                </a:lnTo>
                <a:lnTo>
                  <a:pt x="3102787" y="1395603"/>
                </a:lnTo>
                <a:cubicBezTo>
                  <a:pt x="3102787" y="1405052"/>
                  <a:pt x="3106216" y="1413053"/>
                  <a:pt x="3113074" y="1419606"/>
                </a:cubicBezTo>
                <a:cubicBezTo>
                  <a:pt x="3119932" y="1426160"/>
                  <a:pt x="3128238" y="1429436"/>
                  <a:pt x="3137991" y="1429436"/>
                </a:cubicBezTo>
                <a:cubicBezTo>
                  <a:pt x="3143173" y="1429436"/>
                  <a:pt x="3147593" y="1427912"/>
                  <a:pt x="3151250" y="1424864"/>
                </a:cubicBezTo>
                <a:cubicBezTo>
                  <a:pt x="3154908" y="1421816"/>
                  <a:pt x="3156737" y="1418159"/>
                  <a:pt x="3156737" y="1413891"/>
                </a:cubicBezTo>
                <a:cubicBezTo>
                  <a:pt x="3156737" y="1410539"/>
                  <a:pt x="3155213" y="1407491"/>
                  <a:pt x="3152165" y="1404747"/>
                </a:cubicBezTo>
                <a:cubicBezTo>
                  <a:pt x="3149117" y="1402004"/>
                  <a:pt x="3145612" y="1400633"/>
                  <a:pt x="3141649" y="1400633"/>
                </a:cubicBezTo>
                <a:cubicBezTo>
                  <a:pt x="3142868" y="1403071"/>
                  <a:pt x="3143478" y="1405662"/>
                  <a:pt x="3143478" y="1408405"/>
                </a:cubicBezTo>
                <a:cubicBezTo>
                  <a:pt x="3143478" y="1410234"/>
                  <a:pt x="3142564" y="1411986"/>
                  <a:pt x="3140735" y="1413663"/>
                </a:cubicBezTo>
                <a:cubicBezTo>
                  <a:pt x="3138906" y="1415339"/>
                  <a:pt x="3137077" y="1416177"/>
                  <a:pt x="3135248" y="1416177"/>
                </a:cubicBezTo>
                <a:cubicBezTo>
                  <a:pt x="3130372" y="1416177"/>
                  <a:pt x="3127933" y="1413129"/>
                  <a:pt x="3127933" y="1407033"/>
                </a:cubicBezTo>
                <a:cubicBezTo>
                  <a:pt x="3127933" y="1398499"/>
                  <a:pt x="3132505" y="1394232"/>
                  <a:pt x="3141649" y="1394232"/>
                </a:cubicBezTo>
                <a:cubicBezTo>
                  <a:pt x="3147440" y="1394232"/>
                  <a:pt x="3152393" y="1396137"/>
                  <a:pt x="3156508" y="1399947"/>
                </a:cubicBezTo>
                <a:cubicBezTo>
                  <a:pt x="3160623" y="1403757"/>
                  <a:pt x="3162680" y="1408405"/>
                  <a:pt x="3162680" y="1413891"/>
                </a:cubicBezTo>
                <a:cubicBezTo>
                  <a:pt x="3162680" y="1419987"/>
                  <a:pt x="3160242" y="1425321"/>
                  <a:pt x="3155365" y="1429893"/>
                </a:cubicBezTo>
                <a:cubicBezTo>
                  <a:pt x="3150488" y="1434465"/>
                  <a:pt x="3144697" y="1436751"/>
                  <a:pt x="3137991" y="1436751"/>
                </a:cubicBezTo>
                <a:cubicBezTo>
                  <a:pt x="3130981" y="1436751"/>
                  <a:pt x="3124352" y="1435304"/>
                  <a:pt x="3118103" y="1432408"/>
                </a:cubicBezTo>
                <a:cubicBezTo>
                  <a:pt x="3111855" y="1429512"/>
                  <a:pt x="3106216" y="1425855"/>
                  <a:pt x="3101187" y="1421435"/>
                </a:cubicBezTo>
                <a:cubicBezTo>
                  <a:pt x="3096158" y="1417016"/>
                  <a:pt x="3091738" y="1412063"/>
                  <a:pt x="3087928" y="1406576"/>
                </a:cubicBezTo>
                <a:cubicBezTo>
                  <a:pt x="3084118" y="1401090"/>
                  <a:pt x="3081299" y="1395603"/>
                  <a:pt x="3079470" y="1390117"/>
                </a:cubicBezTo>
                <a:cubicBezTo>
                  <a:pt x="3069412" y="1406881"/>
                  <a:pt x="3059353" y="1415263"/>
                  <a:pt x="3049295" y="1415263"/>
                </a:cubicBezTo>
                <a:cubicBezTo>
                  <a:pt x="3059048" y="1407338"/>
                  <a:pt x="3063925" y="1398499"/>
                  <a:pt x="3063925" y="1388745"/>
                </a:cubicBezTo>
                <a:lnTo>
                  <a:pt x="3063468" y="1234669"/>
                </a:lnTo>
                <a:lnTo>
                  <a:pt x="3058439" y="1229183"/>
                </a:lnTo>
                <a:cubicBezTo>
                  <a:pt x="3052038" y="1222782"/>
                  <a:pt x="3046399" y="1217753"/>
                  <a:pt x="3041522" y="1214095"/>
                </a:cubicBezTo>
                <a:cubicBezTo>
                  <a:pt x="3036646" y="1210437"/>
                  <a:pt x="3031845" y="1207618"/>
                  <a:pt x="3027121" y="1205637"/>
                </a:cubicBezTo>
                <a:cubicBezTo>
                  <a:pt x="3022396" y="1203656"/>
                  <a:pt x="3017596" y="1202360"/>
                  <a:pt x="3012719" y="1201751"/>
                </a:cubicBezTo>
                <a:cubicBezTo>
                  <a:pt x="3007842" y="1201141"/>
                  <a:pt x="3002356" y="1200836"/>
                  <a:pt x="2996260" y="1200836"/>
                </a:cubicBezTo>
                <a:cubicBezTo>
                  <a:pt x="2988030" y="1200836"/>
                  <a:pt x="2980334" y="1201979"/>
                  <a:pt x="2973171" y="1204265"/>
                </a:cubicBezTo>
                <a:cubicBezTo>
                  <a:pt x="2966008" y="1206551"/>
                  <a:pt x="2959683" y="1209675"/>
                  <a:pt x="2954197" y="1213638"/>
                </a:cubicBezTo>
                <a:cubicBezTo>
                  <a:pt x="2948711" y="1217600"/>
                  <a:pt x="2944367" y="1222325"/>
                  <a:pt x="2941167" y="1227811"/>
                </a:cubicBezTo>
                <a:cubicBezTo>
                  <a:pt x="2937966" y="1233297"/>
                  <a:pt x="2936366" y="1239393"/>
                  <a:pt x="2936366" y="1246099"/>
                </a:cubicBezTo>
                <a:cubicBezTo>
                  <a:pt x="2936366" y="1250671"/>
                  <a:pt x="2937357" y="1255091"/>
                  <a:pt x="2939338" y="1259358"/>
                </a:cubicBezTo>
                <a:cubicBezTo>
                  <a:pt x="2941319" y="1263625"/>
                  <a:pt x="2944139" y="1267359"/>
                  <a:pt x="2947796" y="1270559"/>
                </a:cubicBezTo>
                <a:cubicBezTo>
                  <a:pt x="2951454" y="1273760"/>
                  <a:pt x="2955797" y="1276350"/>
                  <a:pt x="2960827" y="1278332"/>
                </a:cubicBezTo>
                <a:cubicBezTo>
                  <a:pt x="2965856" y="1280313"/>
                  <a:pt x="2971266" y="1281303"/>
                  <a:pt x="2977057" y="1281303"/>
                </a:cubicBezTo>
                <a:cubicBezTo>
                  <a:pt x="2988030" y="1281303"/>
                  <a:pt x="2997250" y="1277798"/>
                  <a:pt x="3004718" y="1270788"/>
                </a:cubicBezTo>
                <a:cubicBezTo>
                  <a:pt x="3012185" y="1263777"/>
                  <a:pt x="3015919" y="1255243"/>
                  <a:pt x="3015919" y="1245185"/>
                </a:cubicBezTo>
                <a:cubicBezTo>
                  <a:pt x="3015919" y="1237565"/>
                  <a:pt x="3013481" y="1230554"/>
                  <a:pt x="3008604" y="1224153"/>
                </a:cubicBezTo>
                <a:cubicBezTo>
                  <a:pt x="3003727" y="1217753"/>
                  <a:pt x="2997631" y="1214552"/>
                  <a:pt x="2990316" y="1214552"/>
                </a:cubicBezTo>
                <a:cubicBezTo>
                  <a:pt x="2983915" y="1214552"/>
                  <a:pt x="2979038" y="1216533"/>
                  <a:pt x="2975686" y="1220496"/>
                </a:cubicBezTo>
                <a:cubicBezTo>
                  <a:pt x="2972333" y="1224458"/>
                  <a:pt x="2970656" y="1229030"/>
                  <a:pt x="2970656" y="1234212"/>
                </a:cubicBezTo>
                <a:cubicBezTo>
                  <a:pt x="2970656" y="1243051"/>
                  <a:pt x="2975228" y="1247471"/>
                  <a:pt x="2984372" y="1247471"/>
                </a:cubicBezTo>
                <a:cubicBezTo>
                  <a:pt x="2982544" y="1245032"/>
                  <a:pt x="2981477" y="1242441"/>
                  <a:pt x="2981172" y="1239698"/>
                </a:cubicBezTo>
                <a:cubicBezTo>
                  <a:pt x="2981172" y="1234212"/>
                  <a:pt x="2983763" y="1231164"/>
                  <a:pt x="2988944" y="1230554"/>
                </a:cubicBezTo>
                <a:cubicBezTo>
                  <a:pt x="2995040" y="1230554"/>
                  <a:pt x="2998393" y="1233297"/>
                  <a:pt x="2999003" y="1238784"/>
                </a:cubicBezTo>
                <a:cubicBezTo>
                  <a:pt x="2999003" y="1243965"/>
                  <a:pt x="2997783" y="1247852"/>
                  <a:pt x="2995345" y="1250442"/>
                </a:cubicBezTo>
                <a:cubicBezTo>
                  <a:pt x="2992907" y="1253033"/>
                  <a:pt x="2989554" y="1254633"/>
                  <a:pt x="2985287" y="1255243"/>
                </a:cubicBezTo>
                <a:cubicBezTo>
                  <a:pt x="2972485" y="1255243"/>
                  <a:pt x="2964865" y="1249604"/>
                  <a:pt x="2962427" y="1238327"/>
                </a:cubicBezTo>
                <a:cubicBezTo>
                  <a:pt x="2962427" y="1227963"/>
                  <a:pt x="2965018" y="1220115"/>
                  <a:pt x="2970199" y="1214781"/>
                </a:cubicBezTo>
                <a:cubicBezTo>
                  <a:pt x="2975381" y="1209447"/>
                  <a:pt x="2981781" y="1206780"/>
                  <a:pt x="2989402" y="1206780"/>
                </a:cubicBezTo>
                <a:cubicBezTo>
                  <a:pt x="2999155" y="1206780"/>
                  <a:pt x="3007613" y="1212114"/>
                  <a:pt x="3014776" y="1222782"/>
                </a:cubicBezTo>
                <a:cubicBezTo>
                  <a:pt x="3021939" y="1233450"/>
                  <a:pt x="3025520" y="1246861"/>
                  <a:pt x="3025520" y="1263015"/>
                </a:cubicBezTo>
                <a:cubicBezTo>
                  <a:pt x="3025520" y="1282218"/>
                  <a:pt x="3020948" y="1297534"/>
                  <a:pt x="3011804" y="1308964"/>
                </a:cubicBezTo>
                <a:cubicBezTo>
                  <a:pt x="3002660" y="1320394"/>
                  <a:pt x="2990773" y="1326109"/>
                  <a:pt x="2976143" y="1326109"/>
                </a:cubicBezTo>
                <a:cubicBezTo>
                  <a:pt x="2968218" y="1326109"/>
                  <a:pt x="2960903" y="1324280"/>
                  <a:pt x="2954197" y="1320623"/>
                </a:cubicBezTo>
                <a:cubicBezTo>
                  <a:pt x="2947491" y="1316965"/>
                  <a:pt x="2941624" y="1311860"/>
                  <a:pt x="2936595" y="1305306"/>
                </a:cubicBezTo>
                <a:cubicBezTo>
                  <a:pt x="2931566" y="1298753"/>
                  <a:pt x="2927680" y="1291133"/>
                  <a:pt x="2924936" y="1282446"/>
                </a:cubicBezTo>
                <a:cubicBezTo>
                  <a:pt x="2922193" y="1273760"/>
                  <a:pt x="2920822" y="1264387"/>
                  <a:pt x="2920822" y="1254329"/>
                </a:cubicBezTo>
                <a:cubicBezTo>
                  <a:pt x="2920822" y="1241832"/>
                  <a:pt x="2923260" y="1229945"/>
                  <a:pt x="2928137" y="1218667"/>
                </a:cubicBezTo>
                <a:cubicBezTo>
                  <a:pt x="2933014" y="1207389"/>
                  <a:pt x="2939719" y="1197483"/>
                  <a:pt x="2948254" y="1188949"/>
                </a:cubicBezTo>
                <a:cubicBezTo>
                  <a:pt x="2956788" y="1180415"/>
                  <a:pt x="2966922" y="1173633"/>
                  <a:pt x="2978657" y="1168604"/>
                </a:cubicBezTo>
                <a:cubicBezTo>
                  <a:pt x="2990392" y="1163574"/>
                  <a:pt x="3003270" y="1161060"/>
                  <a:pt x="3017291" y="1161060"/>
                </a:cubicBezTo>
                <a:cubicBezTo>
                  <a:pt x="3028568" y="1161060"/>
                  <a:pt x="3043961" y="1167765"/>
                  <a:pt x="3063468" y="1181177"/>
                </a:cubicBezTo>
                <a:lnTo>
                  <a:pt x="3063468" y="1154202"/>
                </a:lnTo>
                <a:cubicBezTo>
                  <a:pt x="3063468" y="1143229"/>
                  <a:pt x="3067430" y="1135152"/>
                  <a:pt x="3075355" y="1129970"/>
                </a:cubicBezTo>
                <a:cubicBezTo>
                  <a:pt x="3077793" y="1128446"/>
                  <a:pt x="3092576" y="1123874"/>
                  <a:pt x="3119704" y="1116254"/>
                </a:cubicBezTo>
                <a:close/>
                <a:moveTo>
                  <a:pt x="503986" y="1114883"/>
                </a:moveTo>
                <a:cubicBezTo>
                  <a:pt x="496671" y="1120979"/>
                  <a:pt x="492099" y="1126160"/>
                  <a:pt x="490270" y="1130427"/>
                </a:cubicBezTo>
                <a:cubicBezTo>
                  <a:pt x="488442" y="1134695"/>
                  <a:pt x="487375" y="1140181"/>
                  <a:pt x="487070" y="1146887"/>
                </a:cubicBezTo>
                <a:lnTo>
                  <a:pt x="487984" y="1161974"/>
                </a:lnTo>
                <a:lnTo>
                  <a:pt x="511835" y="1161974"/>
                </a:lnTo>
                <a:lnTo>
                  <a:pt x="530961" y="1161974"/>
                </a:lnTo>
                <a:lnTo>
                  <a:pt x="781126" y="1161974"/>
                </a:lnTo>
                <a:lnTo>
                  <a:pt x="769696" y="1191692"/>
                </a:lnTo>
                <a:lnTo>
                  <a:pt x="745464" y="1191692"/>
                </a:lnTo>
                <a:lnTo>
                  <a:pt x="745921" y="1388745"/>
                </a:lnTo>
                <a:lnTo>
                  <a:pt x="746836" y="1404747"/>
                </a:lnTo>
                <a:cubicBezTo>
                  <a:pt x="746836" y="1411758"/>
                  <a:pt x="749046" y="1417930"/>
                  <a:pt x="753465" y="1423264"/>
                </a:cubicBezTo>
                <a:cubicBezTo>
                  <a:pt x="757885" y="1428598"/>
                  <a:pt x="764209" y="1431265"/>
                  <a:pt x="772439" y="1431265"/>
                </a:cubicBezTo>
                <a:cubicBezTo>
                  <a:pt x="776097" y="1431265"/>
                  <a:pt x="779450" y="1430198"/>
                  <a:pt x="782497" y="1428065"/>
                </a:cubicBezTo>
                <a:cubicBezTo>
                  <a:pt x="785545" y="1425931"/>
                  <a:pt x="787069" y="1422883"/>
                  <a:pt x="787069" y="1418921"/>
                </a:cubicBezTo>
                <a:cubicBezTo>
                  <a:pt x="787069" y="1415873"/>
                  <a:pt x="785850" y="1413434"/>
                  <a:pt x="783412" y="1411605"/>
                </a:cubicBezTo>
                <a:cubicBezTo>
                  <a:pt x="780973" y="1409777"/>
                  <a:pt x="778078" y="1408862"/>
                  <a:pt x="774725" y="1408862"/>
                </a:cubicBezTo>
                <a:cubicBezTo>
                  <a:pt x="775944" y="1410996"/>
                  <a:pt x="776554" y="1412977"/>
                  <a:pt x="776554" y="1414806"/>
                </a:cubicBezTo>
                <a:cubicBezTo>
                  <a:pt x="776554" y="1416330"/>
                  <a:pt x="775868" y="1417778"/>
                  <a:pt x="774496" y="1419149"/>
                </a:cubicBezTo>
                <a:cubicBezTo>
                  <a:pt x="773125" y="1420521"/>
                  <a:pt x="771524" y="1421207"/>
                  <a:pt x="769696" y="1421207"/>
                </a:cubicBezTo>
                <a:cubicBezTo>
                  <a:pt x="767867" y="1421207"/>
                  <a:pt x="766343" y="1420445"/>
                  <a:pt x="765124" y="1418921"/>
                </a:cubicBezTo>
                <a:cubicBezTo>
                  <a:pt x="763904" y="1417397"/>
                  <a:pt x="763295" y="1415720"/>
                  <a:pt x="763295" y="1413891"/>
                </a:cubicBezTo>
                <a:cubicBezTo>
                  <a:pt x="763295" y="1411148"/>
                  <a:pt x="764362" y="1408710"/>
                  <a:pt x="766495" y="1406576"/>
                </a:cubicBezTo>
                <a:cubicBezTo>
                  <a:pt x="768629" y="1404443"/>
                  <a:pt x="771372" y="1403376"/>
                  <a:pt x="774725" y="1403376"/>
                </a:cubicBezTo>
                <a:cubicBezTo>
                  <a:pt x="779906" y="1403376"/>
                  <a:pt x="784174" y="1404976"/>
                  <a:pt x="787526" y="1408176"/>
                </a:cubicBezTo>
                <a:cubicBezTo>
                  <a:pt x="790879" y="1411377"/>
                  <a:pt x="792556" y="1414958"/>
                  <a:pt x="792556" y="1418921"/>
                </a:cubicBezTo>
                <a:cubicBezTo>
                  <a:pt x="792556" y="1424102"/>
                  <a:pt x="790499" y="1428446"/>
                  <a:pt x="786383" y="1431951"/>
                </a:cubicBezTo>
                <a:cubicBezTo>
                  <a:pt x="782269" y="1435456"/>
                  <a:pt x="777620" y="1437209"/>
                  <a:pt x="772439" y="1437209"/>
                </a:cubicBezTo>
                <a:cubicBezTo>
                  <a:pt x="760552" y="1437209"/>
                  <a:pt x="750189" y="1433246"/>
                  <a:pt x="741349" y="1425321"/>
                </a:cubicBezTo>
                <a:cubicBezTo>
                  <a:pt x="732510" y="1417397"/>
                  <a:pt x="726872" y="1407643"/>
                  <a:pt x="724433" y="1396061"/>
                </a:cubicBezTo>
                <a:lnTo>
                  <a:pt x="723976" y="1391946"/>
                </a:lnTo>
                <a:cubicBezTo>
                  <a:pt x="718794" y="1410843"/>
                  <a:pt x="710260" y="1420292"/>
                  <a:pt x="698373" y="1420292"/>
                </a:cubicBezTo>
                <a:cubicBezTo>
                  <a:pt x="702030" y="1417549"/>
                  <a:pt x="705002" y="1414425"/>
                  <a:pt x="707288" y="1410920"/>
                </a:cubicBezTo>
                <a:cubicBezTo>
                  <a:pt x="709574" y="1407414"/>
                  <a:pt x="710717" y="1403681"/>
                  <a:pt x="710717" y="1399718"/>
                </a:cubicBezTo>
                <a:cubicBezTo>
                  <a:pt x="709498" y="1392708"/>
                  <a:pt x="706450" y="1387145"/>
                  <a:pt x="701573" y="1383030"/>
                </a:cubicBezTo>
                <a:cubicBezTo>
                  <a:pt x="696696" y="1378916"/>
                  <a:pt x="692886" y="1375944"/>
                  <a:pt x="690143" y="1374115"/>
                </a:cubicBezTo>
                <a:cubicBezTo>
                  <a:pt x="684352" y="1370153"/>
                  <a:pt x="678561" y="1366952"/>
                  <a:pt x="672770" y="1364514"/>
                </a:cubicBezTo>
                <a:cubicBezTo>
                  <a:pt x="666978" y="1362075"/>
                  <a:pt x="661492" y="1360399"/>
                  <a:pt x="656310" y="1359485"/>
                </a:cubicBezTo>
                <a:lnTo>
                  <a:pt x="650824" y="1368171"/>
                </a:lnTo>
                <a:cubicBezTo>
                  <a:pt x="643813" y="1378839"/>
                  <a:pt x="637184" y="1387679"/>
                  <a:pt x="630935" y="1394689"/>
                </a:cubicBezTo>
                <a:cubicBezTo>
                  <a:pt x="624687" y="1401699"/>
                  <a:pt x="617143" y="1405205"/>
                  <a:pt x="608304" y="1405205"/>
                </a:cubicBezTo>
                <a:cubicBezTo>
                  <a:pt x="603122" y="1405205"/>
                  <a:pt x="598093" y="1403985"/>
                  <a:pt x="593217" y="1401547"/>
                </a:cubicBezTo>
                <a:cubicBezTo>
                  <a:pt x="588340" y="1399109"/>
                  <a:pt x="583920" y="1395832"/>
                  <a:pt x="579958" y="1391717"/>
                </a:cubicBezTo>
                <a:cubicBezTo>
                  <a:pt x="575995" y="1387602"/>
                  <a:pt x="572871" y="1383030"/>
                  <a:pt x="570585" y="1378001"/>
                </a:cubicBezTo>
                <a:cubicBezTo>
                  <a:pt x="568299" y="1372972"/>
                  <a:pt x="567156" y="1367867"/>
                  <a:pt x="567156" y="1362685"/>
                </a:cubicBezTo>
                <a:cubicBezTo>
                  <a:pt x="567156" y="1355675"/>
                  <a:pt x="568299" y="1348588"/>
                  <a:pt x="570585" y="1341425"/>
                </a:cubicBezTo>
                <a:cubicBezTo>
                  <a:pt x="572871" y="1334262"/>
                  <a:pt x="576224" y="1327862"/>
                  <a:pt x="580644" y="1322223"/>
                </a:cubicBezTo>
                <a:cubicBezTo>
                  <a:pt x="585063" y="1316584"/>
                  <a:pt x="590473" y="1311936"/>
                  <a:pt x="596874" y="1308278"/>
                </a:cubicBezTo>
                <a:cubicBezTo>
                  <a:pt x="603275" y="1304621"/>
                  <a:pt x="610438" y="1302792"/>
                  <a:pt x="618363" y="1302792"/>
                </a:cubicBezTo>
                <a:lnTo>
                  <a:pt x="623392" y="1302792"/>
                </a:lnTo>
                <a:lnTo>
                  <a:pt x="620191" y="1296848"/>
                </a:lnTo>
                <a:cubicBezTo>
                  <a:pt x="616839" y="1291362"/>
                  <a:pt x="612267" y="1286714"/>
                  <a:pt x="606475" y="1282904"/>
                </a:cubicBezTo>
                <a:cubicBezTo>
                  <a:pt x="600684" y="1279094"/>
                  <a:pt x="594359" y="1275588"/>
                  <a:pt x="587502" y="1272388"/>
                </a:cubicBezTo>
                <a:cubicBezTo>
                  <a:pt x="580644" y="1269188"/>
                  <a:pt x="573633" y="1266063"/>
                  <a:pt x="566470" y="1263015"/>
                </a:cubicBezTo>
                <a:cubicBezTo>
                  <a:pt x="559308" y="1259967"/>
                  <a:pt x="552907" y="1256462"/>
                  <a:pt x="547268" y="1252500"/>
                </a:cubicBezTo>
                <a:cubicBezTo>
                  <a:pt x="541629" y="1248537"/>
                  <a:pt x="536981" y="1243889"/>
                  <a:pt x="533323" y="1238555"/>
                </a:cubicBezTo>
                <a:cubicBezTo>
                  <a:pt x="529666" y="1233221"/>
                  <a:pt x="527837" y="1226592"/>
                  <a:pt x="527837" y="1218667"/>
                </a:cubicBezTo>
                <a:cubicBezTo>
                  <a:pt x="527837" y="1208609"/>
                  <a:pt x="530580" y="1199617"/>
                  <a:pt x="536067" y="1191692"/>
                </a:cubicBezTo>
                <a:lnTo>
                  <a:pt x="521360" y="1191692"/>
                </a:lnTo>
                <a:lnTo>
                  <a:pt x="502691" y="1191692"/>
                </a:lnTo>
                <a:lnTo>
                  <a:pt x="488442" y="1191692"/>
                </a:lnTo>
                <a:lnTo>
                  <a:pt x="488442" y="1391489"/>
                </a:lnTo>
                <a:lnTo>
                  <a:pt x="489356" y="1404290"/>
                </a:lnTo>
                <a:cubicBezTo>
                  <a:pt x="489356" y="1411301"/>
                  <a:pt x="491718" y="1417473"/>
                  <a:pt x="496443" y="1422807"/>
                </a:cubicBezTo>
                <a:cubicBezTo>
                  <a:pt x="501167" y="1428141"/>
                  <a:pt x="507796" y="1430808"/>
                  <a:pt x="516331" y="1430808"/>
                </a:cubicBezTo>
                <a:cubicBezTo>
                  <a:pt x="519988" y="1430808"/>
                  <a:pt x="523417" y="1429741"/>
                  <a:pt x="526618" y="1427607"/>
                </a:cubicBezTo>
                <a:cubicBezTo>
                  <a:pt x="529818" y="1425474"/>
                  <a:pt x="531418" y="1422426"/>
                  <a:pt x="531418" y="1418463"/>
                </a:cubicBezTo>
                <a:cubicBezTo>
                  <a:pt x="531418" y="1415111"/>
                  <a:pt x="530047" y="1412596"/>
                  <a:pt x="527303" y="1410920"/>
                </a:cubicBezTo>
                <a:cubicBezTo>
                  <a:pt x="524560" y="1409243"/>
                  <a:pt x="521817" y="1408405"/>
                  <a:pt x="519074" y="1408405"/>
                </a:cubicBezTo>
                <a:cubicBezTo>
                  <a:pt x="520293" y="1410539"/>
                  <a:pt x="520903" y="1412520"/>
                  <a:pt x="520903" y="1414349"/>
                </a:cubicBezTo>
                <a:cubicBezTo>
                  <a:pt x="520903" y="1415873"/>
                  <a:pt x="520140" y="1417320"/>
                  <a:pt x="518617" y="1418692"/>
                </a:cubicBezTo>
                <a:cubicBezTo>
                  <a:pt x="517093" y="1420064"/>
                  <a:pt x="515416" y="1420749"/>
                  <a:pt x="513587" y="1420749"/>
                </a:cubicBezTo>
                <a:cubicBezTo>
                  <a:pt x="511454" y="1420749"/>
                  <a:pt x="509777" y="1419987"/>
                  <a:pt x="508558" y="1418463"/>
                </a:cubicBezTo>
                <a:cubicBezTo>
                  <a:pt x="507339" y="1416939"/>
                  <a:pt x="506730" y="1415263"/>
                  <a:pt x="506730" y="1413434"/>
                </a:cubicBezTo>
                <a:cubicBezTo>
                  <a:pt x="506730" y="1410081"/>
                  <a:pt x="508025" y="1407491"/>
                  <a:pt x="510616" y="1405662"/>
                </a:cubicBezTo>
                <a:cubicBezTo>
                  <a:pt x="513207" y="1403833"/>
                  <a:pt x="516026" y="1402919"/>
                  <a:pt x="519074" y="1402919"/>
                </a:cubicBezTo>
                <a:cubicBezTo>
                  <a:pt x="524256" y="1402919"/>
                  <a:pt x="528599" y="1404671"/>
                  <a:pt x="532104" y="1408176"/>
                </a:cubicBezTo>
                <a:cubicBezTo>
                  <a:pt x="535609" y="1411682"/>
                  <a:pt x="537362" y="1415111"/>
                  <a:pt x="537362" y="1418463"/>
                </a:cubicBezTo>
                <a:cubicBezTo>
                  <a:pt x="537362" y="1423645"/>
                  <a:pt x="535152" y="1427988"/>
                  <a:pt x="530732" y="1431494"/>
                </a:cubicBezTo>
                <a:cubicBezTo>
                  <a:pt x="526313" y="1434999"/>
                  <a:pt x="521512" y="1436751"/>
                  <a:pt x="516331" y="1436751"/>
                </a:cubicBezTo>
                <a:cubicBezTo>
                  <a:pt x="510235" y="1436751"/>
                  <a:pt x="504444" y="1435685"/>
                  <a:pt x="498957" y="1433551"/>
                </a:cubicBezTo>
                <a:cubicBezTo>
                  <a:pt x="493471" y="1431417"/>
                  <a:pt x="488518" y="1428522"/>
                  <a:pt x="484098" y="1424864"/>
                </a:cubicBezTo>
                <a:cubicBezTo>
                  <a:pt x="479679" y="1421207"/>
                  <a:pt x="475869" y="1416863"/>
                  <a:pt x="472668" y="1411834"/>
                </a:cubicBezTo>
                <a:cubicBezTo>
                  <a:pt x="469468" y="1406805"/>
                  <a:pt x="467258" y="1401395"/>
                  <a:pt x="466039" y="1395603"/>
                </a:cubicBezTo>
                <a:lnTo>
                  <a:pt x="465582" y="1393317"/>
                </a:lnTo>
                <a:lnTo>
                  <a:pt x="464210" y="1395146"/>
                </a:lnTo>
                <a:cubicBezTo>
                  <a:pt x="462077" y="1402157"/>
                  <a:pt x="458724" y="1408024"/>
                  <a:pt x="454152" y="1412748"/>
                </a:cubicBezTo>
                <a:cubicBezTo>
                  <a:pt x="449580" y="1417473"/>
                  <a:pt x="444245" y="1419835"/>
                  <a:pt x="438149" y="1419835"/>
                </a:cubicBezTo>
                <a:cubicBezTo>
                  <a:pt x="442112" y="1417397"/>
                  <a:pt x="445312" y="1414272"/>
                  <a:pt x="447751" y="1410462"/>
                </a:cubicBezTo>
                <a:cubicBezTo>
                  <a:pt x="450189" y="1406652"/>
                  <a:pt x="451408" y="1402919"/>
                  <a:pt x="451408" y="1399261"/>
                </a:cubicBezTo>
                <a:lnTo>
                  <a:pt x="449580" y="1239241"/>
                </a:lnTo>
                <a:lnTo>
                  <a:pt x="444550" y="1233755"/>
                </a:lnTo>
                <a:cubicBezTo>
                  <a:pt x="443941" y="1233145"/>
                  <a:pt x="443179" y="1232383"/>
                  <a:pt x="442264" y="1231469"/>
                </a:cubicBezTo>
                <a:cubicBezTo>
                  <a:pt x="441350" y="1230554"/>
                  <a:pt x="440588" y="1229487"/>
                  <a:pt x="439978" y="1228268"/>
                </a:cubicBezTo>
                <a:lnTo>
                  <a:pt x="428091" y="1216381"/>
                </a:lnTo>
                <a:cubicBezTo>
                  <a:pt x="424129" y="1212419"/>
                  <a:pt x="419862" y="1209066"/>
                  <a:pt x="415289" y="1206323"/>
                </a:cubicBezTo>
                <a:cubicBezTo>
                  <a:pt x="410718" y="1203579"/>
                  <a:pt x="406298" y="1202208"/>
                  <a:pt x="402031" y="1202208"/>
                </a:cubicBezTo>
                <a:cubicBezTo>
                  <a:pt x="398068" y="1202208"/>
                  <a:pt x="393039" y="1204341"/>
                  <a:pt x="386943" y="1208609"/>
                </a:cubicBezTo>
                <a:lnTo>
                  <a:pt x="381457" y="1212266"/>
                </a:lnTo>
                <a:lnTo>
                  <a:pt x="373684" y="1222325"/>
                </a:lnTo>
                <a:lnTo>
                  <a:pt x="370027" y="1229640"/>
                </a:lnTo>
                <a:cubicBezTo>
                  <a:pt x="367588" y="1233907"/>
                  <a:pt x="365988" y="1238784"/>
                  <a:pt x="365226" y="1244270"/>
                </a:cubicBezTo>
                <a:cubicBezTo>
                  <a:pt x="364464" y="1249757"/>
                  <a:pt x="364083" y="1255395"/>
                  <a:pt x="364083" y="1261187"/>
                </a:cubicBezTo>
                <a:cubicBezTo>
                  <a:pt x="364083" y="1272159"/>
                  <a:pt x="366674" y="1281608"/>
                  <a:pt x="371855" y="1289533"/>
                </a:cubicBezTo>
                <a:cubicBezTo>
                  <a:pt x="377037" y="1297458"/>
                  <a:pt x="383133" y="1301420"/>
                  <a:pt x="390143" y="1301420"/>
                </a:cubicBezTo>
                <a:cubicBezTo>
                  <a:pt x="396240" y="1301420"/>
                  <a:pt x="401497" y="1298296"/>
                  <a:pt x="405917" y="1292048"/>
                </a:cubicBezTo>
                <a:cubicBezTo>
                  <a:pt x="410336" y="1285799"/>
                  <a:pt x="412547" y="1278560"/>
                  <a:pt x="412547" y="1270331"/>
                </a:cubicBezTo>
                <a:cubicBezTo>
                  <a:pt x="412547" y="1262711"/>
                  <a:pt x="410336" y="1256157"/>
                  <a:pt x="405917" y="1250671"/>
                </a:cubicBezTo>
                <a:cubicBezTo>
                  <a:pt x="401497" y="1245185"/>
                  <a:pt x="396240" y="1242441"/>
                  <a:pt x="390143" y="1242441"/>
                </a:cubicBezTo>
                <a:cubicBezTo>
                  <a:pt x="385267" y="1242441"/>
                  <a:pt x="380999" y="1244118"/>
                  <a:pt x="377342" y="1247471"/>
                </a:cubicBezTo>
                <a:cubicBezTo>
                  <a:pt x="373684" y="1250823"/>
                  <a:pt x="371855" y="1254938"/>
                  <a:pt x="371855" y="1259815"/>
                </a:cubicBezTo>
                <a:cubicBezTo>
                  <a:pt x="371855" y="1264082"/>
                  <a:pt x="372998" y="1267587"/>
                  <a:pt x="375285" y="1270331"/>
                </a:cubicBezTo>
                <a:cubicBezTo>
                  <a:pt x="377570" y="1273074"/>
                  <a:pt x="380695" y="1274445"/>
                  <a:pt x="384657" y="1274445"/>
                </a:cubicBezTo>
                <a:cubicBezTo>
                  <a:pt x="387096" y="1274445"/>
                  <a:pt x="388924" y="1273607"/>
                  <a:pt x="390143" y="1271931"/>
                </a:cubicBezTo>
                <a:cubicBezTo>
                  <a:pt x="391363" y="1270254"/>
                  <a:pt x="391972" y="1268349"/>
                  <a:pt x="391972" y="1266216"/>
                </a:cubicBezTo>
                <a:cubicBezTo>
                  <a:pt x="390753" y="1266825"/>
                  <a:pt x="389381" y="1267130"/>
                  <a:pt x="387858" y="1267130"/>
                </a:cubicBezTo>
                <a:cubicBezTo>
                  <a:pt x="384200" y="1267130"/>
                  <a:pt x="382371" y="1264997"/>
                  <a:pt x="382371" y="1260729"/>
                </a:cubicBezTo>
                <a:cubicBezTo>
                  <a:pt x="382371" y="1258901"/>
                  <a:pt x="382904" y="1257300"/>
                  <a:pt x="383971" y="1255929"/>
                </a:cubicBezTo>
                <a:cubicBezTo>
                  <a:pt x="385038" y="1254557"/>
                  <a:pt x="386334" y="1253871"/>
                  <a:pt x="387858" y="1253871"/>
                </a:cubicBezTo>
                <a:cubicBezTo>
                  <a:pt x="389687" y="1253871"/>
                  <a:pt x="391591" y="1255014"/>
                  <a:pt x="393573" y="1257300"/>
                </a:cubicBezTo>
                <a:cubicBezTo>
                  <a:pt x="395554" y="1259586"/>
                  <a:pt x="396544" y="1262558"/>
                  <a:pt x="396544" y="1266216"/>
                </a:cubicBezTo>
                <a:cubicBezTo>
                  <a:pt x="396544" y="1270483"/>
                  <a:pt x="395325" y="1273988"/>
                  <a:pt x="392887" y="1276731"/>
                </a:cubicBezTo>
                <a:cubicBezTo>
                  <a:pt x="390448" y="1279475"/>
                  <a:pt x="387705" y="1280846"/>
                  <a:pt x="384657" y="1280846"/>
                </a:cubicBezTo>
                <a:cubicBezTo>
                  <a:pt x="379476" y="1280846"/>
                  <a:pt x="375285" y="1278713"/>
                  <a:pt x="372084" y="1274445"/>
                </a:cubicBezTo>
                <a:cubicBezTo>
                  <a:pt x="368884" y="1270178"/>
                  <a:pt x="367283" y="1265301"/>
                  <a:pt x="367283" y="1259815"/>
                </a:cubicBezTo>
                <a:cubicBezTo>
                  <a:pt x="367283" y="1253719"/>
                  <a:pt x="370027" y="1248233"/>
                  <a:pt x="375513" y="1243356"/>
                </a:cubicBezTo>
                <a:cubicBezTo>
                  <a:pt x="380999" y="1238479"/>
                  <a:pt x="387705" y="1236041"/>
                  <a:pt x="395630" y="1236041"/>
                </a:cubicBezTo>
                <a:cubicBezTo>
                  <a:pt x="401421" y="1236041"/>
                  <a:pt x="406984" y="1237031"/>
                  <a:pt x="412318" y="1239012"/>
                </a:cubicBezTo>
                <a:cubicBezTo>
                  <a:pt x="417652" y="1240994"/>
                  <a:pt x="422376" y="1243737"/>
                  <a:pt x="426491" y="1247242"/>
                </a:cubicBezTo>
                <a:cubicBezTo>
                  <a:pt x="430606" y="1250747"/>
                  <a:pt x="433806" y="1254786"/>
                  <a:pt x="436092" y="1259358"/>
                </a:cubicBezTo>
                <a:cubicBezTo>
                  <a:pt x="438378" y="1263930"/>
                  <a:pt x="439521" y="1268959"/>
                  <a:pt x="439521" y="1274445"/>
                </a:cubicBezTo>
                <a:cubicBezTo>
                  <a:pt x="439521" y="1286333"/>
                  <a:pt x="436092" y="1296010"/>
                  <a:pt x="429234" y="1303478"/>
                </a:cubicBezTo>
                <a:cubicBezTo>
                  <a:pt x="422376" y="1310945"/>
                  <a:pt x="413461" y="1314679"/>
                  <a:pt x="402488" y="1314679"/>
                </a:cubicBezTo>
                <a:cubicBezTo>
                  <a:pt x="389381" y="1314679"/>
                  <a:pt x="377647" y="1310640"/>
                  <a:pt x="367283" y="1302563"/>
                </a:cubicBezTo>
                <a:cubicBezTo>
                  <a:pt x="356920" y="1294486"/>
                  <a:pt x="349605" y="1282980"/>
                  <a:pt x="345338" y="1268045"/>
                </a:cubicBezTo>
                <a:cubicBezTo>
                  <a:pt x="341681" y="1283589"/>
                  <a:pt x="334441" y="1295858"/>
                  <a:pt x="323621" y="1304849"/>
                </a:cubicBezTo>
                <a:cubicBezTo>
                  <a:pt x="312800" y="1313841"/>
                  <a:pt x="300532" y="1318337"/>
                  <a:pt x="286816" y="1318337"/>
                </a:cubicBezTo>
                <a:cubicBezTo>
                  <a:pt x="275539" y="1318337"/>
                  <a:pt x="266471" y="1314450"/>
                  <a:pt x="259613" y="1306678"/>
                </a:cubicBezTo>
                <a:cubicBezTo>
                  <a:pt x="252755" y="1298906"/>
                  <a:pt x="249326" y="1289533"/>
                  <a:pt x="249326" y="1278560"/>
                </a:cubicBezTo>
                <a:cubicBezTo>
                  <a:pt x="249326" y="1267892"/>
                  <a:pt x="253517" y="1258824"/>
                  <a:pt x="261899" y="1251357"/>
                </a:cubicBezTo>
                <a:cubicBezTo>
                  <a:pt x="270281" y="1243889"/>
                  <a:pt x="280872" y="1240155"/>
                  <a:pt x="293674" y="1240155"/>
                </a:cubicBezTo>
                <a:cubicBezTo>
                  <a:pt x="301294" y="1240155"/>
                  <a:pt x="307924" y="1242518"/>
                  <a:pt x="313563" y="1247242"/>
                </a:cubicBezTo>
                <a:cubicBezTo>
                  <a:pt x="319201" y="1251966"/>
                  <a:pt x="322021" y="1257377"/>
                  <a:pt x="322021" y="1263473"/>
                </a:cubicBezTo>
                <a:cubicBezTo>
                  <a:pt x="322021" y="1268959"/>
                  <a:pt x="320420" y="1273836"/>
                  <a:pt x="317220" y="1278103"/>
                </a:cubicBezTo>
                <a:cubicBezTo>
                  <a:pt x="314020" y="1282370"/>
                  <a:pt x="309829" y="1284504"/>
                  <a:pt x="304647" y="1284504"/>
                </a:cubicBezTo>
                <a:cubicBezTo>
                  <a:pt x="301294" y="1284504"/>
                  <a:pt x="298475" y="1283132"/>
                  <a:pt x="296189" y="1280389"/>
                </a:cubicBezTo>
                <a:cubicBezTo>
                  <a:pt x="293903" y="1277646"/>
                  <a:pt x="292760" y="1274141"/>
                  <a:pt x="292760" y="1269873"/>
                </a:cubicBezTo>
                <a:cubicBezTo>
                  <a:pt x="292760" y="1266216"/>
                  <a:pt x="293674" y="1263244"/>
                  <a:pt x="295503" y="1260958"/>
                </a:cubicBezTo>
                <a:cubicBezTo>
                  <a:pt x="297332" y="1258672"/>
                  <a:pt x="299313" y="1257529"/>
                  <a:pt x="301447" y="1257529"/>
                </a:cubicBezTo>
                <a:cubicBezTo>
                  <a:pt x="302971" y="1257529"/>
                  <a:pt x="304266" y="1258291"/>
                  <a:pt x="305333" y="1259815"/>
                </a:cubicBezTo>
                <a:cubicBezTo>
                  <a:pt x="306400" y="1261339"/>
                  <a:pt x="306933" y="1262863"/>
                  <a:pt x="306933" y="1264387"/>
                </a:cubicBezTo>
                <a:cubicBezTo>
                  <a:pt x="306933" y="1265911"/>
                  <a:pt x="306400" y="1267435"/>
                  <a:pt x="305333" y="1268959"/>
                </a:cubicBezTo>
                <a:cubicBezTo>
                  <a:pt x="304266" y="1270483"/>
                  <a:pt x="302971" y="1271245"/>
                  <a:pt x="301447" y="1271245"/>
                </a:cubicBezTo>
                <a:cubicBezTo>
                  <a:pt x="299618" y="1271245"/>
                  <a:pt x="298094" y="1270788"/>
                  <a:pt x="296875" y="1269873"/>
                </a:cubicBezTo>
                <a:cubicBezTo>
                  <a:pt x="296875" y="1271702"/>
                  <a:pt x="297713" y="1273607"/>
                  <a:pt x="299389" y="1275588"/>
                </a:cubicBezTo>
                <a:cubicBezTo>
                  <a:pt x="301066" y="1277570"/>
                  <a:pt x="302818" y="1278560"/>
                  <a:pt x="304647" y="1278560"/>
                </a:cubicBezTo>
                <a:cubicBezTo>
                  <a:pt x="307695" y="1278560"/>
                  <a:pt x="310591" y="1277189"/>
                  <a:pt x="313334" y="1274445"/>
                </a:cubicBezTo>
                <a:cubicBezTo>
                  <a:pt x="316077" y="1271702"/>
                  <a:pt x="317449" y="1268045"/>
                  <a:pt x="317449" y="1263473"/>
                </a:cubicBezTo>
                <a:cubicBezTo>
                  <a:pt x="317449" y="1258291"/>
                  <a:pt x="315544" y="1254100"/>
                  <a:pt x="311734" y="1250900"/>
                </a:cubicBezTo>
                <a:cubicBezTo>
                  <a:pt x="307924" y="1247699"/>
                  <a:pt x="303885" y="1246099"/>
                  <a:pt x="299618" y="1246099"/>
                </a:cubicBezTo>
                <a:cubicBezTo>
                  <a:pt x="292608" y="1246099"/>
                  <a:pt x="286969" y="1248995"/>
                  <a:pt x="282702" y="1254786"/>
                </a:cubicBezTo>
                <a:cubicBezTo>
                  <a:pt x="278434" y="1260577"/>
                  <a:pt x="276300" y="1266978"/>
                  <a:pt x="276300" y="1273988"/>
                </a:cubicBezTo>
                <a:cubicBezTo>
                  <a:pt x="276300" y="1282218"/>
                  <a:pt x="278434" y="1289457"/>
                  <a:pt x="282702" y="1295705"/>
                </a:cubicBezTo>
                <a:cubicBezTo>
                  <a:pt x="286969" y="1301954"/>
                  <a:pt x="292608" y="1305078"/>
                  <a:pt x="299618" y="1305078"/>
                </a:cubicBezTo>
                <a:cubicBezTo>
                  <a:pt x="306628" y="1305078"/>
                  <a:pt x="312648" y="1301192"/>
                  <a:pt x="317677" y="1293419"/>
                </a:cubicBezTo>
                <a:cubicBezTo>
                  <a:pt x="322707" y="1285647"/>
                  <a:pt x="325221" y="1276122"/>
                  <a:pt x="325221" y="1264844"/>
                </a:cubicBezTo>
                <a:cubicBezTo>
                  <a:pt x="324916" y="1257529"/>
                  <a:pt x="324612" y="1251281"/>
                  <a:pt x="324307" y="1246099"/>
                </a:cubicBezTo>
                <a:cubicBezTo>
                  <a:pt x="324002" y="1240917"/>
                  <a:pt x="323088" y="1236955"/>
                  <a:pt x="321564" y="1234212"/>
                </a:cubicBezTo>
                <a:lnTo>
                  <a:pt x="316077" y="1223696"/>
                </a:lnTo>
                <a:cubicBezTo>
                  <a:pt x="311200" y="1212114"/>
                  <a:pt x="302209" y="1204037"/>
                  <a:pt x="289102" y="1199465"/>
                </a:cubicBezTo>
                <a:cubicBezTo>
                  <a:pt x="275996" y="1194893"/>
                  <a:pt x="261518" y="1192607"/>
                  <a:pt x="245668" y="1192607"/>
                </a:cubicBezTo>
                <a:lnTo>
                  <a:pt x="238810" y="1192607"/>
                </a:lnTo>
                <a:lnTo>
                  <a:pt x="238789" y="1191235"/>
                </a:lnTo>
                <a:lnTo>
                  <a:pt x="94640" y="1191235"/>
                </a:lnTo>
                <a:lnTo>
                  <a:pt x="94640" y="1266216"/>
                </a:lnTo>
                <a:cubicBezTo>
                  <a:pt x="110185" y="1250671"/>
                  <a:pt x="127025" y="1239622"/>
                  <a:pt x="145161" y="1233069"/>
                </a:cubicBezTo>
                <a:cubicBezTo>
                  <a:pt x="163296" y="1226516"/>
                  <a:pt x="180593" y="1223239"/>
                  <a:pt x="197053" y="1223239"/>
                </a:cubicBezTo>
                <a:cubicBezTo>
                  <a:pt x="199491" y="1223239"/>
                  <a:pt x="202387" y="1225220"/>
                  <a:pt x="205740" y="1229183"/>
                </a:cubicBezTo>
                <a:cubicBezTo>
                  <a:pt x="209092" y="1233145"/>
                  <a:pt x="212293" y="1237260"/>
                  <a:pt x="215341" y="1241527"/>
                </a:cubicBezTo>
                <a:lnTo>
                  <a:pt x="226313" y="1258443"/>
                </a:lnTo>
                <a:cubicBezTo>
                  <a:pt x="225399" y="1263320"/>
                  <a:pt x="222580" y="1268197"/>
                  <a:pt x="217855" y="1273074"/>
                </a:cubicBezTo>
                <a:cubicBezTo>
                  <a:pt x="213131" y="1277951"/>
                  <a:pt x="207949" y="1282827"/>
                  <a:pt x="202311" y="1287704"/>
                </a:cubicBezTo>
                <a:cubicBezTo>
                  <a:pt x="196672" y="1292581"/>
                  <a:pt x="191338" y="1297534"/>
                  <a:pt x="186308" y="1302563"/>
                </a:cubicBezTo>
                <a:cubicBezTo>
                  <a:pt x="181279" y="1307592"/>
                  <a:pt x="178155" y="1312850"/>
                  <a:pt x="176936" y="1318337"/>
                </a:cubicBezTo>
                <a:cubicBezTo>
                  <a:pt x="173583" y="1330224"/>
                  <a:pt x="171907" y="1346683"/>
                  <a:pt x="171907" y="1367714"/>
                </a:cubicBezTo>
                <a:lnTo>
                  <a:pt x="171907" y="1402004"/>
                </a:lnTo>
                <a:cubicBezTo>
                  <a:pt x="171907" y="1409929"/>
                  <a:pt x="174650" y="1416635"/>
                  <a:pt x="180136" y="1422121"/>
                </a:cubicBezTo>
                <a:cubicBezTo>
                  <a:pt x="185623" y="1427607"/>
                  <a:pt x="192176" y="1430351"/>
                  <a:pt x="199796" y="1430351"/>
                </a:cubicBezTo>
                <a:cubicBezTo>
                  <a:pt x="204063" y="1430351"/>
                  <a:pt x="207568" y="1429055"/>
                  <a:pt x="210312" y="1426464"/>
                </a:cubicBezTo>
                <a:cubicBezTo>
                  <a:pt x="213055" y="1423874"/>
                  <a:pt x="214426" y="1420902"/>
                  <a:pt x="214426" y="1417549"/>
                </a:cubicBezTo>
                <a:cubicBezTo>
                  <a:pt x="214426" y="1414501"/>
                  <a:pt x="213207" y="1411834"/>
                  <a:pt x="210769" y="1409548"/>
                </a:cubicBezTo>
                <a:cubicBezTo>
                  <a:pt x="208330" y="1407262"/>
                  <a:pt x="205587" y="1406119"/>
                  <a:pt x="202539" y="1406119"/>
                </a:cubicBezTo>
                <a:cubicBezTo>
                  <a:pt x="203758" y="1408253"/>
                  <a:pt x="204368" y="1410539"/>
                  <a:pt x="204368" y="1412977"/>
                </a:cubicBezTo>
                <a:cubicBezTo>
                  <a:pt x="204368" y="1414501"/>
                  <a:pt x="203606" y="1415949"/>
                  <a:pt x="202082" y="1417320"/>
                </a:cubicBezTo>
                <a:cubicBezTo>
                  <a:pt x="200558" y="1418692"/>
                  <a:pt x="199187" y="1419378"/>
                  <a:pt x="197967" y="1419378"/>
                </a:cubicBezTo>
                <a:cubicBezTo>
                  <a:pt x="194005" y="1419378"/>
                  <a:pt x="192024" y="1416787"/>
                  <a:pt x="192024" y="1411605"/>
                </a:cubicBezTo>
                <a:cubicBezTo>
                  <a:pt x="192024" y="1404595"/>
                  <a:pt x="195529" y="1401090"/>
                  <a:pt x="202539" y="1401090"/>
                </a:cubicBezTo>
                <a:cubicBezTo>
                  <a:pt x="207111" y="1401090"/>
                  <a:pt x="210997" y="1402690"/>
                  <a:pt x="214198" y="1405890"/>
                </a:cubicBezTo>
                <a:cubicBezTo>
                  <a:pt x="217398" y="1409091"/>
                  <a:pt x="218998" y="1412977"/>
                  <a:pt x="218998" y="1417549"/>
                </a:cubicBezTo>
                <a:cubicBezTo>
                  <a:pt x="218998" y="1422426"/>
                  <a:pt x="217093" y="1426769"/>
                  <a:pt x="213283" y="1430579"/>
                </a:cubicBezTo>
                <a:cubicBezTo>
                  <a:pt x="209473" y="1434389"/>
                  <a:pt x="204978" y="1436294"/>
                  <a:pt x="199796" y="1436294"/>
                </a:cubicBezTo>
                <a:cubicBezTo>
                  <a:pt x="194614" y="1436294"/>
                  <a:pt x="189585" y="1435151"/>
                  <a:pt x="184708" y="1432865"/>
                </a:cubicBezTo>
                <a:cubicBezTo>
                  <a:pt x="179832" y="1430579"/>
                  <a:pt x="175412" y="1427455"/>
                  <a:pt x="171450" y="1423493"/>
                </a:cubicBezTo>
                <a:cubicBezTo>
                  <a:pt x="167487" y="1419530"/>
                  <a:pt x="164134" y="1414958"/>
                  <a:pt x="161391" y="1409777"/>
                </a:cubicBezTo>
                <a:cubicBezTo>
                  <a:pt x="158648" y="1404595"/>
                  <a:pt x="156819" y="1399109"/>
                  <a:pt x="155905" y="1393317"/>
                </a:cubicBezTo>
                <a:cubicBezTo>
                  <a:pt x="155905" y="1392708"/>
                  <a:pt x="155600" y="1392403"/>
                  <a:pt x="154990" y="1392403"/>
                </a:cubicBezTo>
                <a:lnTo>
                  <a:pt x="154533" y="1392860"/>
                </a:lnTo>
                <a:cubicBezTo>
                  <a:pt x="153009" y="1399261"/>
                  <a:pt x="150266" y="1405128"/>
                  <a:pt x="146304" y="1410462"/>
                </a:cubicBezTo>
                <a:cubicBezTo>
                  <a:pt x="142341" y="1415796"/>
                  <a:pt x="137617" y="1418463"/>
                  <a:pt x="132130" y="1418463"/>
                </a:cubicBezTo>
                <a:cubicBezTo>
                  <a:pt x="133654" y="1417244"/>
                  <a:pt x="135026" y="1416177"/>
                  <a:pt x="136245" y="1415263"/>
                </a:cubicBezTo>
                <a:cubicBezTo>
                  <a:pt x="137464" y="1414349"/>
                  <a:pt x="138531" y="1413053"/>
                  <a:pt x="139446" y="1411377"/>
                </a:cubicBezTo>
                <a:cubicBezTo>
                  <a:pt x="140360" y="1409700"/>
                  <a:pt x="141046" y="1407338"/>
                  <a:pt x="141503" y="1404290"/>
                </a:cubicBezTo>
                <a:cubicBezTo>
                  <a:pt x="141960" y="1401242"/>
                  <a:pt x="142189" y="1396670"/>
                  <a:pt x="142189" y="1390574"/>
                </a:cubicBezTo>
                <a:cubicBezTo>
                  <a:pt x="142189" y="1387831"/>
                  <a:pt x="142189" y="1384935"/>
                  <a:pt x="142189" y="1381887"/>
                </a:cubicBezTo>
                <a:cubicBezTo>
                  <a:pt x="142189" y="1378839"/>
                  <a:pt x="142036" y="1375639"/>
                  <a:pt x="141731" y="1372286"/>
                </a:cubicBezTo>
                <a:lnTo>
                  <a:pt x="141731" y="1314679"/>
                </a:lnTo>
                <a:cubicBezTo>
                  <a:pt x="141731" y="1310107"/>
                  <a:pt x="142646" y="1305383"/>
                  <a:pt x="144475" y="1300506"/>
                </a:cubicBezTo>
                <a:cubicBezTo>
                  <a:pt x="146304" y="1295629"/>
                  <a:pt x="148513" y="1290905"/>
                  <a:pt x="151104" y="1286333"/>
                </a:cubicBezTo>
                <a:cubicBezTo>
                  <a:pt x="153695" y="1281761"/>
                  <a:pt x="156514" y="1277341"/>
                  <a:pt x="159562" y="1273074"/>
                </a:cubicBezTo>
                <a:cubicBezTo>
                  <a:pt x="162610" y="1268807"/>
                  <a:pt x="165506" y="1264997"/>
                  <a:pt x="168249" y="1261644"/>
                </a:cubicBezTo>
                <a:cubicBezTo>
                  <a:pt x="159105" y="1267740"/>
                  <a:pt x="149504" y="1275665"/>
                  <a:pt x="139446" y="1285418"/>
                </a:cubicBezTo>
                <a:cubicBezTo>
                  <a:pt x="129387" y="1295172"/>
                  <a:pt x="120853" y="1304468"/>
                  <a:pt x="113842" y="1313307"/>
                </a:cubicBezTo>
                <a:cubicBezTo>
                  <a:pt x="112623" y="1314831"/>
                  <a:pt x="111023" y="1316889"/>
                  <a:pt x="109041" y="1319480"/>
                </a:cubicBezTo>
                <a:cubicBezTo>
                  <a:pt x="107061" y="1322070"/>
                  <a:pt x="105003" y="1324509"/>
                  <a:pt x="102870" y="1326795"/>
                </a:cubicBezTo>
                <a:cubicBezTo>
                  <a:pt x="100736" y="1329081"/>
                  <a:pt x="98602" y="1330986"/>
                  <a:pt x="96469" y="1332510"/>
                </a:cubicBezTo>
                <a:cubicBezTo>
                  <a:pt x="94335" y="1334034"/>
                  <a:pt x="92354" y="1334796"/>
                  <a:pt x="90525" y="1334796"/>
                </a:cubicBezTo>
                <a:lnTo>
                  <a:pt x="89611" y="1334796"/>
                </a:lnTo>
                <a:cubicBezTo>
                  <a:pt x="88087" y="1334491"/>
                  <a:pt x="85496" y="1333043"/>
                  <a:pt x="81839" y="1330452"/>
                </a:cubicBezTo>
                <a:cubicBezTo>
                  <a:pt x="78181" y="1327862"/>
                  <a:pt x="74295" y="1324737"/>
                  <a:pt x="70180" y="1321080"/>
                </a:cubicBezTo>
                <a:cubicBezTo>
                  <a:pt x="66065" y="1317422"/>
                  <a:pt x="62484" y="1313612"/>
                  <a:pt x="59435" y="1309650"/>
                </a:cubicBezTo>
                <a:cubicBezTo>
                  <a:pt x="56387" y="1305687"/>
                  <a:pt x="54863" y="1302335"/>
                  <a:pt x="54863" y="1299591"/>
                </a:cubicBezTo>
                <a:lnTo>
                  <a:pt x="54863" y="1191692"/>
                </a:lnTo>
                <a:lnTo>
                  <a:pt x="0" y="1191692"/>
                </a:lnTo>
                <a:lnTo>
                  <a:pt x="12344" y="1161974"/>
                </a:lnTo>
                <a:lnTo>
                  <a:pt x="254203" y="1161974"/>
                </a:lnTo>
                <a:lnTo>
                  <a:pt x="253965" y="1162582"/>
                </a:lnTo>
                <a:lnTo>
                  <a:pt x="261213" y="1162431"/>
                </a:lnTo>
                <a:cubicBezTo>
                  <a:pt x="271272" y="1162431"/>
                  <a:pt x="279882" y="1163041"/>
                  <a:pt x="287045" y="1164260"/>
                </a:cubicBezTo>
                <a:cubicBezTo>
                  <a:pt x="294208" y="1165479"/>
                  <a:pt x="300685" y="1167384"/>
                  <a:pt x="306476" y="1169975"/>
                </a:cubicBezTo>
                <a:cubicBezTo>
                  <a:pt x="312267" y="1172566"/>
                  <a:pt x="317753" y="1175843"/>
                  <a:pt x="322935" y="1179805"/>
                </a:cubicBezTo>
                <a:cubicBezTo>
                  <a:pt x="328117" y="1183767"/>
                  <a:pt x="333450" y="1188492"/>
                  <a:pt x="338937" y="1193978"/>
                </a:cubicBezTo>
                <a:cubicBezTo>
                  <a:pt x="347776" y="1184529"/>
                  <a:pt x="357530" y="1177290"/>
                  <a:pt x="368198" y="1172261"/>
                </a:cubicBezTo>
                <a:cubicBezTo>
                  <a:pt x="378866" y="1167232"/>
                  <a:pt x="388315" y="1164717"/>
                  <a:pt x="396544" y="1164717"/>
                </a:cubicBezTo>
                <a:lnTo>
                  <a:pt x="397916" y="1164717"/>
                </a:lnTo>
                <a:cubicBezTo>
                  <a:pt x="401878" y="1164717"/>
                  <a:pt x="406146" y="1165937"/>
                  <a:pt x="410718" y="1168375"/>
                </a:cubicBezTo>
                <a:cubicBezTo>
                  <a:pt x="415289" y="1170813"/>
                  <a:pt x="419785" y="1173861"/>
                  <a:pt x="424205" y="1177519"/>
                </a:cubicBezTo>
                <a:cubicBezTo>
                  <a:pt x="428624" y="1181177"/>
                  <a:pt x="432587" y="1185063"/>
                  <a:pt x="436092" y="1189178"/>
                </a:cubicBezTo>
                <a:cubicBezTo>
                  <a:pt x="439597" y="1193292"/>
                  <a:pt x="442417" y="1197026"/>
                  <a:pt x="444550" y="1200379"/>
                </a:cubicBezTo>
                <a:lnTo>
                  <a:pt x="449580" y="1206323"/>
                </a:lnTo>
                <a:lnTo>
                  <a:pt x="449580" y="1149630"/>
                </a:lnTo>
                <a:cubicBezTo>
                  <a:pt x="449580" y="1142924"/>
                  <a:pt x="451485" y="1137209"/>
                  <a:pt x="455294" y="1132485"/>
                </a:cubicBezTo>
                <a:cubicBezTo>
                  <a:pt x="459105" y="1127760"/>
                  <a:pt x="463600" y="1124941"/>
                  <a:pt x="468782" y="1124027"/>
                </a:cubicBezTo>
                <a:close/>
                <a:moveTo>
                  <a:pt x="1641805" y="1077392"/>
                </a:moveTo>
                <a:cubicBezTo>
                  <a:pt x="1623517" y="1077392"/>
                  <a:pt x="1608886" y="1082193"/>
                  <a:pt x="1597913" y="1091794"/>
                </a:cubicBezTo>
                <a:cubicBezTo>
                  <a:pt x="1586941" y="1101395"/>
                  <a:pt x="1581454" y="1114425"/>
                  <a:pt x="1581454" y="1130885"/>
                </a:cubicBezTo>
                <a:cubicBezTo>
                  <a:pt x="1581149" y="1134237"/>
                  <a:pt x="1581378" y="1137438"/>
                  <a:pt x="1582140" y="1140486"/>
                </a:cubicBezTo>
                <a:cubicBezTo>
                  <a:pt x="1582902" y="1143534"/>
                  <a:pt x="1583588" y="1146429"/>
                  <a:pt x="1584197" y="1149173"/>
                </a:cubicBezTo>
                <a:lnTo>
                  <a:pt x="1587398" y="1161974"/>
                </a:lnTo>
                <a:lnTo>
                  <a:pt x="1605762" y="1161974"/>
                </a:lnTo>
                <a:lnTo>
                  <a:pt x="1636775" y="1161974"/>
                </a:lnTo>
                <a:lnTo>
                  <a:pt x="1775281" y="1161974"/>
                </a:lnTo>
                <a:lnTo>
                  <a:pt x="1774907" y="1161917"/>
                </a:lnTo>
                <a:cubicBezTo>
                  <a:pt x="1773497" y="1161422"/>
                  <a:pt x="1771802" y="1160603"/>
                  <a:pt x="1769821" y="1159460"/>
                </a:cubicBezTo>
                <a:cubicBezTo>
                  <a:pt x="1765858" y="1157174"/>
                  <a:pt x="1760219" y="1152830"/>
                  <a:pt x="1752904" y="1146429"/>
                </a:cubicBezTo>
                <a:cubicBezTo>
                  <a:pt x="1745589" y="1140029"/>
                  <a:pt x="1735073" y="1130123"/>
                  <a:pt x="1721357" y="1116711"/>
                </a:cubicBezTo>
                <a:cubicBezTo>
                  <a:pt x="1694535" y="1090499"/>
                  <a:pt x="1668017" y="1077392"/>
                  <a:pt x="1641805" y="1077392"/>
                </a:cubicBezTo>
                <a:close/>
                <a:moveTo>
                  <a:pt x="984580" y="1077392"/>
                </a:moveTo>
                <a:cubicBezTo>
                  <a:pt x="966292" y="1077392"/>
                  <a:pt x="951661" y="1082193"/>
                  <a:pt x="940688" y="1091794"/>
                </a:cubicBezTo>
                <a:cubicBezTo>
                  <a:pt x="929716" y="1101395"/>
                  <a:pt x="924229" y="1114425"/>
                  <a:pt x="924229" y="1130885"/>
                </a:cubicBezTo>
                <a:cubicBezTo>
                  <a:pt x="923925" y="1134237"/>
                  <a:pt x="924153" y="1137438"/>
                  <a:pt x="924915" y="1140486"/>
                </a:cubicBezTo>
                <a:cubicBezTo>
                  <a:pt x="925677" y="1143534"/>
                  <a:pt x="926363" y="1146429"/>
                  <a:pt x="926973" y="1149173"/>
                </a:cubicBezTo>
                <a:lnTo>
                  <a:pt x="930173" y="1161974"/>
                </a:lnTo>
                <a:lnTo>
                  <a:pt x="940765" y="1161974"/>
                </a:lnTo>
                <a:lnTo>
                  <a:pt x="979551" y="1161974"/>
                </a:lnTo>
                <a:lnTo>
                  <a:pt x="1118057" y="1161974"/>
                </a:lnTo>
                <a:lnTo>
                  <a:pt x="1117682" y="1161917"/>
                </a:lnTo>
                <a:cubicBezTo>
                  <a:pt x="1116272" y="1161422"/>
                  <a:pt x="1114577" y="1160603"/>
                  <a:pt x="1112596" y="1159460"/>
                </a:cubicBezTo>
                <a:cubicBezTo>
                  <a:pt x="1108633" y="1157174"/>
                  <a:pt x="1102994" y="1152830"/>
                  <a:pt x="1095679" y="1146429"/>
                </a:cubicBezTo>
                <a:cubicBezTo>
                  <a:pt x="1088364" y="1140029"/>
                  <a:pt x="1077848" y="1130123"/>
                  <a:pt x="1064132" y="1116711"/>
                </a:cubicBezTo>
                <a:cubicBezTo>
                  <a:pt x="1037310" y="1090499"/>
                  <a:pt x="1010792" y="1077392"/>
                  <a:pt x="984580" y="1077392"/>
                </a:cubicBezTo>
                <a:close/>
                <a:moveTo>
                  <a:pt x="975436" y="1049960"/>
                </a:moveTo>
                <a:cubicBezTo>
                  <a:pt x="992200" y="1049960"/>
                  <a:pt x="1007135" y="1052322"/>
                  <a:pt x="1020241" y="1057047"/>
                </a:cubicBezTo>
                <a:cubicBezTo>
                  <a:pt x="1033348" y="1061771"/>
                  <a:pt x="1045235" y="1068553"/>
                  <a:pt x="1055903" y="1077392"/>
                </a:cubicBezTo>
                <a:cubicBezTo>
                  <a:pt x="1066266" y="1086536"/>
                  <a:pt x="1075486" y="1095147"/>
                  <a:pt x="1083563" y="1103224"/>
                </a:cubicBezTo>
                <a:cubicBezTo>
                  <a:pt x="1091641" y="1111301"/>
                  <a:pt x="1098880" y="1118388"/>
                  <a:pt x="1105280" y="1124484"/>
                </a:cubicBezTo>
                <a:cubicBezTo>
                  <a:pt x="1111681" y="1130580"/>
                  <a:pt x="1117320" y="1135457"/>
                  <a:pt x="1122197" y="1139114"/>
                </a:cubicBezTo>
                <a:cubicBezTo>
                  <a:pt x="1127074" y="1142772"/>
                  <a:pt x="1131646" y="1144753"/>
                  <a:pt x="1135913" y="1145058"/>
                </a:cubicBezTo>
                <a:cubicBezTo>
                  <a:pt x="1148714" y="1140181"/>
                  <a:pt x="1155877" y="1127837"/>
                  <a:pt x="1157401" y="1108025"/>
                </a:cubicBezTo>
                <a:lnTo>
                  <a:pt x="1157401" y="1106196"/>
                </a:lnTo>
                <a:cubicBezTo>
                  <a:pt x="1157401" y="1102538"/>
                  <a:pt x="1156411" y="1098957"/>
                  <a:pt x="1154429" y="1095452"/>
                </a:cubicBezTo>
                <a:cubicBezTo>
                  <a:pt x="1152448" y="1091946"/>
                  <a:pt x="1150010" y="1088822"/>
                  <a:pt x="1147114" y="1086079"/>
                </a:cubicBezTo>
                <a:cubicBezTo>
                  <a:pt x="1144219" y="1083336"/>
                  <a:pt x="1141247" y="1081126"/>
                  <a:pt x="1138199" y="1079450"/>
                </a:cubicBezTo>
                <a:cubicBezTo>
                  <a:pt x="1135151" y="1077773"/>
                  <a:pt x="1132560" y="1076935"/>
                  <a:pt x="1130426" y="1076935"/>
                </a:cubicBezTo>
                <a:lnTo>
                  <a:pt x="1129512" y="1076935"/>
                </a:lnTo>
                <a:cubicBezTo>
                  <a:pt x="1126159" y="1076935"/>
                  <a:pt x="1123264" y="1078230"/>
                  <a:pt x="1120825" y="1080821"/>
                </a:cubicBezTo>
                <a:cubicBezTo>
                  <a:pt x="1118387" y="1083412"/>
                  <a:pt x="1117168" y="1087146"/>
                  <a:pt x="1117168" y="1092023"/>
                </a:cubicBezTo>
                <a:cubicBezTo>
                  <a:pt x="1117168" y="1096595"/>
                  <a:pt x="1118615" y="1100405"/>
                  <a:pt x="1121511" y="1103453"/>
                </a:cubicBezTo>
                <a:cubicBezTo>
                  <a:pt x="1124407" y="1106501"/>
                  <a:pt x="1127226" y="1108025"/>
                  <a:pt x="1129969" y="1108025"/>
                </a:cubicBezTo>
                <a:cubicBezTo>
                  <a:pt x="1131493" y="1108025"/>
                  <a:pt x="1132941" y="1107491"/>
                  <a:pt x="1134313" y="1106424"/>
                </a:cubicBezTo>
                <a:cubicBezTo>
                  <a:pt x="1135684" y="1105358"/>
                  <a:pt x="1136827" y="1104062"/>
                  <a:pt x="1137742" y="1102538"/>
                </a:cubicBezTo>
                <a:cubicBezTo>
                  <a:pt x="1137437" y="1102843"/>
                  <a:pt x="1136522" y="1102995"/>
                  <a:pt x="1134998" y="1102995"/>
                </a:cubicBezTo>
                <a:cubicBezTo>
                  <a:pt x="1133779" y="1102995"/>
                  <a:pt x="1132636" y="1102386"/>
                  <a:pt x="1131569" y="1101167"/>
                </a:cubicBezTo>
                <a:cubicBezTo>
                  <a:pt x="1130503" y="1099947"/>
                  <a:pt x="1129817" y="1098728"/>
                  <a:pt x="1129512" y="1097509"/>
                </a:cubicBezTo>
                <a:cubicBezTo>
                  <a:pt x="1129512" y="1094766"/>
                  <a:pt x="1129893" y="1092937"/>
                  <a:pt x="1130655" y="1092023"/>
                </a:cubicBezTo>
                <a:cubicBezTo>
                  <a:pt x="1131417" y="1091108"/>
                  <a:pt x="1132408" y="1090651"/>
                  <a:pt x="1133627" y="1090651"/>
                </a:cubicBezTo>
                <a:cubicBezTo>
                  <a:pt x="1135456" y="1090651"/>
                  <a:pt x="1137589" y="1091718"/>
                  <a:pt x="1140028" y="1093851"/>
                </a:cubicBezTo>
                <a:cubicBezTo>
                  <a:pt x="1142466" y="1095985"/>
                  <a:pt x="1143685" y="1098881"/>
                  <a:pt x="1143685" y="1102538"/>
                </a:cubicBezTo>
                <a:cubicBezTo>
                  <a:pt x="1143685" y="1105586"/>
                  <a:pt x="1142618" y="1108025"/>
                  <a:pt x="1140485" y="1109853"/>
                </a:cubicBezTo>
                <a:cubicBezTo>
                  <a:pt x="1138351" y="1111682"/>
                  <a:pt x="1136065" y="1113054"/>
                  <a:pt x="1133627" y="1113968"/>
                </a:cubicBezTo>
                <a:lnTo>
                  <a:pt x="1132255" y="1113968"/>
                </a:lnTo>
                <a:cubicBezTo>
                  <a:pt x="1127074" y="1113968"/>
                  <a:pt x="1122425" y="1111758"/>
                  <a:pt x="1118311" y="1107339"/>
                </a:cubicBezTo>
                <a:cubicBezTo>
                  <a:pt x="1114196" y="1102919"/>
                  <a:pt x="1112138" y="1097204"/>
                  <a:pt x="1112138" y="1090194"/>
                </a:cubicBezTo>
                <a:cubicBezTo>
                  <a:pt x="1112138" y="1085622"/>
                  <a:pt x="1113739" y="1081202"/>
                  <a:pt x="1116939" y="1076935"/>
                </a:cubicBezTo>
                <a:cubicBezTo>
                  <a:pt x="1120139" y="1072668"/>
                  <a:pt x="1124330" y="1070229"/>
                  <a:pt x="1129512" y="1069620"/>
                </a:cubicBezTo>
                <a:lnTo>
                  <a:pt x="1132255" y="1069620"/>
                </a:lnTo>
                <a:cubicBezTo>
                  <a:pt x="1136522" y="1069620"/>
                  <a:pt x="1140713" y="1070763"/>
                  <a:pt x="1144828" y="1073049"/>
                </a:cubicBezTo>
                <a:cubicBezTo>
                  <a:pt x="1148943" y="1075335"/>
                  <a:pt x="1152677" y="1078307"/>
                  <a:pt x="1156030" y="1081964"/>
                </a:cubicBezTo>
                <a:cubicBezTo>
                  <a:pt x="1159382" y="1085622"/>
                  <a:pt x="1162049" y="1089813"/>
                  <a:pt x="1164031" y="1094537"/>
                </a:cubicBezTo>
                <a:cubicBezTo>
                  <a:pt x="1166012" y="1099262"/>
                  <a:pt x="1167002" y="1104215"/>
                  <a:pt x="1167002" y="1109396"/>
                </a:cubicBezTo>
                <a:cubicBezTo>
                  <a:pt x="1167002" y="1113968"/>
                  <a:pt x="1166012" y="1119226"/>
                  <a:pt x="1164031" y="1125170"/>
                </a:cubicBezTo>
                <a:cubicBezTo>
                  <a:pt x="1162049" y="1131113"/>
                  <a:pt x="1159306" y="1136828"/>
                  <a:pt x="1155801" y="1142315"/>
                </a:cubicBezTo>
                <a:cubicBezTo>
                  <a:pt x="1152296" y="1147801"/>
                  <a:pt x="1148105" y="1152449"/>
                  <a:pt x="1143228" y="1156259"/>
                </a:cubicBezTo>
                <a:cubicBezTo>
                  <a:pt x="1138351" y="1160069"/>
                  <a:pt x="1133017" y="1161974"/>
                  <a:pt x="1127226" y="1161974"/>
                </a:cubicBezTo>
                <a:lnTo>
                  <a:pt x="1184376" y="1161974"/>
                </a:lnTo>
                <a:lnTo>
                  <a:pt x="1209598" y="1161974"/>
                </a:lnTo>
                <a:lnTo>
                  <a:pt x="1504187" y="1161974"/>
                </a:lnTo>
                <a:lnTo>
                  <a:pt x="1541221" y="1161974"/>
                </a:lnTo>
                <a:cubicBezTo>
                  <a:pt x="1537258" y="1147953"/>
                  <a:pt x="1535277" y="1137590"/>
                  <a:pt x="1535277" y="1130885"/>
                </a:cubicBezTo>
                <a:cubicBezTo>
                  <a:pt x="1535277" y="1118693"/>
                  <a:pt x="1537639" y="1107567"/>
                  <a:pt x="1542364" y="1097509"/>
                </a:cubicBezTo>
                <a:cubicBezTo>
                  <a:pt x="1547088" y="1087451"/>
                  <a:pt x="1553717" y="1078916"/>
                  <a:pt x="1562252" y="1071906"/>
                </a:cubicBezTo>
                <a:cubicBezTo>
                  <a:pt x="1570786" y="1064895"/>
                  <a:pt x="1581073" y="1059485"/>
                  <a:pt x="1593113" y="1055675"/>
                </a:cubicBezTo>
                <a:cubicBezTo>
                  <a:pt x="1605152" y="1051865"/>
                  <a:pt x="1618335" y="1049960"/>
                  <a:pt x="1632661" y="1049960"/>
                </a:cubicBezTo>
                <a:cubicBezTo>
                  <a:pt x="1649424" y="1049960"/>
                  <a:pt x="1664360" y="1052322"/>
                  <a:pt x="1677466" y="1057047"/>
                </a:cubicBezTo>
                <a:cubicBezTo>
                  <a:pt x="1690573" y="1061771"/>
                  <a:pt x="1702460" y="1068553"/>
                  <a:pt x="1713128" y="1077392"/>
                </a:cubicBezTo>
                <a:cubicBezTo>
                  <a:pt x="1723491" y="1086536"/>
                  <a:pt x="1732711" y="1095147"/>
                  <a:pt x="1740788" y="1103224"/>
                </a:cubicBezTo>
                <a:cubicBezTo>
                  <a:pt x="1748866" y="1111301"/>
                  <a:pt x="1756105" y="1118388"/>
                  <a:pt x="1762505" y="1124484"/>
                </a:cubicBezTo>
                <a:cubicBezTo>
                  <a:pt x="1768906" y="1130580"/>
                  <a:pt x="1774545" y="1135457"/>
                  <a:pt x="1779422" y="1139114"/>
                </a:cubicBezTo>
                <a:cubicBezTo>
                  <a:pt x="1784299" y="1142772"/>
                  <a:pt x="1788871" y="1144753"/>
                  <a:pt x="1793138" y="1145058"/>
                </a:cubicBezTo>
                <a:cubicBezTo>
                  <a:pt x="1805939" y="1140181"/>
                  <a:pt x="1813102" y="1127837"/>
                  <a:pt x="1814626" y="1108025"/>
                </a:cubicBezTo>
                <a:lnTo>
                  <a:pt x="1814626" y="1106196"/>
                </a:lnTo>
                <a:cubicBezTo>
                  <a:pt x="1814626" y="1102538"/>
                  <a:pt x="1813636" y="1098957"/>
                  <a:pt x="1811654" y="1095452"/>
                </a:cubicBezTo>
                <a:cubicBezTo>
                  <a:pt x="1809673" y="1091946"/>
                  <a:pt x="1807235" y="1088822"/>
                  <a:pt x="1804339" y="1086079"/>
                </a:cubicBezTo>
                <a:cubicBezTo>
                  <a:pt x="1801444" y="1083336"/>
                  <a:pt x="1798472" y="1081126"/>
                  <a:pt x="1795424" y="1079450"/>
                </a:cubicBezTo>
                <a:cubicBezTo>
                  <a:pt x="1792376" y="1077773"/>
                  <a:pt x="1789785" y="1076935"/>
                  <a:pt x="1787651" y="1076935"/>
                </a:cubicBezTo>
                <a:lnTo>
                  <a:pt x="1786737" y="1076935"/>
                </a:lnTo>
                <a:cubicBezTo>
                  <a:pt x="1783384" y="1076935"/>
                  <a:pt x="1780489" y="1078230"/>
                  <a:pt x="1778050" y="1080821"/>
                </a:cubicBezTo>
                <a:cubicBezTo>
                  <a:pt x="1775612" y="1083412"/>
                  <a:pt x="1774393" y="1087146"/>
                  <a:pt x="1774393" y="1092023"/>
                </a:cubicBezTo>
                <a:cubicBezTo>
                  <a:pt x="1774393" y="1096595"/>
                  <a:pt x="1775840" y="1100405"/>
                  <a:pt x="1778736" y="1103453"/>
                </a:cubicBezTo>
                <a:cubicBezTo>
                  <a:pt x="1781632" y="1106501"/>
                  <a:pt x="1784451" y="1108025"/>
                  <a:pt x="1787194" y="1108025"/>
                </a:cubicBezTo>
                <a:cubicBezTo>
                  <a:pt x="1788718" y="1108025"/>
                  <a:pt x="1790166" y="1107491"/>
                  <a:pt x="1791538" y="1106424"/>
                </a:cubicBezTo>
                <a:cubicBezTo>
                  <a:pt x="1792909" y="1105358"/>
                  <a:pt x="1794052" y="1104062"/>
                  <a:pt x="1794967" y="1102538"/>
                </a:cubicBezTo>
                <a:cubicBezTo>
                  <a:pt x="1794662" y="1102843"/>
                  <a:pt x="1793747" y="1102995"/>
                  <a:pt x="1792223" y="1102995"/>
                </a:cubicBezTo>
                <a:cubicBezTo>
                  <a:pt x="1791004" y="1102995"/>
                  <a:pt x="1789861" y="1102386"/>
                  <a:pt x="1788794" y="1101167"/>
                </a:cubicBezTo>
                <a:cubicBezTo>
                  <a:pt x="1787728" y="1099947"/>
                  <a:pt x="1787042" y="1098728"/>
                  <a:pt x="1786737" y="1097509"/>
                </a:cubicBezTo>
                <a:cubicBezTo>
                  <a:pt x="1786737" y="1094766"/>
                  <a:pt x="1787118" y="1092937"/>
                  <a:pt x="1787880" y="1092023"/>
                </a:cubicBezTo>
                <a:cubicBezTo>
                  <a:pt x="1788642" y="1091108"/>
                  <a:pt x="1789632" y="1090651"/>
                  <a:pt x="1790852" y="1090651"/>
                </a:cubicBezTo>
                <a:cubicBezTo>
                  <a:pt x="1792681" y="1090651"/>
                  <a:pt x="1794814" y="1091718"/>
                  <a:pt x="1797253" y="1093851"/>
                </a:cubicBezTo>
                <a:cubicBezTo>
                  <a:pt x="1799691" y="1095985"/>
                  <a:pt x="1800910" y="1098881"/>
                  <a:pt x="1800910" y="1102538"/>
                </a:cubicBezTo>
                <a:cubicBezTo>
                  <a:pt x="1800910" y="1105586"/>
                  <a:pt x="1799843" y="1108025"/>
                  <a:pt x="1797710" y="1109853"/>
                </a:cubicBezTo>
                <a:cubicBezTo>
                  <a:pt x="1795576" y="1111682"/>
                  <a:pt x="1793290" y="1113054"/>
                  <a:pt x="1790852" y="1113968"/>
                </a:cubicBezTo>
                <a:lnTo>
                  <a:pt x="1789480" y="1113968"/>
                </a:lnTo>
                <a:cubicBezTo>
                  <a:pt x="1784299" y="1113968"/>
                  <a:pt x="1779650" y="1111758"/>
                  <a:pt x="1775536" y="1107339"/>
                </a:cubicBezTo>
                <a:cubicBezTo>
                  <a:pt x="1771421" y="1102919"/>
                  <a:pt x="1769363" y="1097204"/>
                  <a:pt x="1769363" y="1090194"/>
                </a:cubicBezTo>
                <a:cubicBezTo>
                  <a:pt x="1769363" y="1085622"/>
                  <a:pt x="1770964" y="1081202"/>
                  <a:pt x="1774164" y="1076935"/>
                </a:cubicBezTo>
                <a:cubicBezTo>
                  <a:pt x="1777364" y="1072668"/>
                  <a:pt x="1781555" y="1070229"/>
                  <a:pt x="1786737" y="1069620"/>
                </a:cubicBezTo>
                <a:lnTo>
                  <a:pt x="1789480" y="1069620"/>
                </a:lnTo>
                <a:cubicBezTo>
                  <a:pt x="1793747" y="1069620"/>
                  <a:pt x="1797938" y="1070763"/>
                  <a:pt x="1802053" y="1073049"/>
                </a:cubicBezTo>
                <a:cubicBezTo>
                  <a:pt x="1806168" y="1075335"/>
                  <a:pt x="1809902" y="1078307"/>
                  <a:pt x="1813255" y="1081964"/>
                </a:cubicBezTo>
                <a:cubicBezTo>
                  <a:pt x="1816607" y="1085622"/>
                  <a:pt x="1819274" y="1089813"/>
                  <a:pt x="1821256" y="1094537"/>
                </a:cubicBezTo>
                <a:cubicBezTo>
                  <a:pt x="1823237" y="1099262"/>
                  <a:pt x="1824227" y="1104215"/>
                  <a:pt x="1824227" y="1109396"/>
                </a:cubicBezTo>
                <a:cubicBezTo>
                  <a:pt x="1824227" y="1113968"/>
                  <a:pt x="1823237" y="1119226"/>
                  <a:pt x="1821256" y="1125170"/>
                </a:cubicBezTo>
                <a:cubicBezTo>
                  <a:pt x="1819274" y="1131113"/>
                  <a:pt x="1816531" y="1136828"/>
                  <a:pt x="1813026" y="1142315"/>
                </a:cubicBezTo>
                <a:cubicBezTo>
                  <a:pt x="1809521" y="1147801"/>
                  <a:pt x="1805330" y="1152449"/>
                  <a:pt x="1800453" y="1156259"/>
                </a:cubicBezTo>
                <a:cubicBezTo>
                  <a:pt x="1795576" y="1160069"/>
                  <a:pt x="1790242" y="1161974"/>
                  <a:pt x="1784451" y="1161974"/>
                </a:cubicBezTo>
                <a:lnTo>
                  <a:pt x="1854022" y="1161974"/>
                </a:lnTo>
                <a:lnTo>
                  <a:pt x="1843049" y="1191692"/>
                </a:lnTo>
                <a:lnTo>
                  <a:pt x="1805558" y="1191692"/>
                </a:lnTo>
                <a:lnTo>
                  <a:pt x="1805558" y="1396061"/>
                </a:lnTo>
                <a:lnTo>
                  <a:pt x="1805101" y="1403833"/>
                </a:lnTo>
                <a:cubicBezTo>
                  <a:pt x="1804491" y="1410234"/>
                  <a:pt x="1806625" y="1416254"/>
                  <a:pt x="1811502" y="1421892"/>
                </a:cubicBezTo>
                <a:cubicBezTo>
                  <a:pt x="1816379" y="1427531"/>
                  <a:pt x="1823084" y="1430351"/>
                  <a:pt x="1831619" y="1430351"/>
                </a:cubicBezTo>
                <a:cubicBezTo>
                  <a:pt x="1835276" y="1430351"/>
                  <a:pt x="1838705" y="1429284"/>
                  <a:pt x="1841906" y="1427150"/>
                </a:cubicBezTo>
                <a:cubicBezTo>
                  <a:pt x="1845106" y="1425017"/>
                  <a:pt x="1846706" y="1421969"/>
                  <a:pt x="1846706" y="1418006"/>
                </a:cubicBezTo>
                <a:cubicBezTo>
                  <a:pt x="1846706" y="1411301"/>
                  <a:pt x="1842439" y="1407948"/>
                  <a:pt x="1833905" y="1407948"/>
                </a:cubicBezTo>
                <a:cubicBezTo>
                  <a:pt x="1835429" y="1410386"/>
                  <a:pt x="1836191" y="1412367"/>
                  <a:pt x="1836191" y="1413891"/>
                </a:cubicBezTo>
                <a:cubicBezTo>
                  <a:pt x="1836191" y="1415415"/>
                  <a:pt x="1835429" y="1416863"/>
                  <a:pt x="1833905" y="1418235"/>
                </a:cubicBezTo>
                <a:cubicBezTo>
                  <a:pt x="1832381" y="1419606"/>
                  <a:pt x="1830704" y="1420292"/>
                  <a:pt x="1828876" y="1420292"/>
                </a:cubicBezTo>
                <a:cubicBezTo>
                  <a:pt x="1827047" y="1420292"/>
                  <a:pt x="1825523" y="1419530"/>
                  <a:pt x="1824304" y="1418006"/>
                </a:cubicBezTo>
                <a:cubicBezTo>
                  <a:pt x="1823084" y="1416482"/>
                  <a:pt x="1822475" y="1414806"/>
                  <a:pt x="1822475" y="1412977"/>
                </a:cubicBezTo>
                <a:cubicBezTo>
                  <a:pt x="1822475" y="1410234"/>
                  <a:pt x="1823542" y="1407795"/>
                  <a:pt x="1825675" y="1405662"/>
                </a:cubicBezTo>
                <a:cubicBezTo>
                  <a:pt x="1827809" y="1403528"/>
                  <a:pt x="1830552" y="1402461"/>
                  <a:pt x="1833905" y="1402461"/>
                </a:cubicBezTo>
                <a:cubicBezTo>
                  <a:pt x="1839391" y="1402461"/>
                  <a:pt x="1843887" y="1404138"/>
                  <a:pt x="1847392" y="1407491"/>
                </a:cubicBezTo>
                <a:cubicBezTo>
                  <a:pt x="1850897" y="1410843"/>
                  <a:pt x="1852650" y="1414349"/>
                  <a:pt x="1852650" y="1418006"/>
                </a:cubicBezTo>
                <a:cubicBezTo>
                  <a:pt x="1852650" y="1422883"/>
                  <a:pt x="1850516" y="1427150"/>
                  <a:pt x="1846249" y="1430808"/>
                </a:cubicBezTo>
                <a:cubicBezTo>
                  <a:pt x="1841982" y="1434465"/>
                  <a:pt x="1837105" y="1436294"/>
                  <a:pt x="1831619" y="1436294"/>
                </a:cubicBezTo>
                <a:cubicBezTo>
                  <a:pt x="1819732" y="1436294"/>
                  <a:pt x="1809064" y="1432332"/>
                  <a:pt x="1799615" y="1424407"/>
                </a:cubicBezTo>
                <a:cubicBezTo>
                  <a:pt x="1790166" y="1416482"/>
                  <a:pt x="1784222" y="1406729"/>
                  <a:pt x="1781784" y="1395146"/>
                </a:cubicBezTo>
                <a:lnTo>
                  <a:pt x="1781327" y="1392860"/>
                </a:lnTo>
                <a:lnTo>
                  <a:pt x="1780412" y="1394689"/>
                </a:lnTo>
                <a:cubicBezTo>
                  <a:pt x="1778279" y="1401699"/>
                  <a:pt x="1775002" y="1407567"/>
                  <a:pt x="1770582" y="1412291"/>
                </a:cubicBezTo>
                <a:cubicBezTo>
                  <a:pt x="1766163" y="1417016"/>
                  <a:pt x="1760905" y="1419378"/>
                  <a:pt x="1754809" y="1419378"/>
                </a:cubicBezTo>
                <a:cubicBezTo>
                  <a:pt x="1763344" y="1413587"/>
                  <a:pt x="1767611" y="1406729"/>
                  <a:pt x="1767611" y="1398804"/>
                </a:cubicBezTo>
                <a:lnTo>
                  <a:pt x="1766696" y="1391489"/>
                </a:lnTo>
                <a:lnTo>
                  <a:pt x="1766696" y="1390117"/>
                </a:lnTo>
                <a:lnTo>
                  <a:pt x="1749323" y="1382802"/>
                </a:lnTo>
                <a:cubicBezTo>
                  <a:pt x="1737436" y="1377925"/>
                  <a:pt x="1725777" y="1372820"/>
                  <a:pt x="1714347" y="1367486"/>
                </a:cubicBezTo>
                <a:cubicBezTo>
                  <a:pt x="1702917" y="1362152"/>
                  <a:pt x="1692173" y="1356741"/>
                  <a:pt x="1682114" y="1351255"/>
                </a:cubicBezTo>
                <a:cubicBezTo>
                  <a:pt x="1672056" y="1345769"/>
                  <a:pt x="1663141" y="1340358"/>
                  <a:pt x="1655368" y="1335024"/>
                </a:cubicBezTo>
                <a:cubicBezTo>
                  <a:pt x="1647596" y="1329690"/>
                  <a:pt x="1641424" y="1324433"/>
                  <a:pt x="1636852" y="1319251"/>
                </a:cubicBezTo>
                <a:cubicBezTo>
                  <a:pt x="1632889" y="1314679"/>
                  <a:pt x="1630375" y="1310336"/>
                  <a:pt x="1629308" y="1306221"/>
                </a:cubicBezTo>
                <a:cubicBezTo>
                  <a:pt x="1628241" y="1302106"/>
                  <a:pt x="1627707" y="1298220"/>
                  <a:pt x="1627707" y="1294562"/>
                </a:cubicBezTo>
                <a:cubicBezTo>
                  <a:pt x="1627707" y="1285113"/>
                  <a:pt x="1630375" y="1275360"/>
                  <a:pt x="1635709" y="1265301"/>
                </a:cubicBezTo>
                <a:cubicBezTo>
                  <a:pt x="1641043" y="1255243"/>
                  <a:pt x="1649348" y="1246175"/>
                  <a:pt x="1660626" y="1238098"/>
                </a:cubicBezTo>
                <a:cubicBezTo>
                  <a:pt x="1671904" y="1230021"/>
                  <a:pt x="1686001" y="1223391"/>
                  <a:pt x="1702917" y="1218210"/>
                </a:cubicBezTo>
                <a:cubicBezTo>
                  <a:pt x="1719833" y="1213028"/>
                  <a:pt x="1740026" y="1210437"/>
                  <a:pt x="1763496" y="1210437"/>
                </a:cubicBezTo>
                <a:lnTo>
                  <a:pt x="1763496" y="1191692"/>
                </a:lnTo>
                <a:lnTo>
                  <a:pt x="1650034" y="1191692"/>
                </a:lnTo>
                <a:lnTo>
                  <a:pt x="1611706" y="1191692"/>
                </a:lnTo>
                <a:lnTo>
                  <a:pt x="1583740" y="1191692"/>
                </a:lnTo>
                <a:lnTo>
                  <a:pt x="1582369" y="1398347"/>
                </a:lnTo>
                <a:cubicBezTo>
                  <a:pt x="1582369" y="1406271"/>
                  <a:pt x="1585798" y="1413206"/>
                  <a:pt x="1592656" y="1419149"/>
                </a:cubicBezTo>
                <a:cubicBezTo>
                  <a:pt x="1599514" y="1425093"/>
                  <a:pt x="1608124" y="1428065"/>
                  <a:pt x="1618487" y="1428065"/>
                </a:cubicBezTo>
                <a:cubicBezTo>
                  <a:pt x="1623669" y="1428065"/>
                  <a:pt x="1628089" y="1426845"/>
                  <a:pt x="1631746" y="1424407"/>
                </a:cubicBezTo>
                <a:cubicBezTo>
                  <a:pt x="1635404" y="1421969"/>
                  <a:pt x="1637232" y="1418616"/>
                  <a:pt x="1637232" y="1414349"/>
                </a:cubicBezTo>
                <a:cubicBezTo>
                  <a:pt x="1637232" y="1411301"/>
                  <a:pt x="1635785" y="1408634"/>
                  <a:pt x="1632889" y="1406348"/>
                </a:cubicBezTo>
                <a:cubicBezTo>
                  <a:pt x="1629994" y="1404062"/>
                  <a:pt x="1626412" y="1402919"/>
                  <a:pt x="1622145" y="1402919"/>
                </a:cubicBezTo>
                <a:cubicBezTo>
                  <a:pt x="1623364" y="1405052"/>
                  <a:pt x="1623974" y="1407186"/>
                  <a:pt x="1623974" y="1409319"/>
                </a:cubicBezTo>
                <a:cubicBezTo>
                  <a:pt x="1623974" y="1411148"/>
                  <a:pt x="1623136" y="1412825"/>
                  <a:pt x="1621459" y="1414349"/>
                </a:cubicBezTo>
                <a:cubicBezTo>
                  <a:pt x="1619783" y="1415873"/>
                  <a:pt x="1617725" y="1416635"/>
                  <a:pt x="1615287" y="1416635"/>
                </a:cubicBezTo>
                <a:cubicBezTo>
                  <a:pt x="1612849" y="1416635"/>
                  <a:pt x="1611096" y="1415796"/>
                  <a:pt x="1610029" y="1414120"/>
                </a:cubicBezTo>
                <a:cubicBezTo>
                  <a:pt x="1608962" y="1412444"/>
                  <a:pt x="1608429" y="1410539"/>
                  <a:pt x="1608429" y="1408405"/>
                </a:cubicBezTo>
                <a:cubicBezTo>
                  <a:pt x="1608429" y="1405052"/>
                  <a:pt x="1609648" y="1402309"/>
                  <a:pt x="1612087" y="1400175"/>
                </a:cubicBezTo>
                <a:cubicBezTo>
                  <a:pt x="1614525" y="1398042"/>
                  <a:pt x="1617878" y="1396975"/>
                  <a:pt x="1622145" y="1396975"/>
                </a:cubicBezTo>
                <a:cubicBezTo>
                  <a:pt x="1627936" y="1396975"/>
                  <a:pt x="1632965" y="1398575"/>
                  <a:pt x="1637232" y="1401776"/>
                </a:cubicBezTo>
                <a:cubicBezTo>
                  <a:pt x="1641500" y="1404976"/>
                  <a:pt x="1643633" y="1409167"/>
                  <a:pt x="1643633" y="1414349"/>
                </a:cubicBezTo>
                <a:cubicBezTo>
                  <a:pt x="1643633" y="1419530"/>
                  <a:pt x="1641195" y="1424255"/>
                  <a:pt x="1636318" y="1428522"/>
                </a:cubicBezTo>
                <a:cubicBezTo>
                  <a:pt x="1631441" y="1432789"/>
                  <a:pt x="1625498" y="1434923"/>
                  <a:pt x="1618487" y="1434923"/>
                </a:cubicBezTo>
                <a:cubicBezTo>
                  <a:pt x="1611782" y="1434923"/>
                  <a:pt x="1605229" y="1433780"/>
                  <a:pt x="1598828" y="1431494"/>
                </a:cubicBezTo>
                <a:cubicBezTo>
                  <a:pt x="1592427" y="1429208"/>
                  <a:pt x="1586560" y="1426083"/>
                  <a:pt x="1581226" y="1422121"/>
                </a:cubicBezTo>
                <a:cubicBezTo>
                  <a:pt x="1575892" y="1418159"/>
                  <a:pt x="1571396" y="1413358"/>
                  <a:pt x="1567738" y="1407719"/>
                </a:cubicBezTo>
                <a:cubicBezTo>
                  <a:pt x="1564081" y="1402080"/>
                  <a:pt x="1561490" y="1395756"/>
                  <a:pt x="1559966" y="1388745"/>
                </a:cubicBezTo>
                <a:lnTo>
                  <a:pt x="1557223" y="1392860"/>
                </a:lnTo>
                <a:cubicBezTo>
                  <a:pt x="1555699" y="1398042"/>
                  <a:pt x="1551965" y="1403147"/>
                  <a:pt x="1546021" y="1408176"/>
                </a:cubicBezTo>
                <a:cubicBezTo>
                  <a:pt x="1540078" y="1413206"/>
                  <a:pt x="1534058" y="1415720"/>
                  <a:pt x="1527962" y="1415720"/>
                </a:cubicBezTo>
                <a:cubicBezTo>
                  <a:pt x="1532229" y="1412672"/>
                  <a:pt x="1535734" y="1409167"/>
                  <a:pt x="1538477" y="1405205"/>
                </a:cubicBezTo>
                <a:cubicBezTo>
                  <a:pt x="1541221" y="1401242"/>
                  <a:pt x="1542592" y="1396823"/>
                  <a:pt x="1542592" y="1391946"/>
                </a:cubicBezTo>
                <a:lnTo>
                  <a:pt x="1542592" y="1191692"/>
                </a:lnTo>
                <a:lnTo>
                  <a:pt x="1529105" y="1191692"/>
                </a:lnTo>
                <a:lnTo>
                  <a:pt x="1512417" y="1191692"/>
                </a:lnTo>
                <a:lnTo>
                  <a:pt x="1405661" y="1191692"/>
                </a:lnTo>
                <a:lnTo>
                  <a:pt x="1417091" y="1201293"/>
                </a:lnTo>
                <a:cubicBezTo>
                  <a:pt x="1428673" y="1211047"/>
                  <a:pt x="1442313" y="1218896"/>
                  <a:pt x="1458010" y="1224839"/>
                </a:cubicBezTo>
                <a:cubicBezTo>
                  <a:pt x="1473707" y="1230783"/>
                  <a:pt x="1491005" y="1235583"/>
                  <a:pt x="1509902" y="1239241"/>
                </a:cubicBezTo>
                <a:lnTo>
                  <a:pt x="1512646" y="1284504"/>
                </a:lnTo>
                <a:cubicBezTo>
                  <a:pt x="1509902" y="1287247"/>
                  <a:pt x="1506702" y="1292657"/>
                  <a:pt x="1503044" y="1300734"/>
                </a:cubicBezTo>
                <a:cubicBezTo>
                  <a:pt x="1499387" y="1308812"/>
                  <a:pt x="1495958" y="1318565"/>
                  <a:pt x="1492757" y="1329995"/>
                </a:cubicBezTo>
                <a:cubicBezTo>
                  <a:pt x="1489557" y="1341425"/>
                  <a:pt x="1486814" y="1354151"/>
                  <a:pt x="1484528" y="1368171"/>
                </a:cubicBezTo>
                <a:cubicBezTo>
                  <a:pt x="1482242" y="1382192"/>
                  <a:pt x="1481099" y="1396823"/>
                  <a:pt x="1481099" y="1412063"/>
                </a:cubicBezTo>
                <a:cubicBezTo>
                  <a:pt x="1481099" y="1417854"/>
                  <a:pt x="1483537" y="1422731"/>
                  <a:pt x="1488414" y="1426693"/>
                </a:cubicBezTo>
                <a:cubicBezTo>
                  <a:pt x="1493291" y="1430655"/>
                  <a:pt x="1499234" y="1432637"/>
                  <a:pt x="1506245" y="1432637"/>
                </a:cubicBezTo>
                <a:cubicBezTo>
                  <a:pt x="1509902" y="1432637"/>
                  <a:pt x="1513027" y="1431722"/>
                  <a:pt x="1515617" y="1429893"/>
                </a:cubicBezTo>
                <a:cubicBezTo>
                  <a:pt x="1518208" y="1428065"/>
                  <a:pt x="1519504" y="1425779"/>
                  <a:pt x="1519504" y="1423035"/>
                </a:cubicBezTo>
                <a:cubicBezTo>
                  <a:pt x="1519504" y="1420902"/>
                  <a:pt x="1518361" y="1419073"/>
                  <a:pt x="1516075" y="1417549"/>
                </a:cubicBezTo>
                <a:cubicBezTo>
                  <a:pt x="1513789" y="1416025"/>
                  <a:pt x="1511274" y="1415263"/>
                  <a:pt x="1508531" y="1415263"/>
                </a:cubicBezTo>
                <a:cubicBezTo>
                  <a:pt x="1509750" y="1416482"/>
                  <a:pt x="1510360" y="1418006"/>
                  <a:pt x="1510360" y="1419835"/>
                </a:cubicBezTo>
                <a:cubicBezTo>
                  <a:pt x="1510360" y="1421359"/>
                  <a:pt x="1509674" y="1422578"/>
                  <a:pt x="1508302" y="1423493"/>
                </a:cubicBezTo>
                <a:cubicBezTo>
                  <a:pt x="1506931" y="1424407"/>
                  <a:pt x="1505635" y="1424864"/>
                  <a:pt x="1504416" y="1424864"/>
                </a:cubicBezTo>
                <a:cubicBezTo>
                  <a:pt x="1500758" y="1424864"/>
                  <a:pt x="1498930" y="1423035"/>
                  <a:pt x="1498930" y="1419378"/>
                </a:cubicBezTo>
                <a:cubicBezTo>
                  <a:pt x="1498930" y="1413891"/>
                  <a:pt x="1502130" y="1411148"/>
                  <a:pt x="1508531" y="1411148"/>
                </a:cubicBezTo>
                <a:cubicBezTo>
                  <a:pt x="1512798" y="1411148"/>
                  <a:pt x="1516379" y="1412367"/>
                  <a:pt x="1519275" y="1414806"/>
                </a:cubicBezTo>
                <a:cubicBezTo>
                  <a:pt x="1522170" y="1417244"/>
                  <a:pt x="1523618" y="1419987"/>
                  <a:pt x="1523618" y="1423035"/>
                </a:cubicBezTo>
                <a:cubicBezTo>
                  <a:pt x="1523618" y="1426998"/>
                  <a:pt x="1521866" y="1430351"/>
                  <a:pt x="1518361" y="1433094"/>
                </a:cubicBezTo>
                <a:cubicBezTo>
                  <a:pt x="1514855" y="1435837"/>
                  <a:pt x="1510817" y="1437209"/>
                  <a:pt x="1506245" y="1437209"/>
                </a:cubicBezTo>
                <a:cubicBezTo>
                  <a:pt x="1496491" y="1437209"/>
                  <a:pt x="1487728" y="1434084"/>
                  <a:pt x="1479956" y="1427836"/>
                </a:cubicBezTo>
                <a:cubicBezTo>
                  <a:pt x="1472183" y="1421588"/>
                  <a:pt x="1467535" y="1414196"/>
                  <a:pt x="1466011" y="1405662"/>
                </a:cubicBezTo>
                <a:cubicBezTo>
                  <a:pt x="1465402" y="1405052"/>
                  <a:pt x="1465097" y="1404747"/>
                  <a:pt x="1465097" y="1404747"/>
                </a:cubicBezTo>
                <a:cubicBezTo>
                  <a:pt x="1459915" y="1417549"/>
                  <a:pt x="1452752" y="1423950"/>
                  <a:pt x="1443608" y="1423950"/>
                </a:cubicBezTo>
                <a:cubicBezTo>
                  <a:pt x="1446961" y="1422121"/>
                  <a:pt x="1449476" y="1419911"/>
                  <a:pt x="1451152" y="1417320"/>
                </a:cubicBezTo>
                <a:cubicBezTo>
                  <a:pt x="1452829" y="1414730"/>
                  <a:pt x="1453972" y="1409929"/>
                  <a:pt x="1454581" y="1402919"/>
                </a:cubicBezTo>
                <a:cubicBezTo>
                  <a:pt x="1454581" y="1383716"/>
                  <a:pt x="1454734" y="1367867"/>
                  <a:pt x="1455038" y="1355370"/>
                </a:cubicBezTo>
                <a:cubicBezTo>
                  <a:pt x="1455343" y="1342873"/>
                  <a:pt x="1455800" y="1333577"/>
                  <a:pt x="1456410" y="1327481"/>
                </a:cubicBezTo>
                <a:cubicBezTo>
                  <a:pt x="1459153" y="1300963"/>
                  <a:pt x="1463116" y="1281761"/>
                  <a:pt x="1468297" y="1269873"/>
                </a:cubicBezTo>
                <a:cubicBezTo>
                  <a:pt x="1464944" y="1268045"/>
                  <a:pt x="1461668" y="1266216"/>
                  <a:pt x="1458467" y="1264387"/>
                </a:cubicBezTo>
                <a:cubicBezTo>
                  <a:pt x="1455267" y="1262558"/>
                  <a:pt x="1451990" y="1260882"/>
                  <a:pt x="1448638" y="1259358"/>
                </a:cubicBezTo>
                <a:cubicBezTo>
                  <a:pt x="1414805" y="1243508"/>
                  <a:pt x="1389354" y="1224153"/>
                  <a:pt x="1372285" y="1201293"/>
                </a:cubicBezTo>
                <a:lnTo>
                  <a:pt x="1371371" y="1199922"/>
                </a:lnTo>
                <a:lnTo>
                  <a:pt x="1369542" y="1201293"/>
                </a:lnTo>
                <a:cubicBezTo>
                  <a:pt x="1365884" y="1204951"/>
                  <a:pt x="1361693" y="1209675"/>
                  <a:pt x="1356969" y="1215467"/>
                </a:cubicBezTo>
                <a:cubicBezTo>
                  <a:pt x="1352245" y="1221258"/>
                  <a:pt x="1347825" y="1227278"/>
                  <a:pt x="1343710" y="1233526"/>
                </a:cubicBezTo>
                <a:cubicBezTo>
                  <a:pt x="1339595" y="1239774"/>
                  <a:pt x="1336090" y="1245947"/>
                  <a:pt x="1333195" y="1252043"/>
                </a:cubicBezTo>
                <a:cubicBezTo>
                  <a:pt x="1330299" y="1258139"/>
                  <a:pt x="1328851" y="1263625"/>
                  <a:pt x="1328851" y="1268502"/>
                </a:cubicBezTo>
                <a:cubicBezTo>
                  <a:pt x="1328851" y="1271245"/>
                  <a:pt x="1329613" y="1274064"/>
                  <a:pt x="1331137" y="1276960"/>
                </a:cubicBezTo>
                <a:cubicBezTo>
                  <a:pt x="1332661" y="1279856"/>
                  <a:pt x="1337081" y="1281303"/>
                  <a:pt x="1344396" y="1281303"/>
                </a:cubicBezTo>
                <a:cubicBezTo>
                  <a:pt x="1348968" y="1281303"/>
                  <a:pt x="1353464" y="1280084"/>
                  <a:pt x="1357883" y="1277646"/>
                </a:cubicBezTo>
                <a:cubicBezTo>
                  <a:pt x="1362303" y="1275207"/>
                  <a:pt x="1366342" y="1271931"/>
                  <a:pt x="1369999" y="1267816"/>
                </a:cubicBezTo>
                <a:cubicBezTo>
                  <a:pt x="1373657" y="1263701"/>
                  <a:pt x="1376781" y="1259205"/>
                  <a:pt x="1379372" y="1254329"/>
                </a:cubicBezTo>
                <a:cubicBezTo>
                  <a:pt x="1381963" y="1249452"/>
                  <a:pt x="1383563" y="1244423"/>
                  <a:pt x="1384172" y="1239241"/>
                </a:cubicBezTo>
                <a:cubicBezTo>
                  <a:pt x="1389354" y="1240155"/>
                  <a:pt x="1395602" y="1242746"/>
                  <a:pt x="1402918" y="1247013"/>
                </a:cubicBezTo>
                <a:cubicBezTo>
                  <a:pt x="1435226" y="1268045"/>
                  <a:pt x="1451381" y="1298067"/>
                  <a:pt x="1451381" y="1337082"/>
                </a:cubicBezTo>
                <a:cubicBezTo>
                  <a:pt x="1451381" y="1361771"/>
                  <a:pt x="1444370" y="1380897"/>
                  <a:pt x="1430350" y="1394460"/>
                </a:cubicBezTo>
                <a:cubicBezTo>
                  <a:pt x="1416329" y="1408024"/>
                  <a:pt x="1397736" y="1414806"/>
                  <a:pt x="1374571" y="1414806"/>
                </a:cubicBezTo>
                <a:cubicBezTo>
                  <a:pt x="1361770" y="1414806"/>
                  <a:pt x="1346682" y="1411758"/>
                  <a:pt x="1329308" y="1405662"/>
                </a:cubicBezTo>
                <a:cubicBezTo>
                  <a:pt x="1279321" y="1385240"/>
                  <a:pt x="1253566" y="1346378"/>
                  <a:pt x="1252042" y="1289076"/>
                </a:cubicBezTo>
                <a:cubicBezTo>
                  <a:pt x="1252042" y="1283589"/>
                  <a:pt x="1252575" y="1278027"/>
                  <a:pt x="1253642" y="1272388"/>
                </a:cubicBezTo>
                <a:cubicBezTo>
                  <a:pt x="1254709" y="1266749"/>
                  <a:pt x="1255928" y="1261415"/>
                  <a:pt x="1257299" y="1256386"/>
                </a:cubicBezTo>
                <a:cubicBezTo>
                  <a:pt x="1258671" y="1251357"/>
                  <a:pt x="1259890" y="1246937"/>
                  <a:pt x="1260957" y="1243127"/>
                </a:cubicBezTo>
                <a:cubicBezTo>
                  <a:pt x="1262024" y="1239317"/>
                  <a:pt x="1262557" y="1236345"/>
                  <a:pt x="1262557" y="1234212"/>
                </a:cubicBezTo>
                <a:cubicBezTo>
                  <a:pt x="1262557" y="1228116"/>
                  <a:pt x="1260728" y="1223620"/>
                  <a:pt x="1257071" y="1220724"/>
                </a:cubicBezTo>
                <a:cubicBezTo>
                  <a:pt x="1253413" y="1217829"/>
                  <a:pt x="1249603" y="1216381"/>
                  <a:pt x="1245641" y="1216381"/>
                </a:cubicBezTo>
                <a:cubicBezTo>
                  <a:pt x="1240764" y="1216381"/>
                  <a:pt x="1235582" y="1218286"/>
                  <a:pt x="1230096" y="1222096"/>
                </a:cubicBezTo>
                <a:cubicBezTo>
                  <a:pt x="1224610" y="1225906"/>
                  <a:pt x="1221866" y="1230707"/>
                  <a:pt x="1221866" y="1236498"/>
                </a:cubicBezTo>
                <a:cubicBezTo>
                  <a:pt x="1221866" y="1240460"/>
                  <a:pt x="1223238" y="1243584"/>
                  <a:pt x="1225981" y="1245870"/>
                </a:cubicBezTo>
                <a:cubicBezTo>
                  <a:pt x="1228724" y="1248156"/>
                  <a:pt x="1231620" y="1249299"/>
                  <a:pt x="1234668" y="1249299"/>
                </a:cubicBezTo>
                <a:cubicBezTo>
                  <a:pt x="1241069" y="1249299"/>
                  <a:pt x="1244269" y="1245794"/>
                  <a:pt x="1244269" y="1238784"/>
                </a:cubicBezTo>
                <a:lnTo>
                  <a:pt x="1242898" y="1234669"/>
                </a:lnTo>
                <a:lnTo>
                  <a:pt x="1241297" y="1238098"/>
                </a:lnTo>
                <a:cubicBezTo>
                  <a:pt x="1240231" y="1239774"/>
                  <a:pt x="1238173" y="1240613"/>
                  <a:pt x="1235125" y="1240613"/>
                </a:cubicBezTo>
                <a:cubicBezTo>
                  <a:pt x="1232687" y="1240003"/>
                  <a:pt x="1231468" y="1238327"/>
                  <a:pt x="1231468" y="1235583"/>
                </a:cubicBezTo>
                <a:cubicBezTo>
                  <a:pt x="1231468" y="1231011"/>
                  <a:pt x="1234058" y="1228725"/>
                  <a:pt x="1239240" y="1228725"/>
                </a:cubicBezTo>
                <a:cubicBezTo>
                  <a:pt x="1244726" y="1228725"/>
                  <a:pt x="1247470" y="1232383"/>
                  <a:pt x="1247470" y="1239698"/>
                </a:cubicBezTo>
                <a:cubicBezTo>
                  <a:pt x="1247470" y="1248842"/>
                  <a:pt x="1243202" y="1253414"/>
                  <a:pt x="1234668" y="1253414"/>
                </a:cubicBezTo>
                <a:cubicBezTo>
                  <a:pt x="1232230" y="1253414"/>
                  <a:pt x="1229410" y="1252728"/>
                  <a:pt x="1226210" y="1251357"/>
                </a:cubicBezTo>
                <a:cubicBezTo>
                  <a:pt x="1223009" y="1249985"/>
                  <a:pt x="1220038" y="1247928"/>
                  <a:pt x="1217294" y="1245185"/>
                </a:cubicBezTo>
                <a:cubicBezTo>
                  <a:pt x="1214551" y="1242441"/>
                  <a:pt x="1212265" y="1239165"/>
                  <a:pt x="1210436" y="1235355"/>
                </a:cubicBezTo>
                <a:cubicBezTo>
                  <a:pt x="1208608" y="1231545"/>
                  <a:pt x="1207693" y="1227354"/>
                  <a:pt x="1207693" y="1222782"/>
                </a:cubicBezTo>
                <a:cubicBezTo>
                  <a:pt x="1207693" y="1216381"/>
                  <a:pt x="1209598" y="1210437"/>
                  <a:pt x="1213408" y="1204951"/>
                </a:cubicBezTo>
                <a:cubicBezTo>
                  <a:pt x="1217218" y="1199465"/>
                  <a:pt x="1222171" y="1196721"/>
                  <a:pt x="1228267" y="1196721"/>
                </a:cubicBezTo>
                <a:cubicBezTo>
                  <a:pt x="1231925" y="1196721"/>
                  <a:pt x="1236268" y="1197864"/>
                  <a:pt x="1241297" y="1200150"/>
                </a:cubicBezTo>
                <a:cubicBezTo>
                  <a:pt x="1246327" y="1202436"/>
                  <a:pt x="1250975" y="1205865"/>
                  <a:pt x="1255242" y="1210437"/>
                </a:cubicBezTo>
                <a:cubicBezTo>
                  <a:pt x="1259509" y="1215009"/>
                  <a:pt x="1263167" y="1220572"/>
                  <a:pt x="1266215" y="1227125"/>
                </a:cubicBezTo>
                <a:cubicBezTo>
                  <a:pt x="1269263" y="1233678"/>
                  <a:pt x="1270787" y="1241070"/>
                  <a:pt x="1270787" y="1249299"/>
                </a:cubicBezTo>
                <a:cubicBezTo>
                  <a:pt x="1270787" y="1251128"/>
                  <a:pt x="1271015" y="1254786"/>
                  <a:pt x="1271473" y="1260272"/>
                </a:cubicBezTo>
                <a:cubicBezTo>
                  <a:pt x="1271930" y="1265759"/>
                  <a:pt x="1272768" y="1273226"/>
                  <a:pt x="1273987" y="1282675"/>
                </a:cubicBezTo>
                <a:cubicBezTo>
                  <a:pt x="1276121" y="1299439"/>
                  <a:pt x="1279778" y="1313460"/>
                  <a:pt x="1284960" y="1324737"/>
                </a:cubicBezTo>
                <a:cubicBezTo>
                  <a:pt x="1290142" y="1336015"/>
                  <a:pt x="1296466" y="1345235"/>
                  <a:pt x="1303934" y="1352398"/>
                </a:cubicBezTo>
                <a:cubicBezTo>
                  <a:pt x="1311401" y="1359561"/>
                  <a:pt x="1319860" y="1364819"/>
                  <a:pt x="1329308" y="1368171"/>
                </a:cubicBezTo>
                <a:cubicBezTo>
                  <a:pt x="1338757" y="1371524"/>
                  <a:pt x="1348816" y="1373505"/>
                  <a:pt x="1359484" y="1374115"/>
                </a:cubicBezTo>
                <a:cubicBezTo>
                  <a:pt x="1368628" y="1373201"/>
                  <a:pt x="1377010" y="1370991"/>
                  <a:pt x="1384630" y="1367486"/>
                </a:cubicBezTo>
                <a:cubicBezTo>
                  <a:pt x="1392250" y="1363980"/>
                  <a:pt x="1398727" y="1359485"/>
                  <a:pt x="1404061" y="1353998"/>
                </a:cubicBezTo>
                <a:cubicBezTo>
                  <a:pt x="1409395" y="1348512"/>
                  <a:pt x="1413586" y="1342340"/>
                  <a:pt x="1416634" y="1335482"/>
                </a:cubicBezTo>
                <a:cubicBezTo>
                  <a:pt x="1419682" y="1328624"/>
                  <a:pt x="1421206" y="1321537"/>
                  <a:pt x="1421206" y="1314222"/>
                </a:cubicBezTo>
                <a:cubicBezTo>
                  <a:pt x="1421206" y="1303554"/>
                  <a:pt x="1418310" y="1294410"/>
                  <a:pt x="1412519" y="1286790"/>
                </a:cubicBezTo>
                <a:cubicBezTo>
                  <a:pt x="1396364" y="1311479"/>
                  <a:pt x="1378229" y="1323823"/>
                  <a:pt x="1358112" y="1323823"/>
                </a:cubicBezTo>
                <a:lnTo>
                  <a:pt x="1352626" y="1323823"/>
                </a:lnTo>
                <a:cubicBezTo>
                  <a:pt x="1350187" y="1323823"/>
                  <a:pt x="1345768" y="1320775"/>
                  <a:pt x="1339367" y="1314679"/>
                </a:cubicBezTo>
                <a:cubicBezTo>
                  <a:pt x="1332966" y="1308583"/>
                  <a:pt x="1326337" y="1301573"/>
                  <a:pt x="1319479" y="1293648"/>
                </a:cubicBezTo>
                <a:cubicBezTo>
                  <a:pt x="1312621" y="1285723"/>
                  <a:pt x="1306525" y="1278027"/>
                  <a:pt x="1301191" y="1270559"/>
                </a:cubicBezTo>
                <a:cubicBezTo>
                  <a:pt x="1295857" y="1263092"/>
                  <a:pt x="1293037" y="1257986"/>
                  <a:pt x="1292732" y="1255243"/>
                </a:cubicBezTo>
                <a:cubicBezTo>
                  <a:pt x="1291818" y="1252195"/>
                  <a:pt x="1291361" y="1248690"/>
                  <a:pt x="1291361" y="1244727"/>
                </a:cubicBezTo>
                <a:cubicBezTo>
                  <a:pt x="1291361" y="1227354"/>
                  <a:pt x="1298219" y="1209675"/>
                  <a:pt x="1311935" y="1191692"/>
                </a:cubicBezTo>
                <a:lnTo>
                  <a:pt x="1200454" y="1191692"/>
                </a:lnTo>
                <a:lnTo>
                  <a:pt x="1192148" y="1191692"/>
                </a:lnTo>
                <a:lnTo>
                  <a:pt x="1074724" y="1191692"/>
                </a:lnTo>
                <a:lnTo>
                  <a:pt x="1081125" y="1194893"/>
                </a:lnTo>
                <a:cubicBezTo>
                  <a:pt x="1093012" y="1194893"/>
                  <a:pt x="1104366" y="1196721"/>
                  <a:pt x="1115186" y="1200379"/>
                </a:cubicBezTo>
                <a:cubicBezTo>
                  <a:pt x="1126007" y="1204037"/>
                  <a:pt x="1135532" y="1209218"/>
                  <a:pt x="1143761" y="1215924"/>
                </a:cubicBezTo>
                <a:cubicBezTo>
                  <a:pt x="1151991" y="1222629"/>
                  <a:pt x="1158544" y="1230630"/>
                  <a:pt x="1163421" y="1239927"/>
                </a:cubicBezTo>
                <a:cubicBezTo>
                  <a:pt x="1168298" y="1249223"/>
                  <a:pt x="1170736" y="1259510"/>
                  <a:pt x="1170736" y="1270788"/>
                </a:cubicBezTo>
                <a:cubicBezTo>
                  <a:pt x="1170736" y="1308278"/>
                  <a:pt x="1139494" y="1346378"/>
                  <a:pt x="1077010" y="1385088"/>
                </a:cubicBezTo>
                <a:cubicBezTo>
                  <a:pt x="1097127" y="1398499"/>
                  <a:pt x="1115110" y="1409091"/>
                  <a:pt x="1130960" y="1416863"/>
                </a:cubicBezTo>
                <a:cubicBezTo>
                  <a:pt x="1146809" y="1424636"/>
                  <a:pt x="1160678" y="1430503"/>
                  <a:pt x="1172565" y="1434465"/>
                </a:cubicBezTo>
                <a:cubicBezTo>
                  <a:pt x="1184452" y="1438428"/>
                  <a:pt x="1194130" y="1440942"/>
                  <a:pt x="1201597" y="1442009"/>
                </a:cubicBezTo>
                <a:cubicBezTo>
                  <a:pt x="1209065" y="1443076"/>
                  <a:pt x="1214323" y="1443609"/>
                  <a:pt x="1217371" y="1443609"/>
                </a:cubicBezTo>
                <a:cubicBezTo>
                  <a:pt x="1230782" y="1441781"/>
                  <a:pt x="1237487" y="1436294"/>
                  <a:pt x="1237487" y="1427150"/>
                </a:cubicBezTo>
                <a:cubicBezTo>
                  <a:pt x="1237487" y="1424102"/>
                  <a:pt x="1235811" y="1420978"/>
                  <a:pt x="1232458" y="1417778"/>
                </a:cubicBezTo>
                <a:cubicBezTo>
                  <a:pt x="1229105" y="1414577"/>
                  <a:pt x="1224533" y="1412977"/>
                  <a:pt x="1218742" y="1412977"/>
                </a:cubicBezTo>
                <a:cubicBezTo>
                  <a:pt x="1215085" y="1412977"/>
                  <a:pt x="1211579" y="1414196"/>
                  <a:pt x="1208227" y="1416635"/>
                </a:cubicBezTo>
                <a:cubicBezTo>
                  <a:pt x="1216761" y="1419987"/>
                  <a:pt x="1221028" y="1423188"/>
                  <a:pt x="1221028" y="1426236"/>
                </a:cubicBezTo>
                <a:cubicBezTo>
                  <a:pt x="1221028" y="1427760"/>
                  <a:pt x="1220495" y="1428903"/>
                  <a:pt x="1219428" y="1429665"/>
                </a:cubicBezTo>
                <a:cubicBezTo>
                  <a:pt x="1218361" y="1430427"/>
                  <a:pt x="1217066" y="1430808"/>
                  <a:pt x="1215542" y="1430808"/>
                </a:cubicBezTo>
                <a:cubicBezTo>
                  <a:pt x="1210970" y="1430808"/>
                  <a:pt x="1207312" y="1429208"/>
                  <a:pt x="1204569" y="1426007"/>
                </a:cubicBezTo>
                <a:cubicBezTo>
                  <a:pt x="1201826" y="1422807"/>
                  <a:pt x="1200454" y="1420292"/>
                  <a:pt x="1200454" y="1418463"/>
                </a:cubicBezTo>
                <a:cubicBezTo>
                  <a:pt x="1200454" y="1414806"/>
                  <a:pt x="1202664" y="1411986"/>
                  <a:pt x="1207084" y="1410005"/>
                </a:cubicBezTo>
                <a:cubicBezTo>
                  <a:pt x="1211503" y="1408024"/>
                  <a:pt x="1215389" y="1407033"/>
                  <a:pt x="1218742" y="1407033"/>
                </a:cubicBezTo>
                <a:cubicBezTo>
                  <a:pt x="1223314" y="1407033"/>
                  <a:pt x="1227353" y="1407795"/>
                  <a:pt x="1230858" y="1409319"/>
                </a:cubicBezTo>
                <a:cubicBezTo>
                  <a:pt x="1234363" y="1410843"/>
                  <a:pt x="1237335" y="1412748"/>
                  <a:pt x="1239773" y="1415034"/>
                </a:cubicBezTo>
                <a:cubicBezTo>
                  <a:pt x="1242212" y="1417320"/>
                  <a:pt x="1244041" y="1419835"/>
                  <a:pt x="1245260" y="1422578"/>
                </a:cubicBezTo>
                <a:cubicBezTo>
                  <a:pt x="1246479" y="1425321"/>
                  <a:pt x="1247089" y="1427760"/>
                  <a:pt x="1247089" y="1429893"/>
                </a:cubicBezTo>
                <a:cubicBezTo>
                  <a:pt x="1247089" y="1437818"/>
                  <a:pt x="1242974" y="1443990"/>
                  <a:pt x="1234744" y="1448410"/>
                </a:cubicBezTo>
                <a:cubicBezTo>
                  <a:pt x="1226515" y="1452830"/>
                  <a:pt x="1217066" y="1455039"/>
                  <a:pt x="1206398" y="1455039"/>
                </a:cubicBezTo>
                <a:cubicBezTo>
                  <a:pt x="1193291" y="1455039"/>
                  <a:pt x="1179575" y="1452601"/>
                  <a:pt x="1165250" y="1447724"/>
                </a:cubicBezTo>
                <a:cubicBezTo>
                  <a:pt x="1173175" y="1451991"/>
                  <a:pt x="1179575" y="1457173"/>
                  <a:pt x="1184452" y="1463269"/>
                </a:cubicBezTo>
                <a:cubicBezTo>
                  <a:pt x="1189329" y="1469365"/>
                  <a:pt x="1191767" y="1475309"/>
                  <a:pt x="1191767" y="1481100"/>
                </a:cubicBezTo>
                <a:cubicBezTo>
                  <a:pt x="1191767" y="1482624"/>
                  <a:pt x="1191615" y="1483843"/>
                  <a:pt x="1191310" y="1484757"/>
                </a:cubicBezTo>
                <a:lnTo>
                  <a:pt x="1189481" y="1488415"/>
                </a:lnTo>
                <a:lnTo>
                  <a:pt x="1189481" y="1486586"/>
                </a:lnTo>
                <a:cubicBezTo>
                  <a:pt x="1189481" y="1477747"/>
                  <a:pt x="1181252" y="1470127"/>
                  <a:pt x="1164793" y="1463726"/>
                </a:cubicBezTo>
                <a:cubicBezTo>
                  <a:pt x="1151381" y="1458849"/>
                  <a:pt x="1133551" y="1451534"/>
                  <a:pt x="1111300" y="1441781"/>
                </a:cubicBezTo>
                <a:cubicBezTo>
                  <a:pt x="1089050" y="1432027"/>
                  <a:pt x="1062075" y="1419530"/>
                  <a:pt x="1030376" y="1404290"/>
                </a:cubicBezTo>
                <a:cubicBezTo>
                  <a:pt x="1016355" y="1396670"/>
                  <a:pt x="1005839" y="1390574"/>
                  <a:pt x="998829" y="1386002"/>
                </a:cubicBezTo>
                <a:cubicBezTo>
                  <a:pt x="991819" y="1381430"/>
                  <a:pt x="985570" y="1379144"/>
                  <a:pt x="980084" y="1379144"/>
                </a:cubicBezTo>
                <a:cubicBezTo>
                  <a:pt x="995934" y="1360551"/>
                  <a:pt x="1010411" y="1349579"/>
                  <a:pt x="1023518" y="1346226"/>
                </a:cubicBezTo>
                <a:lnTo>
                  <a:pt x="1036319" y="1355827"/>
                </a:lnTo>
                <a:cubicBezTo>
                  <a:pt x="1046378" y="1356741"/>
                  <a:pt x="1054455" y="1357199"/>
                  <a:pt x="1060551" y="1357199"/>
                </a:cubicBezTo>
                <a:cubicBezTo>
                  <a:pt x="1070609" y="1357199"/>
                  <a:pt x="1079449" y="1355065"/>
                  <a:pt x="1087069" y="1350798"/>
                </a:cubicBezTo>
                <a:cubicBezTo>
                  <a:pt x="1094689" y="1346531"/>
                  <a:pt x="1101166" y="1341120"/>
                  <a:pt x="1106500" y="1334567"/>
                </a:cubicBezTo>
                <a:cubicBezTo>
                  <a:pt x="1111834" y="1328014"/>
                  <a:pt x="1115872" y="1320927"/>
                  <a:pt x="1118615" y="1313307"/>
                </a:cubicBezTo>
                <a:cubicBezTo>
                  <a:pt x="1121359" y="1305687"/>
                  <a:pt x="1122730" y="1298372"/>
                  <a:pt x="1122730" y="1291362"/>
                </a:cubicBezTo>
                <a:cubicBezTo>
                  <a:pt x="1121816" y="1277951"/>
                  <a:pt x="1116025" y="1267511"/>
                  <a:pt x="1105357" y="1260044"/>
                </a:cubicBezTo>
                <a:cubicBezTo>
                  <a:pt x="1094689" y="1252576"/>
                  <a:pt x="1080363" y="1248842"/>
                  <a:pt x="1062380" y="1248842"/>
                </a:cubicBezTo>
                <a:cubicBezTo>
                  <a:pt x="1055065" y="1249147"/>
                  <a:pt x="1047064" y="1250442"/>
                  <a:pt x="1038377" y="1252728"/>
                </a:cubicBezTo>
                <a:cubicBezTo>
                  <a:pt x="1029690" y="1255014"/>
                  <a:pt x="1021689" y="1258443"/>
                  <a:pt x="1014374" y="1263015"/>
                </a:cubicBezTo>
                <a:cubicBezTo>
                  <a:pt x="1007059" y="1267587"/>
                  <a:pt x="1000963" y="1273074"/>
                  <a:pt x="996086" y="1279475"/>
                </a:cubicBezTo>
                <a:cubicBezTo>
                  <a:pt x="991209" y="1285875"/>
                  <a:pt x="988771" y="1293343"/>
                  <a:pt x="988771" y="1301877"/>
                </a:cubicBezTo>
                <a:cubicBezTo>
                  <a:pt x="989380" y="1309802"/>
                  <a:pt x="992276" y="1316355"/>
                  <a:pt x="997458" y="1321537"/>
                </a:cubicBezTo>
                <a:cubicBezTo>
                  <a:pt x="1002639" y="1326719"/>
                  <a:pt x="1009192" y="1329309"/>
                  <a:pt x="1017117" y="1329309"/>
                </a:cubicBezTo>
                <a:cubicBezTo>
                  <a:pt x="1023518" y="1329309"/>
                  <a:pt x="1029080" y="1328319"/>
                  <a:pt x="1033805" y="1326338"/>
                </a:cubicBezTo>
                <a:cubicBezTo>
                  <a:pt x="1038529" y="1324356"/>
                  <a:pt x="1042568" y="1321994"/>
                  <a:pt x="1045921" y="1319251"/>
                </a:cubicBezTo>
                <a:cubicBezTo>
                  <a:pt x="1049273" y="1316508"/>
                  <a:pt x="1051788" y="1313688"/>
                  <a:pt x="1053464" y="1310793"/>
                </a:cubicBezTo>
                <a:cubicBezTo>
                  <a:pt x="1055141" y="1307897"/>
                  <a:pt x="1055979" y="1305383"/>
                  <a:pt x="1055979" y="1303249"/>
                </a:cubicBezTo>
                <a:cubicBezTo>
                  <a:pt x="1055979" y="1298067"/>
                  <a:pt x="1054074" y="1294029"/>
                  <a:pt x="1050264" y="1291133"/>
                </a:cubicBezTo>
                <a:cubicBezTo>
                  <a:pt x="1046454" y="1288238"/>
                  <a:pt x="1041501" y="1286790"/>
                  <a:pt x="1035405" y="1286790"/>
                </a:cubicBezTo>
                <a:cubicBezTo>
                  <a:pt x="1032052" y="1286790"/>
                  <a:pt x="1028852" y="1287704"/>
                  <a:pt x="1025804" y="1289533"/>
                </a:cubicBezTo>
                <a:cubicBezTo>
                  <a:pt x="1027937" y="1290143"/>
                  <a:pt x="1030147" y="1291514"/>
                  <a:pt x="1032433" y="1293648"/>
                </a:cubicBezTo>
                <a:cubicBezTo>
                  <a:pt x="1034719" y="1295781"/>
                  <a:pt x="1035862" y="1298067"/>
                  <a:pt x="1035862" y="1300506"/>
                </a:cubicBezTo>
                <a:cubicBezTo>
                  <a:pt x="1035862" y="1308735"/>
                  <a:pt x="1030985" y="1312850"/>
                  <a:pt x="1021232" y="1312850"/>
                </a:cubicBezTo>
                <a:cubicBezTo>
                  <a:pt x="1017574" y="1312850"/>
                  <a:pt x="1014602" y="1311326"/>
                  <a:pt x="1012316" y="1308278"/>
                </a:cubicBezTo>
                <a:cubicBezTo>
                  <a:pt x="1010030" y="1305230"/>
                  <a:pt x="1008887" y="1302487"/>
                  <a:pt x="1008887" y="1300049"/>
                </a:cubicBezTo>
                <a:cubicBezTo>
                  <a:pt x="1008887" y="1295477"/>
                  <a:pt x="1011631" y="1290752"/>
                  <a:pt x="1017117" y="1285875"/>
                </a:cubicBezTo>
                <a:cubicBezTo>
                  <a:pt x="1022603" y="1280999"/>
                  <a:pt x="1029309" y="1278103"/>
                  <a:pt x="1037234" y="1277189"/>
                </a:cubicBezTo>
                <a:cubicBezTo>
                  <a:pt x="1045463" y="1277189"/>
                  <a:pt x="1052474" y="1279246"/>
                  <a:pt x="1058265" y="1283361"/>
                </a:cubicBezTo>
                <a:cubicBezTo>
                  <a:pt x="1064056" y="1287476"/>
                  <a:pt x="1066952" y="1293800"/>
                  <a:pt x="1066952" y="1302335"/>
                </a:cubicBezTo>
                <a:cubicBezTo>
                  <a:pt x="1066952" y="1306907"/>
                  <a:pt x="1065580" y="1311402"/>
                  <a:pt x="1062837" y="1315822"/>
                </a:cubicBezTo>
                <a:cubicBezTo>
                  <a:pt x="1060094" y="1320242"/>
                  <a:pt x="1056512" y="1324280"/>
                  <a:pt x="1052093" y="1327938"/>
                </a:cubicBezTo>
                <a:cubicBezTo>
                  <a:pt x="1047673" y="1331595"/>
                  <a:pt x="1042720" y="1334491"/>
                  <a:pt x="1037234" y="1336625"/>
                </a:cubicBezTo>
                <a:cubicBezTo>
                  <a:pt x="1031747" y="1338758"/>
                  <a:pt x="1026261" y="1339825"/>
                  <a:pt x="1020775" y="1339825"/>
                </a:cubicBezTo>
                <a:cubicBezTo>
                  <a:pt x="1012850" y="1339825"/>
                  <a:pt x="1005916" y="1338377"/>
                  <a:pt x="999972" y="1335482"/>
                </a:cubicBezTo>
                <a:cubicBezTo>
                  <a:pt x="994028" y="1332586"/>
                  <a:pt x="989152" y="1328776"/>
                  <a:pt x="985342" y="1324052"/>
                </a:cubicBezTo>
                <a:cubicBezTo>
                  <a:pt x="981532" y="1319327"/>
                  <a:pt x="978712" y="1313993"/>
                  <a:pt x="976883" y="1308050"/>
                </a:cubicBezTo>
                <a:cubicBezTo>
                  <a:pt x="975055" y="1302106"/>
                  <a:pt x="974140" y="1296086"/>
                  <a:pt x="974140" y="1289990"/>
                </a:cubicBezTo>
                <a:cubicBezTo>
                  <a:pt x="974140" y="1273836"/>
                  <a:pt x="979703" y="1258443"/>
                  <a:pt x="990828" y="1243813"/>
                </a:cubicBezTo>
                <a:cubicBezTo>
                  <a:pt x="1001953" y="1229183"/>
                  <a:pt x="1016965" y="1216991"/>
                  <a:pt x="1035862" y="1207237"/>
                </a:cubicBezTo>
                <a:cubicBezTo>
                  <a:pt x="1038301" y="1205713"/>
                  <a:pt x="1040739" y="1204799"/>
                  <a:pt x="1043177" y="1204494"/>
                </a:cubicBezTo>
                <a:lnTo>
                  <a:pt x="1031290" y="1191692"/>
                </a:lnTo>
                <a:lnTo>
                  <a:pt x="992809" y="1191692"/>
                </a:lnTo>
                <a:lnTo>
                  <a:pt x="954481" y="1191692"/>
                </a:lnTo>
                <a:lnTo>
                  <a:pt x="926515" y="1191692"/>
                </a:lnTo>
                <a:lnTo>
                  <a:pt x="925144" y="1398347"/>
                </a:lnTo>
                <a:cubicBezTo>
                  <a:pt x="925144" y="1406271"/>
                  <a:pt x="928573" y="1413206"/>
                  <a:pt x="935431" y="1419149"/>
                </a:cubicBezTo>
                <a:cubicBezTo>
                  <a:pt x="942289" y="1425093"/>
                  <a:pt x="950899" y="1428065"/>
                  <a:pt x="961263" y="1428065"/>
                </a:cubicBezTo>
                <a:cubicBezTo>
                  <a:pt x="966444" y="1428065"/>
                  <a:pt x="970864" y="1426845"/>
                  <a:pt x="974521" y="1424407"/>
                </a:cubicBezTo>
                <a:cubicBezTo>
                  <a:pt x="978179" y="1421969"/>
                  <a:pt x="980008" y="1418616"/>
                  <a:pt x="980008" y="1414349"/>
                </a:cubicBezTo>
                <a:cubicBezTo>
                  <a:pt x="980008" y="1411301"/>
                  <a:pt x="978560" y="1408634"/>
                  <a:pt x="975664" y="1406348"/>
                </a:cubicBezTo>
                <a:cubicBezTo>
                  <a:pt x="972769" y="1404062"/>
                  <a:pt x="969187" y="1402919"/>
                  <a:pt x="964920" y="1402919"/>
                </a:cubicBezTo>
                <a:cubicBezTo>
                  <a:pt x="966139" y="1405052"/>
                  <a:pt x="966749" y="1407186"/>
                  <a:pt x="966749" y="1409319"/>
                </a:cubicBezTo>
                <a:cubicBezTo>
                  <a:pt x="966749" y="1411148"/>
                  <a:pt x="965911" y="1412825"/>
                  <a:pt x="964235" y="1414349"/>
                </a:cubicBezTo>
                <a:cubicBezTo>
                  <a:pt x="962558" y="1415873"/>
                  <a:pt x="960501" y="1416635"/>
                  <a:pt x="958062" y="1416635"/>
                </a:cubicBezTo>
                <a:cubicBezTo>
                  <a:pt x="955624" y="1416635"/>
                  <a:pt x="953871" y="1415796"/>
                  <a:pt x="952804" y="1414120"/>
                </a:cubicBezTo>
                <a:cubicBezTo>
                  <a:pt x="951738" y="1412444"/>
                  <a:pt x="951204" y="1410539"/>
                  <a:pt x="951204" y="1408405"/>
                </a:cubicBezTo>
                <a:cubicBezTo>
                  <a:pt x="951204" y="1405052"/>
                  <a:pt x="952423" y="1402309"/>
                  <a:pt x="954862" y="1400175"/>
                </a:cubicBezTo>
                <a:cubicBezTo>
                  <a:pt x="957300" y="1398042"/>
                  <a:pt x="960653" y="1396975"/>
                  <a:pt x="964920" y="1396975"/>
                </a:cubicBezTo>
                <a:cubicBezTo>
                  <a:pt x="970711" y="1396975"/>
                  <a:pt x="975741" y="1398575"/>
                  <a:pt x="980008" y="1401776"/>
                </a:cubicBezTo>
                <a:cubicBezTo>
                  <a:pt x="984275" y="1404976"/>
                  <a:pt x="986409" y="1409167"/>
                  <a:pt x="986409" y="1414349"/>
                </a:cubicBezTo>
                <a:cubicBezTo>
                  <a:pt x="986409" y="1419530"/>
                  <a:pt x="983970" y="1424255"/>
                  <a:pt x="979093" y="1428522"/>
                </a:cubicBezTo>
                <a:cubicBezTo>
                  <a:pt x="974216" y="1432789"/>
                  <a:pt x="968273" y="1434923"/>
                  <a:pt x="961263" y="1434923"/>
                </a:cubicBezTo>
                <a:cubicBezTo>
                  <a:pt x="954557" y="1434923"/>
                  <a:pt x="948004" y="1433780"/>
                  <a:pt x="941603" y="1431494"/>
                </a:cubicBezTo>
                <a:cubicBezTo>
                  <a:pt x="935202" y="1429208"/>
                  <a:pt x="929335" y="1426083"/>
                  <a:pt x="924001" y="1422121"/>
                </a:cubicBezTo>
                <a:cubicBezTo>
                  <a:pt x="918667" y="1418159"/>
                  <a:pt x="914171" y="1413358"/>
                  <a:pt x="910513" y="1407719"/>
                </a:cubicBezTo>
                <a:cubicBezTo>
                  <a:pt x="906856" y="1402080"/>
                  <a:pt x="904265" y="1395756"/>
                  <a:pt x="902741" y="1388745"/>
                </a:cubicBezTo>
                <a:lnTo>
                  <a:pt x="899998" y="1392860"/>
                </a:lnTo>
                <a:cubicBezTo>
                  <a:pt x="898473" y="1398042"/>
                  <a:pt x="894740" y="1403147"/>
                  <a:pt x="888796" y="1408176"/>
                </a:cubicBezTo>
                <a:cubicBezTo>
                  <a:pt x="882853" y="1413206"/>
                  <a:pt x="876833" y="1415720"/>
                  <a:pt x="870737" y="1415720"/>
                </a:cubicBezTo>
                <a:cubicBezTo>
                  <a:pt x="875004" y="1412672"/>
                  <a:pt x="878509" y="1409167"/>
                  <a:pt x="881253" y="1405205"/>
                </a:cubicBezTo>
                <a:cubicBezTo>
                  <a:pt x="883996" y="1401242"/>
                  <a:pt x="885367" y="1396823"/>
                  <a:pt x="885367" y="1391946"/>
                </a:cubicBezTo>
                <a:lnTo>
                  <a:pt x="885367" y="1191692"/>
                </a:lnTo>
                <a:lnTo>
                  <a:pt x="855192" y="1191692"/>
                </a:lnTo>
                <a:lnTo>
                  <a:pt x="846963" y="1161974"/>
                </a:lnTo>
                <a:lnTo>
                  <a:pt x="883996" y="1161974"/>
                </a:lnTo>
                <a:cubicBezTo>
                  <a:pt x="880033" y="1147953"/>
                  <a:pt x="878052" y="1137590"/>
                  <a:pt x="878052" y="1130885"/>
                </a:cubicBezTo>
                <a:cubicBezTo>
                  <a:pt x="878052" y="1118693"/>
                  <a:pt x="880415" y="1107567"/>
                  <a:pt x="885139" y="1097509"/>
                </a:cubicBezTo>
                <a:cubicBezTo>
                  <a:pt x="889863" y="1087451"/>
                  <a:pt x="896493" y="1078916"/>
                  <a:pt x="905027" y="1071906"/>
                </a:cubicBezTo>
                <a:cubicBezTo>
                  <a:pt x="913561" y="1064895"/>
                  <a:pt x="923848" y="1059485"/>
                  <a:pt x="935888" y="1055675"/>
                </a:cubicBezTo>
                <a:cubicBezTo>
                  <a:pt x="947927" y="1051865"/>
                  <a:pt x="961111" y="1049960"/>
                  <a:pt x="975436" y="1049960"/>
                </a:cubicBezTo>
                <a:close/>
                <a:moveTo>
                  <a:pt x="2571292" y="841477"/>
                </a:moveTo>
                <a:cubicBezTo>
                  <a:pt x="2567635" y="841477"/>
                  <a:pt x="2564129" y="842696"/>
                  <a:pt x="2560777" y="845135"/>
                </a:cubicBezTo>
                <a:cubicBezTo>
                  <a:pt x="2569311" y="848487"/>
                  <a:pt x="2573578" y="851688"/>
                  <a:pt x="2573578" y="854736"/>
                </a:cubicBezTo>
                <a:lnTo>
                  <a:pt x="2572440" y="857174"/>
                </a:lnTo>
                <a:lnTo>
                  <a:pt x="2588175" y="857174"/>
                </a:lnTo>
                <a:lnTo>
                  <a:pt x="2590037" y="855650"/>
                </a:lnTo>
                <a:cubicBezTo>
                  <a:pt x="2590037" y="852602"/>
                  <a:pt x="2588361" y="849478"/>
                  <a:pt x="2585008" y="846278"/>
                </a:cubicBezTo>
                <a:cubicBezTo>
                  <a:pt x="2581655" y="843077"/>
                  <a:pt x="2577083" y="841477"/>
                  <a:pt x="2571292" y="841477"/>
                </a:cubicBezTo>
                <a:close/>
                <a:moveTo>
                  <a:pt x="2073097" y="793471"/>
                </a:moveTo>
                <a:cubicBezTo>
                  <a:pt x="2078583" y="793471"/>
                  <a:pt x="2083231" y="795452"/>
                  <a:pt x="2087041" y="799415"/>
                </a:cubicBezTo>
                <a:cubicBezTo>
                  <a:pt x="2090851" y="803377"/>
                  <a:pt x="2092756" y="808101"/>
                  <a:pt x="2092756" y="813588"/>
                </a:cubicBezTo>
                <a:cubicBezTo>
                  <a:pt x="2092756" y="819074"/>
                  <a:pt x="2090851" y="823722"/>
                  <a:pt x="2087041" y="827532"/>
                </a:cubicBezTo>
                <a:cubicBezTo>
                  <a:pt x="2083231" y="831342"/>
                  <a:pt x="2078583" y="833247"/>
                  <a:pt x="2073097" y="833247"/>
                </a:cubicBezTo>
                <a:cubicBezTo>
                  <a:pt x="2067305" y="833247"/>
                  <a:pt x="2062505" y="831342"/>
                  <a:pt x="2058695" y="827532"/>
                </a:cubicBezTo>
                <a:cubicBezTo>
                  <a:pt x="2054885" y="823722"/>
                  <a:pt x="2052980" y="819074"/>
                  <a:pt x="2052980" y="813588"/>
                </a:cubicBezTo>
                <a:cubicBezTo>
                  <a:pt x="2052980" y="808101"/>
                  <a:pt x="2054885" y="803377"/>
                  <a:pt x="2058695" y="799415"/>
                </a:cubicBezTo>
                <a:cubicBezTo>
                  <a:pt x="2062505" y="795452"/>
                  <a:pt x="2067305" y="793471"/>
                  <a:pt x="2073097" y="793471"/>
                </a:cubicBezTo>
                <a:close/>
                <a:moveTo>
                  <a:pt x="1541906" y="651739"/>
                </a:moveTo>
                <a:cubicBezTo>
                  <a:pt x="1534286" y="651739"/>
                  <a:pt x="1526819" y="653492"/>
                  <a:pt x="1519504" y="656997"/>
                </a:cubicBezTo>
                <a:cubicBezTo>
                  <a:pt x="1512188" y="660502"/>
                  <a:pt x="1505559" y="665150"/>
                  <a:pt x="1499615" y="670941"/>
                </a:cubicBezTo>
                <a:cubicBezTo>
                  <a:pt x="1493672" y="676733"/>
                  <a:pt x="1488871" y="683210"/>
                  <a:pt x="1485214" y="690372"/>
                </a:cubicBezTo>
                <a:cubicBezTo>
                  <a:pt x="1481556" y="697535"/>
                  <a:pt x="1479727" y="704927"/>
                  <a:pt x="1479727" y="712547"/>
                </a:cubicBezTo>
                <a:cubicBezTo>
                  <a:pt x="1479727" y="720471"/>
                  <a:pt x="1483766" y="728472"/>
                  <a:pt x="1491843" y="736550"/>
                </a:cubicBezTo>
                <a:cubicBezTo>
                  <a:pt x="1499920" y="744627"/>
                  <a:pt x="1509140" y="752628"/>
                  <a:pt x="1519504" y="760553"/>
                </a:cubicBezTo>
                <a:cubicBezTo>
                  <a:pt x="1533829" y="771830"/>
                  <a:pt x="1551203" y="781431"/>
                  <a:pt x="1571624" y="789356"/>
                </a:cubicBezTo>
                <a:lnTo>
                  <a:pt x="1572082" y="677799"/>
                </a:lnTo>
                <a:cubicBezTo>
                  <a:pt x="1569643" y="686029"/>
                  <a:pt x="1564233" y="693192"/>
                  <a:pt x="1555851" y="699288"/>
                </a:cubicBezTo>
                <a:cubicBezTo>
                  <a:pt x="1547469" y="705384"/>
                  <a:pt x="1538096" y="708432"/>
                  <a:pt x="1527733" y="708432"/>
                </a:cubicBezTo>
                <a:cubicBezTo>
                  <a:pt x="1520723" y="708432"/>
                  <a:pt x="1514855" y="706603"/>
                  <a:pt x="1510131" y="702945"/>
                </a:cubicBezTo>
                <a:cubicBezTo>
                  <a:pt x="1505407" y="699288"/>
                  <a:pt x="1503044" y="694868"/>
                  <a:pt x="1503044" y="689687"/>
                </a:cubicBezTo>
                <a:cubicBezTo>
                  <a:pt x="1503044" y="684505"/>
                  <a:pt x="1505102" y="680314"/>
                  <a:pt x="1509217" y="677114"/>
                </a:cubicBezTo>
                <a:cubicBezTo>
                  <a:pt x="1513331" y="673913"/>
                  <a:pt x="1518284" y="672313"/>
                  <a:pt x="1524076" y="672313"/>
                </a:cubicBezTo>
                <a:cubicBezTo>
                  <a:pt x="1527428" y="672313"/>
                  <a:pt x="1530172" y="673304"/>
                  <a:pt x="1532305" y="675285"/>
                </a:cubicBezTo>
                <a:cubicBezTo>
                  <a:pt x="1534439" y="677266"/>
                  <a:pt x="1535506" y="679476"/>
                  <a:pt x="1535506" y="681914"/>
                </a:cubicBezTo>
                <a:cubicBezTo>
                  <a:pt x="1535506" y="684962"/>
                  <a:pt x="1534515" y="687096"/>
                  <a:pt x="1532534" y="688315"/>
                </a:cubicBezTo>
                <a:cubicBezTo>
                  <a:pt x="1530553" y="689534"/>
                  <a:pt x="1528495" y="690144"/>
                  <a:pt x="1526362" y="690144"/>
                </a:cubicBezTo>
                <a:cubicBezTo>
                  <a:pt x="1523618" y="690144"/>
                  <a:pt x="1521409" y="689382"/>
                  <a:pt x="1519732" y="687858"/>
                </a:cubicBezTo>
                <a:cubicBezTo>
                  <a:pt x="1518056" y="686334"/>
                  <a:pt x="1517218" y="684505"/>
                  <a:pt x="1517218" y="682371"/>
                </a:cubicBezTo>
                <a:cubicBezTo>
                  <a:pt x="1517218" y="681762"/>
                  <a:pt x="1517522" y="680543"/>
                  <a:pt x="1518132" y="678714"/>
                </a:cubicBezTo>
                <a:cubicBezTo>
                  <a:pt x="1516303" y="678714"/>
                  <a:pt x="1514474" y="679704"/>
                  <a:pt x="1512646" y="681686"/>
                </a:cubicBezTo>
                <a:cubicBezTo>
                  <a:pt x="1510817" y="683667"/>
                  <a:pt x="1509902" y="686334"/>
                  <a:pt x="1509902" y="689687"/>
                </a:cubicBezTo>
                <a:cubicBezTo>
                  <a:pt x="1509902" y="693039"/>
                  <a:pt x="1511655" y="696011"/>
                  <a:pt x="1515160" y="698602"/>
                </a:cubicBezTo>
                <a:cubicBezTo>
                  <a:pt x="1518665" y="701193"/>
                  <a:pt x="1522856" y="702488"/>
                  <a:pt x="1527733" y="702488"/>
                </a:cubicBezTo>
                <a:cubicBezTo>
                  <a:pt x="1532915" y="702488"/>
                  <a:pt x="1537868" y="701650"/>
                  <a:pt x="1542592" y="699974"/>
                </a:cubicBezTo>
                <a:cubicBezTo>
                  <a:pt x="1547317" y="698297"/>
                  <a:pt x="1551431" y="695935"/>
                  <a:pt x="1554937" y="692887"/>
                </a:cubicBezTo>
                <a:cubicBezTo>
                  <a:pt x="1558442" y="689839"/>
                  <a:pt x="1561261" y="686410"/>
                  <a:pt x="1563395" y="682600"/>
                </a:cubicBezTo>
                <a:cubicBezTo>
                  <a:pt x="1565528" y="678790"/>
                  <a:pt x="1566595" y="674599"/>
                  <a:pt x="1566595" y="670027"/>
                </a:cubicBezTo>
                <a:cubicBezTo>
                  <a:pt x="1566595" y="665150"/>
                  <a:pt x="1564081" y="660883"/>
                  <a:pt x="1559051" y="657225"/>
                </a:cubicBezTo>
                <a:cubicBezTo>
                  <a:pt x="1554022" y="653568"/>
                  <a:pt x="1548307" y="651739"/>
                  <a:pt x="1541906" y="651739"/>
                </a:cubicBezTo>
                <a:close/>
                <a:moveTo>
                  <a:pt x="2045207" y="621107"/>
                </a:moveTo>
                <a:lnTo>
                  <a:pt x="2088184" y="652196"/>
                </a:lnTo>
                <a:cubicBezTo>
                  <a:pt x="2098243" y="659511"/>
                  <a:pt x="2103272" y="667436"/>
                  <a:pt x="2103272" y="675971"/>
                </a:cubicBezTo>
                <a:cubicBezTo>
                  <a:pt x="2103272" y="679323"/>
                  <a:pt x="2101595" y="683819"/>
                  <a:pt x="2098243" y="689458"/>
                </a:cubicBezTo>
                <a:cubicBezTo>
                  <a:pt x="2094890" y="695097"/>
                  <a:pt x="2090927" y="700812"/>
                  <a:pt x="2086355" y="706603"/>
                </a:cubicBezTo>
                <a:cubicBezTo>
                  <a:pt x="2081783" y="712394"/>
                  <a:pt x="2076983" y="717728"/>
                  <a:pt x="2071954" y="722605"/>
                </a:cubicBezTo>
                <a:cubicBezTo>
                  <a:pt x="2066924" y="727482"/>
                  <a:pt x="2062581" y="730987"/>
                  <a:pt x="2058923" y="733121"/>
                </a:cubicBezTo>
                <a:cubicBezTo>
                  <a:pt x="2065629" y="739217"/>
                  <a:pt x="2073020" y="745389"/>
                  <a:pt x="2081097" y="751637"/>
                </a:cubicBezTo>
                <a:cubicBezTo>
                  <a:pt x="2089175" y="757886"/>
                  <a:pt x="2097176" y="763753"/>
                  <a:pt x="2105101" y="769239"/>
                </a:cubicBezTo>
                <a:cubicBezTo>
                  <a:pt x="2113025" y="774726"/>
                  <a:pt x="2120798" y="779755"/>
                  <a:pt x="2128418" y="784327"/>
                </a:cubicBezTo>
                <a:cubicBezTo>
                  <a:pt x="2136038" y="788899"/>
                  <a:pt x="2142896" y="792557"/>
                  <a:pt x="2148992" y="795300"/>
                </a:cubicBezTo>
                <a:lnTo>
                  <a:pt x="2148992" y="621107"/>
                </a:lnTo>
                <a:close/>
                <a:moveTo>
                  <a:pt x="2427274" y="620192"/>
                </a:moveTo>
                <a:lnTo>
                  <a:pt x="2433675" y="623393"/>
                </a:lnTo>
                <a:cubicBezTo>
                  <a:pt x="2445562" y="623393"/>
                  <a:pt x="2456916" y="625221"/>
                  <a:pt x="2467736" y="628879"/>
                </a:cubicBezTo>
                <a:cubicBezTo>
                  <a:pt x="2478557" y="632537"/>
                  <a:pt x="2488082" y="637718"/>
                  <a:pt x="2496311" y="644424"/>
                </a:cubicBezTo>
                <a:cubicBezTo>
                  <a:pt x="2504541" y="651129"/>
                  <a:pt x="2511094" y="659130"/>
                  <a:pt x="2515971" y="668427"/>
                </a:cubicBezTo>
                <a:cubicBezTo>
                  <a:pt x="2520848" y="677723"/>
                  <a:pt x="2523286" y="688010"/>
                  <a:pt x="2523286" y="699288"/>
                </a:cubicBezTo>
                <a:cubicBezTo>
                  <a:pt x="2523286" y="736778"/>
                  <a:pt x="2492044" y="774878"/>
                  <a:pt x="2429560" y="813588"/>
                </a:cubicBezTo>
                <a:cubicBezTo>
                  <a:pt x="2449677" y="826999"/>
                  <a:pt x="2467660" y="837591"/>
                  <a:pt x="2483510" y="845363"/>
                </a:cubicBezTo>
                <a:lnTo>
                  <a:pt x="2511427" y="857174"/>
                </a:lnTo>
                <a:lnTo>
                  <a:pt x="2563215" y="857174"/>
                </a:lnTo>
                <a:lnTo>
                  <a:pt x="2557119" y="854507"/>
                </a:lnTo>
                <a:cubicBezTo>
                  <a:pt x="2554376" y="851307"/>
                  <a:pt x="2553004" y="848792"/>
                  <a:pt x="2553004" y="846963"/>
                </a:cubicBezTo>
                <a:cubicBezTo>
                  <a:pt x="2553004" y="843306"/>
                  <a:pt x="2555214" y="840486"/>
                  <a:pt x="2559634" y="838505"/>
                </a:cubicBezTo>
                <a:cubicBezTo>
                  <a:pt x="2564053" y="836524"/>
                  <a:pt x="2567939" y="835533"/>
                  <a:pt x="2571292" y="835533"/>
                </a:cubicBezTo>
                <a:cubicBezTo>
                  <a:pt x="2575864" y="835533"/>
                  <a:pt x="2579903" y="836295"/>
                  <a:pt x="2583408" y="837819"/>
                </a:cubicBezTo>
                <a:cubicBezTo>
                  <a:pt x="2586913" y="839343"/>
                  <a:pt x="2589885" y="841248"/>
                  <a:pt x="2592323" y="843534"/>
                </a:cubicBezTo>
                <a:cubicBezTo>
                  <a:pt x="2594762" y="845820"/>
                  <a:pt x="2596590" y="848335"/>
                  <a:pt x="2597810" y="851078"/>
                </a:cubicBezTo>
                <a:lnTo>
                  <a:pt x="2599334" y="857174"/>
                </a:lnTo>
                <a:lnTo>
                  <a:pt x="2834857" y="857174"/>
                </a:lnTo>
                <a:lnTo>
                  <a:pt x="2832506" y="856336"/>
                </a:lnTo>
                <a:cubicBezTo>
                  <a:pt x="2824733" y="850088"/>
                  <a:pt x="2820085" y="842696"/>
                  <a:pt x="2818561" y="834162"/>
                </a:cubicBezTo>
                <a:cubicBezTo>
                  <a:pt x="2817952" y="833552"/>
                  <a:pt x="2817647" y="833247"/>
                  <a:pt x="2817647" y="833247"/>
                </a:cubicBezTo>
                <a:cubicBezTo>
                  <a:pt x="2812465" y="846049"/>
                  <a:pt x="2805302" y="852450"/>
                  <a:pt x="2796158" y="852450"/>
                </a:cubicBezTo>
                <a:cubicBezTo>
                  <a:pt x="2799511" y="850621"/>
                  <a:pt x="2802026" y="848411"/>
                  <a:pt x="2803702" y="845820"/>
                </a:cubicBezTo>
                <a:cubicBezTo>
                  <a:pt x="2805379" y="843230"/>
                  <a:pt x="2806522" y="838429"/>
                  <a:pt x="2807131" y="831419"/>
                </a:cubicBezTo>
                <a:cubicBezTo>
                  <a:pt x="2807131" y="812216"/>
                  <a:pt x="2807283" y="796367"/>
                  <a:pt x="2807588" y="783870"/>
                </a:cubicBezTo>
                <a:cubicBezTo>
                  <a:pt x="2807893" y="771373"/>
                  <a:pt x="2808350" y="762077"/>
                  <a:pt x="2808960" y="755981"/>
                </a:cubicBezTo>
                <a:cubicBezTo>
                  <a:pt x="2811703" y="729463"/>
                  <a:pt x="2815665" y="710261"/>
                  <a:pt x="2820847" y="698373"/>
                </a:cubicBezTo>
                <a:cubicBezTo>
                  <a:pt x="2817494" y="696545"/>
                  <a:pt x="2814218" y="694716"/>
                  <a:pt x="2811017" y="692887"/>
                </a:cubicBezTo>
                <a:cubicBezTo>
                  <a:pt x="2807817" y="691058"/>
                  <a:pt x="2804540" y="689382"/>
                  <a:pt x="2801188" y="687858"/>
                </a:cubicBezTo>
                <a:cubicBezTo>
                  <a:pt x="2767355" y="672008"/>
                  <a:pt x="2741904" y="652653"/>
                  <a:pt x="2724835" y="629793"/>
                </a:cubicBezTo>
                <a:lnTo>
                  <a:pt x="2723921" y="628422"/>
                </a:lnTo>
                <a:lnTo>
                  <a:pt x="2722092" y="629793"/>
                </a:lnTo>
                <a:cubicBezTo>
                  <a:pt x="2718434" y="633451"/>
                  <a:pt x="2714243" y="638175"/>
                  <a:pt x="2709519" y="643967"/>
                </a:cubicBezTo>
                <a:cubicBezTo>
                  <a:pt x="2704795" y="649758"/>
                  <a:pt x="2700375" y="655778"/>
                  <a:pt x="2696260" y="662026"/>
                </a:cubicBezTo>
                <a:cubicBezTo>
                  <a:pt x="2692145" y="668274"/>
                  <a:pt x="2688640" y="674447"/>
                  <a:pt x="2685745" y="680543"/>
                </a:cubicBezTo>
                <a:cubicBezTo>
                  <a:pt x="2682849" y="686639"/>
                  <a:pt x="2681401" y="692125"/>
                  <a:pt x="2681401" y="697002"/>
                </a:cubicBezTo>
                <a:cubicBezTo>
                  <a:pt x="2681401" y="699745"/>
                  <a:pt x="2682163" y="702564"/>
                  <a:pt x="2683687" y="705460"/>
                </a:cubicBezTo>
                <a:cubicBezTo>
                  <a:pt x="2685211" y="708356"/>
                  <a:pt x="2689631" y="709803"/>
                  <a:pt x="2696946" y="709803"/>
                </a:cubicBezTo>
                <a:cubicBezTo>
                  <a:pt x="2701518" y="709803"/>
                  <a:pt x="2706014" y="708584"/>
                  <a:pt x="2710433" y="706146"/>
                </a:cubicBezTo>
                <a:cubicBezTo>
                  <a:pt x="2714853" y="703707"/>
                  <a:pt x="2718891" y="700431"/>
                  <a:pt x="2722549" y="696316"/>
                </a:cubicBezTo>
                <a:cubicBezTo>
                  <a:pt x="2726207" y="692201"/>
                  <a:pt x="2729331" y="687705"/>
                  <a:pt x="2731922" y="682829"/>
                </a:cubicBezTo>
                <a:cubicBezTo>
                  <a:pt x="2734513" y="677952"/>
                  <a:pt x="2736113" y="672923"/>
                  <a:pt x="2736722" y="667741"/>
                </a:cubicBezTo>
                <a:cubicBezTo>
                  <a:pt x="2741904" y="668655"/>
                  <a:pt x="2748152" y="671246"/>
                  <a:pt x="2755467" y="675513"/>
                </a:cubicBezTo>
                <a:cubicBezTo>
                  <a:pt x="2787776" y="696545"/>
                  <a:pt x="2803931" y="726567"/>
                  <a:pt x="2803931" y="765582"/>
                </a:cubicBezTo>
                <a:cubicBezTo>
                  <a:pt x="2803931" y="790271"/>
                  <a:pt x="2796920" y="809397"/>
                  <a:pt x="2782899" y="822960"/>
                </a:cubicBezTo>
                <a:cubicBezTo>
                  <a:pt x="2768879" y="836524"/>
                  <a:pt x="2750286" y="843306"/>
                  <a:pt x="2727121" y="843306"/>
                </a:cubicBezTo>
                <a:cubicBezTo>
                  <a:pt x="2714320" y="843306"/>
                  <a:pt x="2699232" y="840258"/>
                  <a:pt x="2681858" y="834162"/>
                </a:cubicBezTo>
                <a:cubicBezTo>
                  <a:pt x="2631871" y="813740"/>
                  <a:pt x="2606115" y="774878"/>
                  <a:pt x="2604591" y="717576"/>
                </a:cubicBezTo>
                <a:cubicBezTo>
                  <a:pt x="2604591" y="712089"/>
                  <a:pt x="2605125" y="706527"/>
                  <a:pt x="2606192" y="700888"/>
                </a:cubicBezTo>
                <a:cubicBezTo>
                  <a:pt x="2607258" y="695249"/>
                  <a:pt x="2608478" y="689915"/>
                  <a:pt x="2609849" y="684886"/>
                </a:cubicBezTo>
                <a:cubicBezTo>
                  <a:pt x="2611221" y="679857"/>
                  <a:pt x="2612440" y="675437"/>
                  <a:pt x="2613507" y="671627"/>
                </a:cubicBezTo>
                <a:cubicBezTo>
                  <a:pt x="2614574" y="667817"/>
                  <a:pt x="2615107" y="664845"/>
                  <a:pt x="2615107" y="662712"/>
                </a:cubicBezTo>
                <a:cubicBezTo>
                  <a:pt x="2615107" y="656616"/>
                  <a:pt x="2613278" y="652120"/>
                  <a:pt x="2609621" y="649224"/>
                </a:cubicBezTo>
                <a:cubicBezTo>
                  <a:pt x="2605963" y="646329"/>
                  <a:pt x="2602153" y="644881"/>
                  <a:pt x="2598191" y="644881"/>
                </a:cubicBezTo>
                <a:cubicBezTo>
                  <a:pt x="2593314" y="644881"/>
                  <a:pt x="2588132" y="646786"/>
                  <a:pt x="2582646" y="650596"/>
                </a:cubicBezTo>
                <a:cubicBezTo>
                  <a:pt x="2577160" y="654406"/>
                  <a:pt x="2574416" y="659207"/>
                  <a:pt x="2574416" y="664998"/>
                </a:cubicBezTo>
                <a:cubicBezTo>
                  <a:pt x="2574416" y="668960"/>
                  <a:pt x="2575788" y="672084"/>
                  <a:pt x="2578531" y="674370"/>
                </a:cubicBezTo>
                <a:cubicBezTo>
                  <a:pt x="2581274" y="676656"/>
                  <a:pt x="2584170" y="677799"/>
                  <a:pt x="2587218" y="677799"/>
                </a:cubicBezTo>
                <a:cubicBezTo>
                  <a:pt x="2593619" y="677799"/>
                  <a:pt x="2596819" y="674294"/>
                  <a:pt x="2596819" y="667284"/>
                </a:cubicBezTo>
                <a:lnTo>
                  <a:pt x="2595447" y="663169"/>
                </a:lnTo>
                <a:lnTo>
                  <a:pt x="2593847" y="666598"/>
                </a:lnTo>
                <a:cubicBezTo>
                  <a:pt x="2592781" y="668274"/>
                  <a:pt x="2590723" y="669113"/>
                  <a:pt x="2587675" y="669113"/>
                </a:cubicBezTo>
                <a:cubicBezTo>
                  <a:pt x="2585237" y="668503"/>
                  <a:pt x="2584018" y="666827"/>
                  <a:pt x="2584018" y="664083"/>
                </a:cubicBezTo>
                <a:cubicBezTo>
                  <a:pt x="2584018" y="659511"/>
                  <a:pt x="2586608" y="657225"/>
                  <a:pt x="2591790" y="657225"/>
                </a:cubicBezTo>
                <a:cubicBezTo>
                  <a:pt x="2597276" y="657225"/>
                  <a:pt x="2600020" y="660883"/>
                  <a:pt x="2600020" y="668198"/>
                </a:cubicBezTo>
                <a:cubicBezTo>
                  <a:pt x="2600020" y="677342"/>
                  <a:pt x="2595752" y="681914"/>
                  <a:pt x="2587218" y="681914"/>
                </a:cubicBezTo>
                <a:cubicBezTo>
                  <a:pt x="2584780" y="681914"/>
                  <a:pt x="2581960" y="681228"/>
                  <a:pt x="2578760" y="679857"/>
                </a:cubicBezTo>
                <a:cubicBezTo>
                  <a:pt x="2575559" y="678485"/>
                  <a:pt x="2572588" y="676428"/>
                  <a:pt x="2569844" y="673685"/>
                </a:cubicBezTo>
                <a:cubicBezTo>
                  <a:pt x="2567101" y="670941"/>
                  <a:pt x="2564815" y="667665"/>
                  <a:pt x="2562986" y="663855"/>
                </a:cubicBezTo>
                <a:cubicBezTo>
                  <a:pt x="2561157" y="660045"/>
                  <a:pt x="2560243" y="655854"/>
                  <a:pt x="2560243" y="651282"/>
                </a:cubicBezTo>
                <a:cubicBezTo>
                  <a:pt x="2560243" y="644881"/>
                  <a:pt x="2562148" y="638937"/>
                  <a:pt x="2565958" y="633451"/>
                </a:cubicBezTo>
                <a:cubicBezTo>
                  <a:pt x="2569768" y="627965"/>
                  <a:pt x="2574721" y="625221"/>
                  <a:pt x="2580817" y="625221"/>
                </a:cubicBezTo>
                <a:cubicBezTo>
                  <a:pt x="2584475" y="625221"/>
                  <a:pt x="2588818" y="626364"/>
                  <a:pt x="2593847" y="628650"/>
                </a:cubicBezTo>
                <a:cubicBezTo>
                  <a:pt x="2598877" y="630936"/>
                  <a:pt x="2603525" y="634365"/>
                  <a:pt x="2607792" y="638937"/>
                </a:cubicBezTo>
                <a:cubicBezTo>
                  <a:pt x="2612059" y="643509"/>
                  <a:pt x="2615717" y="649072"/>
                  <a:pt x="2618765" y="655625"/>
                </a:cubicBezTo>
                <a:cubicBezTo>
                  <a:pt x="2621813" y="662178"/>
                  <a:pt x="2623337" y="669570"/>
                  <a:pt x="2623337" y="677799"/>
                </a:cubicBezTo>
                <a:cubicBezTo>
                  <a:pt x="2623337" y="679628"/>
                  <a:pt x="2623565" y="683286"/>
                  <a:pt x="2624022" y="688772"/>
                </a:cubicBezTo>
                <a:cubicBezTo>
                  <a:pt x="2624480" y="694259"/>
                  <a:pt x="2625318" y="701726"/>
                  <a:pt x="2626537" y="711175"/>
                </a:cubicBezTo>
                <a:cubicBezTo>
                  <a:pt x="2628671" y="727939"/>
                  <a:pt x="2632328" y="741960"/>
                  <a:pt x="2637510" y="753237"/>
                </a:cubicBezTo>
                <a:cubicBezTo>
                  <a:pt x="2642691" y="764515"/>
                  <a:pt x="2649016" y="773735"/>
                  <a:pt x="2656484" y="780898"/>
                </a:cubicBezTo>
                <a:cubicBezTo>
                  <a:pt x="2663951" y="788061"/>
                  <a:pt x="2672410" y="793319"/>
                  <a:pt x="2681858" y="796671"/>
                </a:cubicBezTo>
                <a:cubicBezTo>
                  <a:pt x="2691307" y="800024"/>
                  <a:pt x="2701365" y="802005"/>
                  <a:pt x="2712033" y="802615"/>
                </a:cubicBezTo>
                <a:cubicBezTo>
                  <a:pt x="2721178" y="801701"/>
                  <a:pt x="2729560" y="799491"/>
                  <a:pt x="2737180" y="795986"/>
                </a:cubicBezTo>
                <a:cubicBezTo>
                  <a:pt x="2744799" y="792480"/>
                  <a:pt x="2751277" y="787985"/>
                  <a:pt x="2756611" y="782498"/>
                </a:cubicBezTo>
                <a:cubicBezTo>
                  <a:pt x="2761945" y="777012"/>
                  <a:pt x="2766136" y="770840"/>
                  <a:pt x="2769183" y="763982"/>
                </a:cubicBezTo>
                <a:cubicBezTo>
                  <a:pt x="2772231" y="757124"/>
                  <a:pt x="2773756" y="750037"/>
                  <a:pt x="2773756" y="742722"/>
                </a:cubicBezTo>
                <a:cubicBezTo>
                  <a:pt x="2773756" y="732054"/>
                  <a:pt x="2770860" y="722910"/>
                  <a:pt x="2765069" y="715290"/>
                </a:cubicBezTo>
                <a:cubicBezTo>
                  <a:pt x="2748914" y="739979"/>
                  <a:pt x="2730779" y="752323"/>
                  <a:pt x="2710662" y="752323"/>
                </a:cubicBezTo>
                <a:lnTo>
                  <a:pt x="2705175" y="752323"/>
                </a:lnTo>
                <a:cubicBezTo>
                  <a:pt x="2702737" y="752323"/>
                  <a:pt x="2698317" y="749275"/>
                  <a:pt x="2691917" y="743179"/>
                </a:cubicBezTo>
                <a:cubicBezTo>
                  <a:pt x="2685516" y="737083"/>
                  <a:pt x="2678887" y="730073"/>
                  <a:pt x="2672029" y="722148"/>
                </a:cubicBezTo>
                <a:cubicBezTo>
                  <a:pt x="2665171" y="714223"/>
                  <a:pt x="2659074" y="706527"/>
                  <a:pt x="2653740" y="699059"/>
                </a:cubicBezTo>
                <a:cubicBezTo>
                  <a:pt x="2648406" y="691592"/>
                  <a:pt x="2645587" y="686486"/>
                  <a:pt x="2645282" y="683743"/>
                </a:cubicBezTo>
                <a:cubicBezTo>
                  <a:pt x="2644368" y="680695"/>
                  <a:pt x="2643911" y="677190"/>
                  <a:pt x="2643911" y="673227"/>
                </a:cubicBezTo>
                <a:cubicBezTo>
                  <a:pt x="2643911" y="655854"/>
                  <a:pt x="2650769" y="638175"/>
                  <a:pt x="2664485" y="620192"/>
                </a:cubicBezTo>
                <a:lnTo>
                  <a:pt x="2553004" y="620192"/>
                </a:lnTo>
                <a:lnTo>
                  <a:pt x="2544698" y="620192"/>
                </a:lnTo>
                <a:close/>
                <a:moveTo>
                  <a:pt x="1934032" y="620192"/>
                </a:moveTo>
                <a:lnTo>
                  <a:pt x="1934032" y="819074"/>
                </a:lnTo>
                <a:lnTo>
                  <a:pt x="1934946" y="831876"/>
                </a:lnTo>
                <a:cubicBezTo>
                  <a:pt x="1934946" y="838581"/>
                  <a:pt x="1937384" y="844677"/>
                  <a:pt x="1942261" y="850164"/>
                </a:cubicBezTo>
                <a:lnTo>
                  <a:pt x="1959787" y="857174"/>
                </a:lnTo>
                <a:lnTo>
                  <a:pt x="1967015" y="857174"/>
                </a:lnTo>
                <a:lnTo>
                  <a:pt x="1973808" y="855193"/>
                </a:lnTo>
                <a:cubicBezTo>
                  <a:pt x="1977161" y="853059"/>
                  <a:pt x="1978837" y="850011"/>
                  <a:pt x="1978837" y="846049"/>
                </a:cubicBezTo>
                <a:cubicBezTo>
                  <a:pt x="1978837" y="843306"/>
                  <a:pt x="1977542" y="840944"/>
                  <a:pt x="1974951" y="838962"/>
                </a:cubicBezTo>
                <a:cubicBezTo>
                  <a:pt x="1972360" y="836981"/>
                  <a:pt x="1969236" y="835991"/>
                  <a:pt x="1965578" y="835991"/>
                </a:cubicBezTo>
                <a:cubicBezTo>
                  <a:pt x="1966798" y="838124"/>
                  <a:pt x="1967407" y="840105"/>
                  <a:pt x="1967407" y="841934"/>
                </a:cubicBezTo>
                <a:cubicBezTo>
                  <a:pt x="1967407" y="843458"/>
                  <a:pt x="1966645" y="844906"/>
                  <a:pt x="1965121" y="846278"/>
                </a:cubicBezTo>
                <a:cubicBezTo>
                  <a:pt x="1963597" y="847649"/>
                  <a:pt x="1961921" y="848335"/>
                  <a:pt x="1960092" y="848335"/>
                </a:cubicBezTo>
                <a:cubicBezTo>
                  <a:pt x="1957958" y="848335"/>
                  <a:pt x="1956206" y="847573"/>
                  <a:pt x="1954834" y="846049"/>
                </a:cubicBezTo>
                <a:cubicBezTo>
                  <a:pt x="1953463" y="844525"/>
                  <a:pt x="1952777" y="842849"/>
                  <a:pt x="1952777" y="841020"/>
                </a:cubicBezTo>
                <a:cubicBezTo>
                  <a:pt x="1952777" y="837972"/>
                  <a:pt x="1954148" y="835457"/>
                  <a:pt x="1956892" y="833476"/>
                </a:cubicBezTo>
                <a:cubicBezTo>
                  <a:pt x="1959635" y="831495"/>
                  <a:pt x="1962530" y="830504"/>
                  <a:pt x="1965578" y="830504"/>
                </a:cubicBezTo>
                <a:cubicBezTo>
                  <a:pt x="1970760" y="830504"/>
                  <a:pt x="1975256" y="832028"/>
                  <a:pt x="1979066" y="835076"/>
                </a:cubicBezTo>
                <a:cubicBezTo>
                  <a:pt x="1982876" y="838124"/>
                  <a:pt x="1984781" y="841782"/>
                  <a:pt x="1984781" y="846049"/>
                </a:cubicBezTo>
                <a:lnTo>
                  <a:pt x="1979316" y="857174"/>
                </a:lnTo>
                <a:lnTo>
                  <a:pt x="2098471" y="857174"/>
                </a:lnTo>
                <a:lnTo>
                  <a:pt x="2200118" y="857174"/>
                </a:lnTo>
                <a:lnTo>
                  <a:pt x="2192197" y="852678"/>
                </a:lnTo>
                <a:cubicBezTo>
                  <a:pt x="2187168" y="848564"/>
                  <a:pt x="2182901" y="843687"/>
                  <a:pt x="2179396" y="838048"/>
                </a:cubicBezTo>
                <a:cubicBezTo>
                  <a:pt x="2175890" y="832409"/>
                  <a:pt x="2173528" y="826389"/>
                  <a:pt x="2172309" y="819989"/>
                </a:cubicBezTo>
                <a:lnTo>
                  <a:pt x="2171852" y="819074"/>
                </a:lnTo>
                <a:lnTo>
                  <a:pt x="2171394" y="819074"/>
                </a:lnTo>
                <a:cubicBezTo>
                  <a:pt x="2168042" y="826999"/>
                  <a:pt x="2163775" y="833552"/>
                  <a:pt x="2158593" y="838734"/>
                </a:cubicBezTo>
                <a:cubicBezTo>
                  <a:pt x="2153411" y="843915"/>
                  <a:pt x="2147620" y="846506"/>
                  <a:pt x="2141219" y="846506"/>
                </a:cubicBezTo>
                <a:cubicBezTo>
                  <a:pt x="2150668" y="840715"/>
                  <a:pt x="2155393" y="832790"/>
                  <a:pt x="2155393" y="822732"/>
                </a:cubicBezTo>
                <a:lnTo>
                  <a:pt x="2155393" y="819074"/>
                </a:lnTo>
                <a:lnTo>
                  <a:pt x="2148535" y="816788"/>
                </a:lnTo>
                <a:cubicBezTo>
                  <a:pt x="2124151" y="807644"/>
                  <a:pt x="2101367" y="796976"/>
                  <a:pt x="2080183" y="784784"/>
                </a:cubicBezTo>
                <a:cubicBezTo>
                  <a:pt x="2058999" y="772592"/>
                  <a:pt x="2039416" y="759181"/>
                  <a:pt x="2021433" y="744551"/>
                </a:cubicBezTo>
                <a:cubicBezTo>
                  <a:pt x="2017166" y="737540"/>
                  <a:pt x="2014042" y="731063"/>
                  <a:pt x="2012060" y="725120"/>
                </a:cubicBezTo>
                <a:cubicBezTo>
                  <a:pt x="2010079" y="719176"/>
                  <a:pt x="2009089" y="714985"/>
                  <a:pt x="2009089" y="712547"/>
                </a:cubicBezTo>
                <a:cubicBezTo>
                  <a:pt x="2009089" y="710108"/>
                  <a:pt x="2012136" y="707213"/>
                  <a:pt x="2018232" y="703860"/>
                </a:cubicBezTo>
                <a:cubicBezTo>
                  <a:pt x="2024329" y="700507"/>
                  <a:pt x="2031187" y="697154"/>
                  <a:pt x="2038806" y="693801"/>
                </a:cubicBezTo>
                <a:cubicBezTo>
                  <a:pt x="2047646" y="690144"/>
                  <a:pt x="2057704" y="686029"/>
                  <a:pt x="2068982" y="681457"/>
                </a:cubicBezTo>
                <a:cubicBezTo>
                  <a:pt x="2073859" y="680238"/>
                  <a:pt x="2076297" y="679019"/>
                  <a:pt x="2076297" y="677799"/>
                </a:cubicBezTo>
                <a:cubicBezTo>
                  <a:pt x="2076297" y="675666"/>
                  <a:pt x="2073477" y="672694"/>
                  <a:pt x="2067839" y="668884"/>
                </a:cubicBezTo>
                <a:cubicBezTo>
                  <a:pt x="2062200" y="665074"/>
                  <a:pt x="2055189" y="661340"/>
                  <a:pt x="2046807" y="657683"/>
                </a:cubicBezTo>
                <a:cubicBezTo>
                  <a:pt x="2038426" y="654025"/>
                  <a:pt x="2029434" y="650825"/>
                  <a:pt x="2019833" y="648081"/>
                </a:cubicBezTo>
                <a:cubicBezTo>
                  <a:pt x="2010231" y="645338"/>
                  <a:pt x="2001621" y="643967"/>
                  <a:pt x="1994001" y="643967"/>
                </a:cubicBezTo>
                <a:cubicBezTo>
                  <a:pt x="1986076" y="643967"/>
                  <a:pt x="1980056" y="646024"/>
                  <a:pt x="1975942" y="650139"/>
                </a:cubicBezTo>
                <a:cubicBezTo>
                  <a:pt x="1971827" y="654254"/>
                  <a:pt x="1969769" y="658140"/>
                  <a:pt x="1969769" y="661797"/>
                </a:cubicBezTo>
                <a:cubicBezTo>
                  <a:pt x="1969769" y="666369"/>
                  <a:pt x="1971522" y="670256"/>
                  <a:pt x="1975027" y="673456"/>
                </a:cubicBezTo>
                <a:cubicBezTo>
                  <a:pt x="1978532" y="676656"/>
                  <a:pt x="1983028" y="678257"/>
                  <a:pt x="1988514" y="678257"/>
                </a:cubicBezTo>
                <a:cubicBezTo>
                  <a:pt x="1993391" y="678257"/>
                  <a:pt x="1997659" y="677418"/>
                  <a:pt x="2001316" y="675742"/>
                </a:cubicBezTo>
                <a:cubicBezTo>
                  <a:pt x="2004974" y="674066"/>
                  <a:pt x="2007107" y="672008"/>
                  <a:pt x="2007717" y="669570"/>
                </a:cubicBezTo>
                <a:lnTo>
                  <a:pt x="2003145" y="670941"/>
                </a:lnTo>
                <a:cubicBezTo>
                  <a:pt x="2000402" y="670941"/>
                  <a:pt x="1998039" y="670256"/>
                  <a:pt x="1996058" y="668884"/>
                </a:cubicBezTo>
                <a:cubicBezTo>
                  <a:pt x="1994077" y="667512"/>
                  <a:pt x="1993086" y="665607"/>
                  <a:pt x="1993086" y="663169"/>
                </a:cubicBezTo>
                <a:cubicBezTo>
                  <a:pt x="1993086" y="658292"/>
                  <a:pt x="1997049" y="655854"/>
                  <a:pt x="2004974" y="655854"/>
                </a:cubicBezTo>
                <a:cubicBezTo>
                  <a:pt x="2008022" y="655854"/>
                  <a:pt x="2010765" y="656768"/>
                  <a:pt x="2013203" y="658597"/>
                </a:cubicBezTo>
                <a:cubicBezTo>
                  <a:pt x="2015642" y="660426"/>
                  <a:pt x="2016861" y="662864"/>
                  <a:pt x="2016861" y="665912"/>
                </a:cubicBezTo>
                <a:cubicBezTo>
                  <a:pt x="2016861" y="670179"/>
                  <a:pt x="2014042" y="673989"/>
                  <a:pt x="2008403" y="677342"/>
                </a:cubicBezTo>
                <a:cubicBezTo>
                  <a:pt x="2002764" y="680695"/>
                  <a:pt x="1996135" y="682371"/>
                  <a:pt x="1988514" y="682371"/>
                </a:cubicBezTo>
                <a:cubicBezTo>
                  <a:pt x="1981199" y="682371"/>
                  <a:pt x="1975027" y="680466"/>
                  <a:pt x="1969998" y="676656"/>
                </a:cubicBezTo>
                <a:cubicBezTo>
                  <a:pt x="1964969" y="672846"/>
                  <a:pt x="1962454" y="668046"/>
                  <a:pt x="1962454" y="662255"/>
                </a:cubicBezTo>
                <a:cubicBezTo>
                  <a:pt x="1962454" y="654330"/>
                  <a:pt x="1964664" y="646862"/>
                  <a:pt x="1969084" y="639852"/>
                </a:cubicBezTo>
                <a:cubicBezTo>
                  <a:pt x="1973503" y="632841"/>
                  <a:pt x="1982571" y="626593"/>
                  <a:pt x="1996287" y="621107"/>
                </a:cubicBezTo>
                <a:lnTo>
                  <a:pt x="1946909" y="620192"/>
                </a:lnTo>
                <a:close/>
                <a:moveTo>
                  <a:pt x="1614144" y="620192"/>
                </a:moveTo>
                <a:lnTo>
                  <a:pt x="1614144" y="824561"/>
                </a:lnTo>
                <a:lnTo>
                  <a:pt x="1613687" y="832333"/>
                </a:lnTo>
                <a:cubicBezTo>
                  <a:pt x="1613077" y="839343"/>
                  <a:pt x="1615363" y="845516"/>
                  <a:pt x="1620545" y="850850"/>
                </a:cubicBezTo>
                <a:lnTo>
                  <a:pt x="1636085" y="857174"/>
                </a:lnTo>
                <a:lnTo>
                  <a:pt x="1645234" y="857174"/>
                </a:lnTo>
                <a:lnTo>
                  <a:pt x="1650491" y="855422"/>
                </a:lnTo>
                <a:cubicBezTo>
                  <a:pt x="1653692" y="853136"/>
                  <a:pt x="1655292" y="850164"/>
                  <a:pt x="1655292" y="846506"/>
                </a:cubicBezTo>
                <a:cubicBezTo>
                  <a:pt x="1655292" y="843763"/>
                  <a:pt x="1653997" y="841401"/>
                  <a:pt x="1651406" y="839420"/>
                </a:cubicBezTo>
                <a:cubicBezTo>
                  <a:pt x="1648815" y="837438"/>
                  <a:pt x="1645843" y="836448"/>
                  <a:pt x="1642490" y="836448"/>
                </a:cubicBezTo>
                <a:cubicBezTo>
                  <a:pt x="1643710" y="838581"/>
                  <a:pt x="1644319" y="840563"/>
                  <a:pt x="1644319" y="842391"/>
                </a:cubicBezTo>
                <a:cubicBezTo>
                  <a:pt x="1644319" y="843915"/>
                  <a:pt x="1643710" y="845363"/>
                  <a:pt x="1642490" y="846735"/>
                </a:cubicBezTo>
                <a:cubicBezTo>
                  <a:pt x="1641271" y="848106"/>
                  <a:pt x="1639442" y="848792"/>
                  <a:pt x="1637004" y="848792"/>
                </a:cubicBezTo>
                <a:cubicBezTo>
                  <a:pt x="1635175" y="848792"/>
                  <a:pt x="1633651" y="848030"/>
                  <a:pt x="1632432" y="846506"/>
                </a:cubicBezTo>
                <a:cubicBezTo>
                  <a:pt x="1631213" y="844982"/>
                  <a:pt x="1630603" y="843306"/>
                  <a:pt x="1630603" y="841477"/>
                </a:cubicBezTo>
                <a:cubicBezTo>
                  <a:pt x="1630603" y="838429"/>
                  <a:pt x="1631746" y="835914"/>
                  <a:pt x="1634032" y="833933"/>
                </a:cubicBezTo>
                <a:cubicBezTo>
                  <a:pt x="1636318" y="831952"/>
                  <a:pt x="1639138" y="830961"/>
                  <a:pt x="1642490" y="830961"/>
                </a:cubicBezTo>
                <a:cubicBezTo>
                  <a:pt x="1646758" y="830961"/>
                  <a:pt x="1650872" y="832409"/>
                  <a:pt x="1654835" y="835305"/>
                </a:cubicBezTo>
                <a:cubicBezTo>
                  <a:pt x="1658797" y="838200"/>
                  <a:pt x="1660778" y="841934"/>
                  <a:pt x="1660778" y="846506"/>
                </a:cubicBezTo>
                <a:lnTo>
                  <a:pt x="1655538" y="857174"/>
                </a:lnTo>
                <a:lnTo>
                  <a:pt x="1788504" y="857174"/>
                </a:lnTo>
                <a:lnTo>
                  <a:pt x="1781174" y="851993"/>
                </a:lnTo>
                <a:cubicBezTo>
                  <a:pt x="1777212" y="848030"/>
                  <a:pt x="1773859" y="843458"/>
                  <a:pt x="1771116" y="838277"/>
                </a:cubicBezTo>
                <a:cubicBezTo>
                  <a:pt x="1768373" y="833095"/>
                  <a:pt x="1766544" y="827609"/>
                  <a:pt x="1765630" y="821817"/>
                </a:cubicBezTo>
                <a:cubicBezTo>
                  <a:pt x="1765630" y="821208"/>
                  <a:pt x="1765325" y="820903"/>
                  <a:pt x="1764715" y="820903"/>
                </a:cubicBezTo>
                <a:lnTo>
                  <a:pt x="1764258" y="821360"/>
                </a:lnTo>
                <a:cubicBezTo>
                  <a:pt x="1762734" y="827761"/>
                  <a:pt x="1759991" y="833628"/>
                  <a:pt x="1756028" y="838962"/>
                </a:cubicBezTo>
                <a:cubicBezTo>
                  <a:pt x="1752066" y="844296"/>
                  <a:pt x="1747342" y="846963"/>
                  <a:pt x="1741855" y="846963"/>
                </a:cubicBezTo>
                <a:cubicBezTo>
                  <a:pt x="1743379" y="845744"/>
                  <a:pt x="1744751" y="844677"/>
                  <a:pt x="1745970" y="843763"/>
                </a:cubicBezTo>
                <a:cubicBezTo>
                  <a:pt x="1747189" y="842849"/>
                  <a:pt x="1748256" y="841553"/>
                  <a:pt x="1749170" y="839877"/>
                </a:cubicBezTo>
                <a:cubicBezTo>
                  <a:pt x="1750085" y="838200"/>
                  <a:pt x="1750771" y="835838"/>
                  <a:pt x="1751228" y="832790"/>
                </a:cubicBezTo>
                <a:cubicBezTo>
                  <a:pt x="1751685" y="829742"/>
                  <a:pt x="1751914" y="825170"/>
                  <a:pt x="1751914" y="819074"/>
                </a:cubicBezTo>
                <a:cubicBezTo>
                  <a:pt x="1751914" y="816331"/>
                  <a:pt x="1751914" y="813435"/>
                  <a:pt x="1751914" y="810387"/>
                </a:cubicBezTo>
                <a:cubicBezTo>
                  <a:pt x="1751914" y="807339"/>
                  <a:pt x="1751761" y="804139"/>
                  <a:pt x="1751456" y="800786"/>
                </a:cubicBezTo>
                <a:lnTo>
                  <a:pt x="1751456" y="743179"/>
                </a:lnTo>
                <a:cubicBezTo>
                  <a:pt x="1751456" y="738607"/>
                  <a:pt x="1752371" y="733883"/>
                  <a:pt x="1754200" y="729006"/>
                </a:cubicBezTo>
                <a:cubicBezTo>
                  <a:pt x="1756028" y="724129"/>
                  <a:pt x="1758238" y="719405"/>
                  <a:pt x="1760829" y="714833"/>
                </a:cubicBezTo>
                <a:cubicBezTo>
                  <a:pt x="1763420" y="710261"/>
                  <a:pt x="1766239" y="705841"/>
                  <a:pt x="1769287" y="701574"/>
                </a:cubicBezTo>
                <a:cubicBezTo>
                  <a:pt x="1772335" y="697307"/>
                  <a:pt x="1775231" y="693497"/>
                  <a:pt x="1777974" y="690144"/>
                </a:cubicBezTo>
                <a:cubicBezTo>
                  <a:pt x="1768830" y="696240"/>
                  <a:pt x="1759229" y="704165"/>
                  <a:pt x="1749170" y="713918"/>
                </a:cubicBezTo>
                <a:cubicBezTo>
                  <a:pt x="1739112" y="723672"/>
                  <a:pt x="1730578" y="732968"/>
                  <a:pt x="1723567" y="741807"/>
                </a:cubicBezTo>
                <a:cubicBezTo>
                  <a:pt x="1722348" y="743331"/>
                  <a:pt x="1720748" y="745389"/>
                  <a:pt x="1718767" y="747980"/>
                </a:cubicBezTo>
                <a:cubicBezTo>
                  <a:pt x="1716785" y="750570"/>
                  <a:pt x="1714728" y="753009"/>
                  <a:pt x="1712594" y="755295"/>
                </a:cubicBezTo>
                <a:cubicBezTo>
                  <a:pt x="1710461" y="757581"/>
                  <a:pt x="1708327" y="759486"/>
                  <a:pt x="1706194" y="761010"/>
                </a:cubicBezTo>
                <a:cubicBezTo>
                  <a:pt x="1704060" y="762534"/>
                  <a:pt x="1702079" y="763296"/>
                  <a:pt x="1700250" y="763296"/>
                </a:cubicBezTo>
                <a:lnTo>
                  <a:pt x="1699336" y="763296"/>
                </a:lnTo>
                <a:cubicBezTo>
                  <a:pt x="1697812" y="762991"/>
                  <a:pt x="1695221" y="761543"/>
                  <a:pt x="1691563" y="758952"/>
                </a:cubicBezTo>
                <a:cubicBezTo>
                  <a:pt x="1687906" y="756362"/>
                  <a:pt x="1684019" y="753237"/>
                  <a:pt x="1679905" y="749580"/>
                </a:cubicBezTo>
                <a:cubicBezTo>
                  <a:pt x="1675790" y="745922"/>
                  <a:pt x="1672208" y="742112"/>
                  <a:pt x="1669160" y="738150"/>
                </a:cubicBezTo>
                <a:cubicBezTo>
                  <a:pt x="1666112" y="734187"/>
                  <a:pt x="1664588" y="730835"/>
                  <a:pt x="1664588" y="728091"/>
                </a:cubicBezTo>
                <a:lnTo>
                  <a:pt x="1664588" y="620192"/>
                </a:lnTo>
                <a:lnTo>
                  <a:pt x="1647977" y="620192"/>
                </a:lnTo>
                <a:close/>
                <a:moveTo>
                  <a:pt x="1393240" y="620192"/>
                </a:moveTo>
                <a:lnTo>
                  <a:pt x="1391869" y="826847"/>
                </a:lnTo>
                <a:cubicBezTo>
                  <a:pt x="1391869" y="834771"/>
                  <a:pt x="1395298" y="841706"/>
                  <a:pt x="1402156" y="847649"/>
                </a:cubicBezTo>
                <a:cubicBezTo>
                  <a:pt x="1409014" y="853593"/>
                  <a:pt x="1417624" y="856565"/>
                  <a:pt x="1427987" y="856565"/>
                </a:cubicBezTo>
                <a:cubicBezTo>
                  <a:pt x="1433169" y="856565"/>
                  <a:pt x="1437589" y="855345"/>
                  <a:pt x="1441246" y="852907"/>
                </a:cubicBezTo>
                <a:cubicBezTo>
                  <a:pt x="1444904" y="850469"/>
                  <a:pt x="1446733" y="847116"/>
                  <a:pt x="1446733" y="842849"/>
                </a:cubicBezTo>
                <a:cubicBezTo>
                  <a:pt x="1446733" y="839801"/>
                  <a:pt x="1445285" y="837134"/>
                  <a:pt x="1442389" y="834848"/>
                </a:cubicBezTo>
                <a:cubicBezTo>
                  <a:pt x="1439494" y="832562"/>
                  <a:pt x="1435912" y="831419"/>
                  <a:pt x="1431645" y="831419"/>
                </a:cubicBezTo>
                <a:cubicBezTo>
                  <a:pt x="1432864" y="833552"/>
                  <a:pt x="1433474" y="835686"/>
                  <a:pt x="1433474" y="837819"/>
                </a:cubicBezTo>
                <a:cubicBezTo>
                  <a:pt x="1433474" y="839648"/>
                  <a:pt x="1432636" y="841325"/>
                  <a:pt x="1430959" y="842849"/>
                </a:cubicBezTo>
                <a:cubicBezTo>
                  <a:pt x="1429283" y="844373"/>
                  <a:pt x="1427225" y="845135"/>
                  <a:pt x="1424787" y="845135"/>
                </a:cubicBezTo>
                <a:cubicBezTo>
                  <a:pt x="1422349" y="845135"/>
                  <a:pt x="1420596" y="844296"/>
                  <a:pt x="1419529" y="842620"/>
                </a:cubicBezTo>
                <a:cubicBezTo>
                  <a:pt x="1418462" y="840944"/>
                  <a:pt x="1417929" y="839039"/>
                  <a:pt x="1417929" y="836905"/>
                </a:cubicBezTo>
                <a:cubicBezTo>
                  <a:pt x="1417929" y="833552"/>
                  <a:pt x="1419148" y="830809"/>
                  <a:pt x="1421587" y="828675"/>
                </a:cubicBezTo>
                <a:cubicBezTo>
                  <a:pt x="1424025" y="826542"/>
                  <a:pt x="1427378" y="825475"/>
                  <a:pt x="1431645" y="825475"/>
                </a:cubicBezTo>
                <a:cubicBezTo>
                  <a:pt x="1437436" y="825475"/>
                  <a:pt x="1442465" y="827075"/>
                  <a:pt x="1446733" y="830276"/>
                </a:cubicBezTo>
                <a:cubicBezTo>
                  <a:pt x="1451000" y="833476"/>
                  <a:pt x="1453133" y="837667"/>
                  <a:pt x="1453133" y="842849"/>
                </a:cubicBezTo>
                <a:cubicBezTo>
                  <a:pt x="1453133" y="848030"/>
                  <a:pt x="1450695" y="852755"/>
                  <a:pt x="1445818" y="857022"/>
                </a:cubicBezTo>
                <a:lnTo>
                  <a:pt x="1445393" y="857174"/>
                </a:lnTo>
                <a:lnTo>
                  <a:pt x="1615271" y="857174"/>
                </a:lnTo>
                <a:lnTo>
                  <a:pt x="1607972" y="852907"/>
                </a:lnTo>
                <a:cubicBezTo>
                  <a:pt x="1603552" y="849249"/>
                  <a:pt x="1599818" y="844906"/>
                  <a:pt x="1596770" y="839877"/>
                </a:cubicBezTo>
                <a:cubicBezTo>
                  <a:pt x="1593722" y="834848"/>
                  <a:pt x="1591589" y="829437"/>
                  <a:pt x="1590370" y="823646"/>
                </a:cubicBezTo>
                <a:lnTo>
                  <a:pt x="1589912" y="821360"/>
                </a:lnTo>
                <a:lnTo>
                  <a:pt x="1588998" y="823189"/>
                </a:lnTo>
                <a:cubicBezTo>
                  <a:pt x="1587474" y="828675"/>
                  <a:pt x="1584959" y="833705"/>
                  <a:pt x="1581454" y="838277"/>
                </a:cubicBezTo>
                <a:cubicBezTo>
                  <a:pt x="1577949" y="842849"/>
                  <a:pt x="1573910" y="845897"/>
                  <a:pt x="1569338" y="847421"/>
                </a:cubicBezTo>
                <a:cubicBezTo>
                  <a:pt x="1568119" y="847725"/>
                  <a:pt x="1567205" y="847878"/>
                  <a:pt x="1566595" y="847878"/>
                </a:cubicBezTo>
                <a:cubicBezTo>
                  <a:pt x="1565986" y="847878"/>
                  <a:pt x="1565376" y="848030"/>
                  <a:pt x="1564766" y="848335"/>
                </a:cubicBezTo>
                <a:cubicBezTo>
                  <a:pt x="1568119" y="844982"/>
                  <a:pt x="1570862" y="841629"/>
                  <a:pt x="1572996" y="838277"/>
                </a:cubicBezTo>
                <a:cubicBezTo>
                  <a:pt x="1575130" y="834924"/>
                  <a:pt x="1576044" y="831266"/>
                  <a:pt x="1575739" y="827304"/>
                </a:cubicBezTo>
                <a:lnTo>
                  <a:pt x="1575282" y="818617"/>
                </a:lnTo>
                <a:lnTo>
                  <a:pt x="1557908" y="811302"/>
                </a:lnTo>
                <a:cubicBezTo>
                  <a:pt x="1540535" y="804291"/>
                  <a:pt x="1524457" y="797205"/>
                  <a:pt x="1509674" y="790042"/>
                </a:cubicBezTo>
                <a:cubicBezTo>
                  <a:pt x="1494891" y="782879"/>
                  <a:pt x="1482089" y="775564"/>
                  <a:pt x="1471269" y="768096"/>
                </a:cubicBezTo>
                <a:cubicBezTo>
                  <a:pt x="1460449" y="760629"/>
                  <a:pt x="1451990" y="753161"/>
                  <a:pt x="1445894" y="745694"/>
                </a:cubicBezTo>
                <a:cubicBezTo>
                  <a:pt x="1439798" y="738226"/>
                  <a:pt x="1436750" y="730682"/>
                  <a:pt x="1436750" y="723062"/>
                </a:cubicBezTo>
                <a:cubicBezTo>
                  <a:pt x="1436750" y="713309"/>
                  <a:pt x="1439494" y="703479"/>
                  <a:pt x="1444980" y="693573"/>
                </a:cubicBezTo>
                <a:cubicBezTo>
                  <a:pt x="1450466" y="683667"/>
                  <a:pt x="1458772" y="674675"/>
                  <a:pt x="1469897" y="666598"/>
                </a:cubicBezTo>
                <a:cubicBezTo>
                  <a:pt x="1481023" y="658521"/>
                  <a:pt x="1495043" y="651891"/>
                  <a:pt x="1511960" y="646710"/>
                </a:cubicBezTo>
                <a:cubicBezTo>
                  <a:pt x="1528876" y="641528"/>
                  <a:pt x="1548917" y="638937"/>
                  <a:pt x="1572082" y="638937"/>
                </a:cubicBezTo>
                <a:lnTo>
                  <a:pt x="1572082" y="620192"/>
                </a:lnTo>
                <a:lnTo>
                  <a:pt x="1459534" y="620192"/>
                </a:lnTo>
                <a:lnTo>
                  <a:pt x="1421206" y="620192"/>
                </a:lnTo>
                <a:close/>
                <a:moveTo>
                  <a:pt x="1704365" y="619735"/>
                </a:moveTo>
                <a:lnTo>
                  <a:pt x="1704365" y="694716"/>
                </a:lnTo>
                <a:cubicBezTo>
                  <a:pt x="1719910" y="679171"/>
                  <a:pt x="1736750" y="668122"/>
                  <a:pt x="1754885" y="661569"/>
                </a:cubicBezTo>
                <a:cubicBezTo>
                  <a:pt x="1773021" y="655016"/>
                  <a:pt x="1790318" y="651739"/>
                  <a:pt x="1806778" y="651739"/>
                </a:cubicBezTo>
                <a:cubicBezTo>
                  <a:pt x="1809216" y="651739"/>
                  <a:pt x="1812112" y="653720"/>
                  <a:pt x="1815464" y="657683"/>
                </a:cubicBezTo>
                <a:cubicBezTo>
                  <a:pt x="1818817" y="661645"/>
                  <a:pt x="1822018" y="665760"/>
                  <a:pt x="1825066" y="670027"/>
                </a:cubicBezTo>
                <a:lnTo>
                  <a:pt x="1836038" y="686943"/>
                </a:lnTo>
                <a:cubicBezTo>
                  <a:pt x="1835124" y="691820"/>
                  <a:pt x="1832305" y="696697"/>
                  <a:pt x="1827580" y="701574"/>
                </a:cubicBezTo>
                <a:cubicBezTo>
                  <a:pt x="1822856" y="706451"/>
                  <a:pt x="1817674" y="711327"/>
                  <a:pt x="1812035" y="716204"/>
                </a:cubicBezTo>
                <a:cubicBezTo>
                  <a:pt x="1806397" y="721081"/>
                  <a:pt x="1801063" y="726034"/>
                  <a:pt x="1796033" y="731063"/>
                </a:cubicBezTo>
                <a:cubicBezTo>
                  <a:pt x="1791004" y="736092"/>
                  <a:pt x="1787880" y="741350"/>
                  <a:pt x="1786661" y="746837"/>
                </a:cubicBezTo>
                <a:cubicBezTo>
                  <a:pt x="1783308" y="758724"/>
                  <a:pt x="1781632" y="775183"/>
                  <a:pt x="1781632" y="796214"/>
                </a:cubicBezTo>
                <a:lnTo>
                  <a:pt x="1781632" y="830504"/>
                </a:lnTo>
                <a:cubicBezTo>
                  <a:pt x="1781632" y="838429"/>
                  <a:pt x="1784375" y="845135"/>
                  <a:pt x="1789861" y="850621"/>
                </a:cubicBezTo>
                <a:lnTo>
                  <a:pt x="1805516" y="857174"/>
                </a:lnTo>
                <a:lnTo>
                  <a:pt x="1814057" y="857174"/>
                </a:lnTo>
                <a:lnTo>
                  <a:pt x="1820036" y="854964"/>
                </a:lnTo>
                <a:cubicBezTo>
                  <a:pt x="1822780" y="852374"/>
                  <a:pt x="1824151" y="849402"/>
                  <a:pt x="1824151" y="846049"/>
                </a:cubicBezTo>
                <a:cubicBezTo>
                  <a:pt x="1824151" y="843001"/>
                  <a:pt x="1822932" y="840334"/>
                  <a:pt x="1820494" y="838048"/>
                </a:cubicBezTo>
                <a:cubicBezTo>
                  <a:pt x="1818055" y="835762"/>
                  <a:pt x="1815312" y="834619"/>
                  <a:pt x="1812264" y="834619"/>
                </a:cubicBezTo>
                <a:cubicBezTo>
                  <a:pt x="1813483" y="836753"/>
                  <a:pt x="1814093" y="839039"/>
                  <a:pt x="1814093" y="841477"/>
                </a:cubicBezTo>
                <a:cubicBezTo>
                  <a:pt x="1814093" y="843001"/>
                  <a:pt x="1813331" y="844449"/>
                  <a:pt x="1811807" y="845820"/>
                </a:cubicBezTo>
                <a:cubicBezTo>
                  <a:pt x="1810283" y="847192"/>
                  <a:pt x="1808911" y="847878"/>
                  <a:pt x="1807692" y="847878"/>
                </a:cubicBezTo>
                <a:cubicBezTo>
                  <a:pt x="1803730" y="847878"/>
                  <a:pt x="1801748" y="845287"/>
                  <a:pt x="1801748" y="840105"/>
                </a:cubicBezTo>
                <a:cubicBezTo>
                  <a:pt x="1801748" y="833095"/>
                  <a:pt x="1805254" y="829590"/>
                  <a:pt x="1812264" y="829590"/>
                </a:cubicBezTo>
                <a:cubicBezTo>
                  <a:pt x="1816836" y="829590"/>
                  <a:pt x="1820722" y="831190"/>
                  <a:pt x="1823923" y="834390"/>
                </a:cubicBezTo>
                <a:cubicBezTo>
                  <a:pt x="1827123" y="837591"/>
                  <a:pt x="1828723" y="841477"/>
                  <a:pt x="1828723" y="846049"/>
                </a:cubicBezTo>
                <a:lnTo>
                  <a:pt x="1823844" y="857174"/>
                </a:lnTo>
                <a:lnTo>
                  <a:pt x="1942698" y="857174"/>
                </a:lnTo>
                <a:lnTo>
                  <a:pt x="1928774" y="852221"/>
                </a:lnTo>
                <a:cubicBezTo>
                  <a:pt x="1919173" y="844144"/>
                  <a:pt x="1913153" y="834467"/>
                  <a:pt x="1910714" y="823189"/>
                </a:cubicBezTo>
                <a:lnTo>
                  <a:pt x="1910257" y="820903"/>
                </a:lnTo>
                <a:lnTo>
                  <a:pt x="1909343" y="822732"/>
                </a:lnTo>
                <a:cubicBezTo>
                  <a:pt x="1906904" y="829437"/>
                  <a:pt x="1903475" y="835229"/>
                  <a:pt x="1899056" y="840105"/>
                </a:cubicBezTo>
                <a:cubicBezTo>
                  <a:pt x="1894636" y="844982"/>
                  <a:pt x="1889074" y="847421"/>
                  <a:pt x="1882368" y="847421"/>
                </a:cubicBezTo>
                <a:cubicBezTo>
                  <a:pt x="1886330" y="844982"/>
                  <a:pt x="1889531" y="842010"/>
                  <a:pt x="1891969" y="838505"/>
                </a:cubicBezTo>
                <a:cubicBezTo>
                  <a:pt x="1894407" y="835000"/>
                  <a:pt x="1895627" y="831114"/>
                  <a:pt x="1895627" y="826847"/>
                </a:cubicBezTo>
                <a:lnTo>
                  <a:pt x="1895627" y="650367"/>
                </a:lnTo>
                <a:cubicBezTo>
                  <a:pt x="1891360" y="640004"/>
                  <a:pt x="1885721" y="632384"/>
                  <a:pt x="1878710" y="627507"/>
                </a:cubicBezTo>
                <a:cubicBezTo>
                  <a:pt x="1871700" y="622631"/>
                  <a:pt x="1865604" y="620192"/>
                  <a:pt x="1860422" y="620192"/>
                </a:cubicBezTo>
                <a:lnTo>
                  <a:pt x="1820646" y="620192"/>
                </a:lnTo>
                <a:lnTo>
                  <a:pt x="1820836" y="619735"/>
                </a:lnTo>
                <a:close/>
                <a:moveTo>
                  <a:pt x="1451305" y="505892"/>
                </a:moveTo>
                <a:cubicBezTo>
                  <a:pt x="1433017" y="505892"/>
                  <a:pt x="1418386" y="510693"/>
                  <a:pt x="1407413" y="520294"/>
                </a:cubicBezTo>
                <a:cubicBezTo>
                  <a:pt x="1396441" y="529895"/>
                  <a:pt x="1390954" y="542925"/>
                  <a:pt x="1390954" y="559385"/>
                </a:cubicBezTo>
                <a:cubicBezTo>
                  <a:pt x="1390649" y="562737"/>
                  <a:pt x="1390878" y="565938"/>
                  <a:pt x="1391640" y="568986"/>
                </a:cubicBezTo>
                <a:cubicBezTo>
                  <a:pt x="1392402" y="572034"/>
                  <a:pt x="1393088" y="574929"/>
                  <a:pt x="1393697" y="577673"/>
                </a:cubicBezTo>
                <a:lnTo>
                  <a:pt x="1396898" y="590474"/>
                </a:lnTo>
                <a:lnTo>
                  <a:pt x="1415262" y="590474"/>
                </a:lnTo>
                <a:lnTo>
                  <a:pt x="1446275" y="590474"/>
                </a:lnTo>
                <a:lnTo>
                  <a:pt x="1584782" y="590474"/>
                </a:lnTo>
                <a:lnTo>
                  <a:pt x="1584407" y="590417"/>
                </a:lnTo>
                <a:cubicBezTo>
                  <a:pt x="1582997" y="589922"/>
                  <a:pt x="1581302" y="589103"/>
                  <a:pt x="1579321" y="587960"/>
                </a:cubicBezTo>
                <a:cubicBezTo>
                  <a:pt x="1575358" y="585674"/>
                  <a:pt x="1569719" y="581330"/>
                  <a:pt x="1562404" y="574929"/>
                </a:cubicBezTo>
                <a:cubicBezTo>
                  <a:pt x="1555089" y="568529"/>
                  <a:pt x="1544573" y="558623"/>
                  <a:pt x="1530857" y="545211"/>
                </a:cubicBezTo>
                <a:cubicBezTo>
                  <a:pt x="1504035" y="518999"/>
                  <a:pt x="1477517" y="505892"/>
                  <a:pt x="1451305" y="505892"/>
                </a:cubicBezTo>
                <a:close/>
                <a:moveTo>
                  <a:pt x="1442161" y="478460"/>
                </a:moveTo>
                <a:cubicBezTo>
                  <a:pt x="1458925" y="478460"/>
                  <a:pt x="1473860" y="480822"/>
                  <a:pt x="1486966" y="485547"/>
                </a:cubicBezTo>
                <a:cubicBezTo>
                  <a:pt x="1500073" y="490271"/>
                  <a:pt x="1511960" y="497053"/>
                  <a:pt x="1522628" y="505892"/>
                </a:cubicBezTo>
                <a:cubicBezTo>
                  <a:pt x="1532991" y="515036"/>
                  <a:pt x="1542211" y="523647"/>
                  <a:pt x="1550288" y="531724"/>
                </a:cubicBezTo>
                <a:cubicBezTo>
                  <a:pt x="1558366" y="539801"/>
                  <a:pt x="1565605" y="546888"/>
                  <a:pt x="1572005" y="552984"/>
                </a:cubicBezTo>
                <a:cubicBezTo>
                  <a:pt x="1578406" y="559080"/>
                  <a:pt x="1584045" y="563957"/>
                  <a:pt x="1588922" y="567614"/>
                </a:cubicBezTo>
                <a:cubicBezTo>
                  <a:pt x="1593799" y="571272"/>
                  <a:pt x="1598371" y="573253"/>
                  <a:pt x="1602638" y="573558"/>
                </a:cubicBezTo>
                <a:cubicBezTo>
                  <a:pt x="1615439" y="568681"/>
                  <a:pt x="1622602" y="556337"/>
                  <a:pt x="1624126" y="536525"/>
                </a:cubicBezTo>
                <a:lnTo>
                  <a:pt x="1624126" y="534696"/>
                </a:lnTo>
                <a:cubicBezTo>
                  <a:pt x="1624126" y="531038"/>
                  <a:pt x="1623136" y="527457"/>
                  <a:pt x="1621154" y="523952"/>
                </a:cubicBezTo>
                <a:cubicBezTo>
                  <a:pt x="1619173" y="520446"/>
                  <a:pt x="1616735" y="517322"/>
                  <a:pt x="1613839" y="514579"/>
                </a:cubicBezTo>
                <a:cubicBezTo>
                  <a:pt x="1610944" y="511836"/>
                  <a:pt x="1607972" y="509626"/>
                  <a:pt x="1604924" y="507950"/>
                </a:cubicBezTo>
                <a:cubicBezTo>
                  <a:pt x="1601876" y="506273"/>
                  <a:pt x="1599285" y="505435"/>
                  <a:pt x="1597151" y="505435"/>
                </a:cubicBezTo>
                <a:lnTo>
                  <a:pt x="1596237" y="505435"/>
                </a:lnTo>
                <a:cubicBezTo>
                  <a:pt x="1592884" y="505435"/>
                  <a:pt x="1589989" y="506730"/>
                  <a:pt x="1587550" y="509321"/>
                </a:cubicBezTo>
                <a:cubicBezTo>
                  <a:pt x="1585112" y="511912"/>
                  <a:pt x="1583893" y="515646"/>
                  <a:pt x="1583893" y="520523"/>
                </a:cubicBezTo>
                <a:cubicBezTo>
                  <a:pt x="1583893" y="525095"/>
                  <a:pt x="1585340" y="528905"/>
                  <a:pt x="1588236" y="531953"/>
                </a:cubicBezTo>
                <a:cubicBezTo>
                  <a:pt x="1591132" y="535001"/>
                  <a:pt x="1593951" y="536525"/>
                  <a:pt x="1596694" y="536525"/>
                </a:cubicBezTo>
                <a:cubicBezTo>
                  <a:pt x="1598218" y="536525"/>
                  <a:pt x="1599666" y="535991"/>
                  <a:pt x="1601038" y="534924"/>
                </a:cubicBezTo>
                <a:cubicBezTo>
                  <a:pt x="1602409" y="533858"/>
                  <a:pt x="1603552" y="532562"/>
                  <a:pt x="1604467" y="531038"/>
                </a:cubicBezTo>
                <a:cubicBezTo>
                  <a:pt x="1604162" y="531343"/>
                  <a:pt x="1603247" y="531495"/>
                  <a:pt x="1601723" y="531495"/>
                </a:cubicBezTo>
                <a:cubicBezTo>
                  <a:pt x="1600504" y="531495"/>
                  <a:pt x="1599361" y="530886"/>
                  <a:pt x="1598294" y="529667"/>
                </a:cubicBezTo>
                <a:cubicBezTo>
                  <a:pt x="1597228" y="528447"/>
                  <a:pt x="1596542" y="527228"/>
                  <a:pt x="1596237" y="526009"/>
                </a:cubicBezTo>
                <a:cubicBezTo>
                  <a:pt x="1596237" y="523266"/>
                  <a:pt x="1596618" y="521437"/>
                  <a:pt x="1597380" y="520523"/>
                </a:cubicBezTo>
                <a:cubicBezTo>
                  <a:pt x="1598142" y="519608"/>
                  <a:pt x="1599133" y="519151"/>
                  <a:pt x="1600352" y="519151"/>
                </a:cubicBezTo>
                <a:cubicBezTo>
                  <a:pt x="1602181" y="519151"/>
                  <a:pt x="1604314" y="520218"/>
                  <a:pt x="1606753" y="522351"/>
                </a:cubicBezTo>
                <a:cubicBezTo>
                  <a:pt x="1609191" y="524485"/>
                  <a:pt x="1610410" y="527381"/>
                  <a:pt x="1610410" y="531038"/>
                </a:cubicBezTo>
                <a:cubicBezTo>
                  <a:pt x="1610410" y="534086"/>
                  <a:pt x="1609343" y="536525"/>
                  <a:pt x="1607210" y="538353"/>
                </a:cubicBezTo>
                <a:cubicBezTo>
                  <a:pt x="1605076" y="540182"/>
                  <a:pt x="1602790" y="541554"/>
                  <a:pt x="1600352" y="542468"/>
                </a:cubicBezTo>
                <a:lnTo>
                  <a:pt x="1598980" y="542468"/>
                </a:lnTo>
                <a:cubicBezTo>
                  <a:pt x="1593799" y="542468"/>
                  <a:pt x="1589150" y="540258"/>
                  <a:pt x="1585036" y="535839"/>
                </a:cubicBezTo>
                <a:cubicBezTo>
                  <a:pt x="1580921" y="531419"/>
                  <a:pt x="1578863" y="525704"/>
                  <a:pt x="1578863" y="518694"/>
                </a:cubicBezTo>
                <a:cubicBezTo>
                  <a:pt x="1578863" y="514122"/>
                  <a:pt x="1580464" y="509702"/>
                  <a:pt x="1583664" y="505435"/>
                </a:cubicBezTo>
                <a:cubicBezTo>
                  <a:pt x="1586864" y="501168"/>
                  <a:pt x="1591055" y="498729"/>
                  <a:pt x="1596237" y="498120"/>
                </a:cubicBezTo>
                <a:lnTo>
                  <a:pt x="1598980" y="498120"/>
                </a:lnTo>
                <a:cubicBezTo>
                  <a:pt x="1603247" y="498120"/>
                  <a:pt x="1607438" y="499263"/>
                  <a:pt x="1611553" y="501549"/>
                </a:cubicBezTo>
                <a:cubicBezTo>
                  <a:pt x="1615668" y="503835"/>
                  <a:pt x="1619402" y="506807"/>
                  <a:pt x="1622755" y="510464"/>
                </a:cubicBezTo>
                <a:cubicBezTo>
                  <a:pt x="1626107" y="514122"/>
                  <a:pt x="1628774" y="518313"/>
                  <a:pt x="1630756" y="523037"/>
                </a:cubicBezTo>
                <a:cubicBezTo>
                  <a:pt x="1632737" y="527762"/>
                  <a:pt x="1633727" y="532715"/>
                  <a:pt x="1633727" y="537896"/>
                </a:cubicBezTo>
                <a:cubicBezTo>
                  <a:pt x="1633727" y="542468"/>
                  <a:pt x="1632737" y="547726"/>
                  <a:pt x="1630756" y="553670"/>
                </a:cubicBezTo>
                <a:cubicBezTo>
                  <a:pt x="1628774" y="559613"/>
                  <a:pt x="1626031" y="565328"/>
                  <a:pt x="1622526" y="570815"/>
                </a:cubicBezTo>
                <a:cubicBezTo>
                  <a:pt x="1619021" y="576301"/>
                  <a:pt x="1614830" y="580949"/>
                  <a:pt x="1609953" y="584759"/>
                </a:cubicBezTo>
                <a:cubicBezTo>
                  <a:pt x="1605076" y="588569"/>
                  <a:pt x="1599742" y="590474"/>
                  <a:pt x="1593951" y="590474"/>
                </a:cubicBezTo>
                <a:lnTo>
                  <a:pt x="1622069" y="590474"/>
                </a:lnTo>
                <a:lnTo>
                  <a:pt x="1658035" y="590474"/>
                </a:lnTo>
                <a:lnTo>
                  <a:pt x="1832990" y="590474"/>
                </a:lnTo>
                <a:lnTo>
                  <a:pt x="1863623" y="590474"/>
                </a:lnTo>
                <a:lnTo>
                  <a:pt x="1863928" y="590474"/>
                </a:lnTo>
                <a:lnTo>
                  <a:pt x="1863904" y="590534"/>
                </a:lnTo>
                <a:lnTo>
                  <a:pt x="1873338" y="592532"/>
                </a:lnTo>
                <a:cubicBezTo>
                  <a:pt x="1876310" y="593903"/>
                  <a:pt x="1879015" y="595961"/>
                  <a:pt x="1881454" y="598704"/>
                </a:cubicBezTo>
                <a:cubicBezTo>
                  <a:pt x="1886330" y="604190"/>
                  <a:pt x="1891055" y="610439"/>
                  <a:pt x="1895627" y="617449"/>
                </a:cubicBezTo>
                <a:lnTo>
                  <a:pt x="1894255" y="580416"/>
                </a:lnTo>
                <a:cubicBezTo>
                  <a:pt x="1893950" y="574320"/>
                  <a:pt x="1895703" y="568681"/>
                  <a:pt x="1899513" y="563499"/>
                </a:cubicBezTo>
                <a:cubicBezTo>
                  <a:pt x="1903323" y="558318"/>
                  <a:pt x="1907971" y="555270"/>
                  <a:pt x="1913458" y="554355"/>
                </a:cubicBezTo>
                <a:lnTo>
                  <a:pt x="1948662" y="544754"/>
                </a:lnTo>
                <a:cubicBezTo>
                  <a:pt x="1945309" y="548107"/>
                  <a:pt x="1942566" y="551079"/>
                  <a:pt x="1940432" y="553670"/>
                </a:cubicBezTo>
                <a:cubicBezTo>
                  <a:pt x="1938299" y="556260"/>
                  <a:pt x="1936622" y="558699"/>
                  <a:pt x="1935403" y="560985"/>
                </a:cubicBezTo>
                <a:cubicBezTo>
                  <a:pt x="1934184" y="563271"/>
                  <a:pt x="1933346" y="565633"/>
                  <a:pt x="1932889" y="568071"/>
                </a:cubicBezTo>
                <a:cubicBezTo>
                  <a:pt x="1932431" y="570510"/>
                  <a:pt x="1932203" y="573558"/>
                  <a:pt x="1932203" y="577215"/>
                </a:cubicBezTo>
                <a:lnTo>
                  <a:pt x="1932203" y="581330"/>
                </a:lnTo>
                <a:cubicBezTo>
                  <a:pt x="1932203" y="582854"/>
                  <a:pt x="1932279" y="584378"/>
                  <a:pt x="1932431" y="585902"/>
                </a:cubicBezTo>
                <a:cubicBezTo>
                  <a:pt x="1932584" y="587426"/>
                  <a:pt x="1932812" y="588950"/>
                  <a:pt x="1933117" y="590474"/>
                </a:cubicBezTo>
                <a:lnTo>
                  <a:pt x="1942337" y="590474"/>
                </a:lnTo>
                <a:lnTo>
                  <a:pt x="1973808" y="590474"/>
                </a:lnTo>
                <a:lnTo>
                  <a:pt x="2230831" y="590474"/>
                </a:lnTo>
                <a:lnTo>
                  <a:pt x="2218486" y="620192"/>
                </a:lnTo>
                <a:lnTo>
                  <a:pt x="2193797" y="620192"/>
                </a:lnTo>
                <a:lnTo>
                  <a:pt x="2193797" y="826847"/>
                </a:lnTo>
                <a:cubicBezTo>
                  <a:pt x="2193797" y="837210"/>
                  <a:pt x="2197150" y="845211"/>
                  <a:pt x="2203856" y="850850"/>
                </a:cubicBezTo>
                <a:lnTo>
                  <a:pt x="2222317" y="857174"/>
                </a:lnTo>
                <a:lnTo>
                  <a:pt x="2235064" y="857174"/>
                </a:lnTo>
                <a:lnTo>
                  <a:pt x="2241118" y="855193"/>
                </a:lnTo>
                <a:cubicBezTo>
                  <a:pt x="2244623" y="852450"/>
                  <a:pt x="2246375" y="849097"/>
                  <a:pt x="2246375" y="845135"/>
                </a:cubicBezTo>
                <a:cubicBezTo>
                  <a:pt x="2246375" y="842087"/>
                  <a:pt x="2244927" y="839420"/>
                  <a:pt x="2242032" y="837134"/>
                </a:cubicBezTo>
                <a:cubicBezTo>
                  <a:pt x="2239136" y="834848"/>
                  <a:pt x="2235707" y="833705"/>
                  <a:pt x="2231745" y="833705"/>
                </a:cubicBezTo>
                <a:cubicBezTo>
                  <a:pt x="2232964" y="835838"/>
                  <a:pt x="2233574" y="837972"/>
                  <a:pt x="2233574" y="840105"/>
                </a:cubicBezTo>
                <a:cubicBezTo>
                  <a:pt x="2233574" y="844982"/>
                  <a:pt x="2230831" y="847421"/>
                  <a:pt x="2225344" y="847421"/>
                </a:cubicBezTo>
                <a:cubicBezTo>
                  <a:pt x="2220467" y="847421"/>
                  <a:pt x="2218029" y="844677"/>
                  <a:pt x="2218029" y="839191"/>
                </a:cubicBezTo>
                <a:cubicBezTo>
                  <a:pt x="2218029" y="836143"/>
                  <a:pt x="2219324" y="833476"/>
                  <a:pt x="2221915" y="831190"/>
                </a:cubicBezTo>
                <a:cubicBezTo>
                  <a:pt x="2224506" y="828904"/>
                  <a:pt x="2227782" y="827761"/>
                  <a:pt x="2231745" y="827761"/>
                </a:cubicBezTo>
                <a:cubicBezTo>
                  <a:pt x="2237231" y="827761"/>
                  <a:pt x="2242032" y="829437"/>
                  <a:pt x="2246147" y="832790"/>
                </a:cubicBezTo>
                <a:cubicBezTo>
                  <a:pt x="2250261" y="836143"/>
                  <a:pt x="2252319" y="840258"/>
                  <a:pt x="2252319" y="845135"/>
                </a:cubicBezTo>
                <a:lnTo>
                  <a:pt x="2246395" y="857174"/>
                </a:lnTo>
                <a:lnTo>
                  <a:pt x="2435559" y="857174"/>
                </a:lnTo>
                <a:lnTo>
                  <a:pt x="2382926" y="832790"/>
                </a:lnTo>
                <a:cubicBezTo>
                  <a:pt x="2368905" y="825170"/>
                  <a:pt x="2358389" y="819074"/>
                  <a:pt x="2351379" y="814502"/>
                </a:cubicBezTo>
                <a:cubicBezTo>
                  <a:pt x="2344369" y="809930"/>
                  <a:pt x="2338120" y="807644"/>
                  <a:pt x="2332634" y="807644"/>
                </a:cubicBezTo>
                <a:cubicBezTo>
                  <a:pt x="2348483" y="789051"/>
                  <a:pt x="2362961" y="778079"/>
                  <a:pt x="2376068" y="774726"/>
                </a:cubicBezTo>
                <a:lnTo>
                  <a:pt x="2388869" y="784327"/>
                </a:lnTo>
                <a:cubicBezTo>
                  <a:pt x="2398928" y="785241"/>
                  <a:pt x="2407005" y="785699"/>
                  <a:pt x="2413101" y="785699"/>
                </a:cubicBezTo>
                <a:cubicBezTo>
                  <a:pt x="2423159" y="785699"/>
                  <a:pt x="2431998" y="783565"/>
                  <a:pt x="2439619" y="779298"/>
                </a:cubicBezTo>
                <a:cubicBezTo>
                  <a:pt x="2447239" y="775031"/>
                  <a:pt x="2453715" y="769620"/>
                  <a:pt x="2459049" y="763067"/>
                </a:cubicBezTo>
                <a:cubicBezTo>
                  <a:pt x="2464383" y="756514"/>
                  <a:pt x="2468422" y="749427"/>
                  <a:pt x="2471165" y="741807"/>
                </a:cubicBezTo>
                <a:cubicBezTo>
                  <a:pt x="2473909" y="734187"/>
                  <a:pt x="2475280" y="726872"/>
                  <a:pt x="2475280" y="719862"/>
                </a:cubicBezTo>
                <a:cubicBezTo>
                  <a:pt x="2474366" y="706451"/>
                  <a:pt x="2468574" y="696011"/>
                  <a:pt x="2457906" y="688544"/>
                </a:cubicBezTo>
                <a:cubicBezTo>
                  <a:pt x="2447239" y="681076"/>
                  <a:pt x="2432913" y="677342"/>
                  <a:pt x="2414930" y="677342"/>
                </a:cubicBezTo>
                <a:cubicBezTo>
                  <a:pt x="2407614" y="677647"/>
                  <a:pt x="2399614" y="678942"/>
                  <a:pt x="2390927" y="681228"/>
                </a:cubicBezTo>
                <a:cubicBezTo>
                  <a:pt x="2382240" y="683514"/>
                  <a:pt x="2374239" y="686943"/>
                  <a:pt x="2366924" y="691515"/>
                </a:cubicBezTo>
                <a:cubicBezTo>
                  <a:pt x="2359608" y="696087"/>
                  <a:pt x="2353513" y="701574"/>
                  <a:pt x="2348636" y="707975"/>
                </a:cubicBezTo>
                <a:cubicBezTo>
                  <a:pt x="2343759" y="714375"/>
                  <a:pt x="2341321" y="721843"/>
                  <a:pt x="2341321" y="730377"/>
                </a:cubicBezTo>
                <a:cubicBezTo>
                  <a:pt x="2341930" y="738302"/>
                  <a:pt x="2344826" y="744855"/>
                  <a:pt x="2350007" y="750037"/>
                </a:cubicBezTo>
                <a:cubicBezTo>
                  <a:pt x="2355189" y="755219"/>
                  <a:pt x="2361742" y="757809"/>
                  <a:pt x="2369667" y="757809"/>
                </a:cubicBezTo>
                <a:cubicBezTo>
                  <a:pt x="2376068" y="757809"/>
                  <a:pt x="2381630" y="756819"/>
                  <a:pt x="2386355" y="754838"/>
                </a:cubicBezTo>
                <a:cubicBezTo>
                  <a:pt x="2391079" y="752856"/>
                  <a:pt x="2395118" y="750494"/>
                  <a:pt x="2398471" y="747751"/>
                </a:cubicBezTo>
                <a:cubicBezTo>
                  <a:pt x="2401823" y="745008"/>
                  <a:pt x="2404338" y="742188"/>
                  <a:pt x="2406014" y="739293"/>
                </a:cubicBezTo>
                <a:cubicBezTo>
                  <a:pt x="2407691" y="736397"/>
                  <a:pt x="2408529" y="733883"/>
                  <a:pt x="2408529" y="731749"/>
                </a:cubicBezTo>
                <a:cubicBezTo>
                  <a:pt x="2408529" y="726567"/>
                  <a:pt x="2406624" y="722529"/>
                  <a:pt x="2402814" y="719633"/>
                </a:cubicBezTo>
                <a:cubicBezTo>
                  <a:pt x="2399004" y="716738"/>
                  <a:pt x="2394051" y="715290"/>
                  <a:pt x="2387955" y="715290"/>
                </a:cubicBezTo>
                <a:cubicBezTo>
                  <a:pt x="2384602" y="715290"/>
                  <a:pt x="2381402" y="716204"/>
                  <a:pt x="2378354" y="718033"/>
                </a:cubicBezTo>
                <a:cubicBezTo>
                  <a:pt x="2380487" y="718643"/>
                  <a:pt x="2382697" y="720014"/>
                  <a:pt x="2384983" y="722148"/>
                </a:cubicBezTo>
                <a:cubicBezTo>
                  <a:pt x="2387269" y="724281"/>
                  <a:pt x="2388412" y="726567"/>
                  <a:pt x="2388412" y="729006"/>
                </a:cubicBezTo>
                <a:cubicBezTo>
                  <a:pt x="2388412" y="737235"/>
                  <a:pt x="2383535" y="741350"/>
                  <a:pt x="2373782" y="741350"/>
                </a:cubicBezTo>
                <a:cubicBezTo>
                  <a:pt x="2370124" y="741350"/>
                  <a:pt x="2367152" y="739826"/>
                  <a:pt x="2364866" y="736778"/>
                </a:cubicBezTo>
                <a:cubicBezTo>
                  <a:pt x="2362580" y="733730"/>
                  <a:pt x="2361437" y="730987"/>
                  <a:pt x="2361437" y="728549"/>
                </a:cubicBezTo>
                <a:cubicBezTo>
                  <a:pt x="2361437" y="723977"/>
                  <a:pt x="2364181" y="719252"/>
                  <a:pt x="2369667" y="714375"/>
                </a:cubicBezTo>
                <a:cubicBezTo>
                  <a:pt x="2375153" y="709499"/>
                  <a:pt x="2381859" y="706603"/>
                  <a:pt x="2389784" y="705689"/>
                </a:cubicBezTo>
                <a:cubicBezTo>
                  <a:pt x="2398013" y="705689"/>
                  <a:pt x="2405024" y="707746"/>
                  <a:pt x="2410815" y="711861"/>
                </a:cubicBezTo>
                <a:cubicBezTo>
                  <a:pt x="2416606" y="715976"/>
                  <a:pt x="2419502" y="722300"/>
                  <a:pt x="2419502" y="730835"/>
                </a:cubicBezTo>
                <a:cubicBezTo>
                  <a:pt x="2419502" y="735407"/>
                  <a:pt x="2418130" y="739902"/>
                  <a:pt x="2415387" y="744322"/>
                </a:cubicBezTo>
                <a:cubicBezTo>
                  <a:pt x="2412644" y="748742"/>
                  <a:pt x="2409062" y="752780"/>
                  <a:pt x="2404643" y="756438"/>
                </a:cubicBezTo>
                <a:cubicBezTo>
                  <a:pt x="2400223" y="760095"/>
                  <a:pt x="2395270" y="762991"/>
                  <a:pt x="2389784" y="765125"/>
                </a:cubicBezTo>
                <a:cubicBezTo>
                  <a:pt x="2384297" y="767258"/>
                  <a:pt x="2378811" y="768325"/>
                  <a:pt x="2373324" y="768325"/>
                </a:cubicBezTo>
                <a:cubicBezTo>
                  <a:pt x="2365400" y="768325"/>
                  <a:pt x="2358465" y="766877"/>
                  <a:pt x="2352522" y="763982"/>
                </a:cubicBezTo>
                <a:cubicBezTo>
                  <a:pt x="2346578" y="761086"/>
                  <a:pt x="2341702" y="757276"/>
                  <a:pt x="2337891" y="752552"/>
                </a:cubicBezTo>
                <a:cubicBezTo>
                  <a:pt x="2334081" y="747827"/>
                  <a:pt x="2331262" y="742493"/>
                  <a:pt x="2329433" y="736550"/>
                </a:cubicBezTo>
                <a:cubicBezTo>
                  <a:pt x="2327605" y="730606"/>
                  <a:pt x="2326690" y="724586"/>
                  <a:pt x="2326690" y="718490"/>
                </a:cubicBezTo>
                <a:cubicBezTo>
                  <a:pt x="2326690" y="702336"/>
                  <a:pt x="2332253" y="686943"/>
                  <a:pt x="2343378" y="672313"/>
                </a:cubicBezTo>
                <a:cubicBezTo>
                  <a:pt x="2354503" y="657683"/>
                  <a:pt x="2369514" y="645491"/>
                  <a:pt x="2388412" y="635737"/>
                </a:cubicBezTo>
                <a:cubicBezTo>
                  <a:pt x="2390850" y="634213"/>
                  <a:pt x="2393289" y="633299"/>
                  <a:pt x="2395727" y="632994"/>
                </a:cubicBezTo>
                <a:lnTo>
                  <a:pt x="2383840" y="620192"/>
                </a:lnTo>
                <a:lnTo>
                  <a:pt x="2307031" y="620192"/>
                </a:lnTo>
                <a:lnTo>
                  <a:pt x="2293314" y="590474"/>
                </a:lnTo>
                <a:lnTo>
                  <a:pt x="2536926" y="590474"/>
                </a:lnTo>
                <a:lnTo>
                  <a:pt x="2562148" y="590474"/>
                </a:lnTo>
                <a:lnTo>
                  <a:pt x="2894456" y="590474"/>
                </a:lnTo>
                <a:lnTo>
                  <a:pt x="2881655" y="620192"/>
                </a:lnTo>
                <a:lnTo>
                  <a:pt x="2758211" y="620192"/>
                </a:lnTo>
                <a:lnTo>
                  <a:pt x="2769641" y="629793"/>
                </a:lnTo>
                <a:cubicBezTo>
                  <a:pt x="2781223" y="639547"/>
                  <a:pt x="2794863" y="647396"/>
                  <a:pt x="2810560" y="653339"/>
                </a:cubicBezTo>
                <a:cubicBezTo>
                  <a:pt x="2826257" y="659283"/>
                  <a:pt x="2843555" y="664083"/>
                  <a:pt x="2862452" y="667741"/>
                </a:cubicBezTo>
                <a:lnTo>
                  <a:pt x="2865196" y="713004"/>
                </a:lnTo>
                <a:cubicBezTo>
                  <a:pt x="2862452" y="715747"/>
                  <a:pt x="2859252" y="721157"/>
                  <a:pt x="2855594" y="729234"/>
                </a:cubicBezTo>
                <a:cubicBezTo>
                  <a:pt x="2851937" y="737312"/>
                  <a:pt x="2848508" y="747065"/>
                  <a:pt x="2845307" y="758495"/>
                </a:cubicBezTo>
                <a:cubicBezTo>
                  <a:pt x="2842107" y="769925"/>
                  <a:pt x="2839364" y="782651"/>
                  <a:pt x="2837078" y="796671"/>
                </a:cubicBezTo>
                <a:cubicBezTo>
                  <a:pt x="2834792" y="810692"/>
                  <a:pt x="2833649" y="825323"/>
                  <a:pt x="2833649" y="840563"/>
                </a:cubicBezTo>
                <a:cubicBezTo>
                  <a:pt x="2833649" y="846354"/>
                  <a:pt x="2836087" y="851231"/>
                  <a:pt x="2840964" y="855193"/>
                </a:cubicBezTo>
                <a:lnTo>
                  <a:pt x="2846908" y="857174"/>
                </a:lnTo>
                <a:lnTo>
                  <a:pt x="2868858" y="857174"/>
                </a:lnTo>
                <a:lnTo>
                  <a:pt x="2872054" y="851535"/>
                </a:lnTo>
                <a:cubicBezTo>
                  <a:pt x="2872054" y="849402"/>
                  <a:pt x="2870911" y="847573"/>
                  <a:pt x="2868624" y="846049"/>
                </a:cubicBezTo>
                <a:cubicBezTo>
                  <a:pt x="2866339" y="844525"/>
                  <a:pt x="2863824" y="843763"/>
                  <a:pt x="2861081" y="843763"/>
                </a:cubicBezTo>
                <a:cubicBezTo>
                  <a:pt x="2862300" y="844982"/>
                  <a:pt x="2862910" y="846506"/>
                  <a:pt x="2862910" y="848335"/>
                </a:cubicBezTo>
                <a:cubicBezTo>
                  <a:pt x="2862910" y="849859"/>
                  <a:pt x="2862224" y="851078"/>
                  <a:pt x="2860852" y="851993"/>
                </a:cubicBezTo>
                <a:cubicBezTo>
                  <a:pt x="2859481" y="852907"/>
                  <a:pt x="2858185" y="853364"/>
                  <a:pt x="2856966" y="853364"/>
                </a:cubicBezTo>
                <a:cubicBezTo>
                  <a:pt x="2853308" y="853364"/>
                  <a:pt x="2851480" y="851535"/>
                  <a:pt x="2851480" y="847878"/>
                </a:cubicBezTo>
                <a:cubicBezTo>
                  <a:pt x="2851480" y="842391"/>
                  <a:pt x="2854680" y="839648"/>
                  <a:pt x="2861081" y="839648"/>
                </a:cubicBezTo>
                <a:cubicBezTo>
                  <a:pt x="2865348" y="839648"/>
                  <a:pt x="2868929" y="840867"/>
                  <a:pt x="2871825" y="843306"/>
                </a:cubicBezTo>
                <a:cubicBezTo>
                  <a:pt x="2874721" y="845744"/>
                  <a:pt x="2876168" y="848487"/>
                  <a:pt x="2876168" y="851535"/>
                </a:cubicBezTo>
                <a:cubicBezTo>
                  <a:pt x="2876168" y="855498"/>
                  <a:pt x="2874416" y="858851"/>
                  <a:pt x="2870911" y="861594"/>
                </a:cubicBezTo>
                <a:lnTo>
                  <a:pt x="2869996" y="861904"/>
                </a:lnTo>
                <a:lnTo>
                  <a:pt x="2869996" y="876224"/>
                </a:lnTo>
                <a:lnTo>
                  <a:pt x="2587751" y="876224"/>
                </a:lnTo>
                <a:lnTo>
                  <a:pt x="2587294" y="876910"/>
                </a:lnTo>
                <a:cubicBezTo>
                  <a:pt x="2579064" y="881330"/>
                  <a:pt x="2569616" y="883539"/>
                  <a:pt x="2558948" y="883539"/>
                </a:cubicBezTo>
                <a:cubicBezTo>
                  <a:pt x="2545841" y="883539"/>
                  <a:pt x="2532125" y="881101"/>
                  <a:pt x="2517800" y="876224"/>
                </a:cubicBezTo>
                <a:cubicBezTo>
                  <a:pt x="2525724" y="880491"/>
                  <a:pt x="2532125" y="885673"/>
                  <a:pt x="2537002" y="891769"/>
                </a:cubicBezTo>
                <a:cubicBezTo>
                  <a:pt x="2541879" y="897865"/>
                  <a:pt x="2544317" y="903809"/>
                  <a:pt x="2544317" y="909600"/>
                </a:cubicBezTo>
                <a:cubicBezTo>
                  <a:pt x="2544317" y="911124"/>
                  <a:pt x="2544165" y="912343"/>
                  <a:pt x="2543860" y="913257"/>
                </a:cubicBezTo>
                <a:lnTo>
                  <a:pt x="2542031" y="916915"/>
                </a:lnTo>
                <a:lnTo>
                  <a:pt x="2542031" y="915086"/>
                </a:lnTo>
                <a:cubicBezTo>
                  <a:pt x="2542031" y="906247"/>
                  <a:pt x="2533802" y="898627"/>
                  <a:pt x="2517343" y="892226"/>
                </a:cubicBezTo>
                <a:lnTo>
                  <a:pt x="2478338" y="876224"/>
                </a:lnTo>
                <a:lnTo>
                  <a:pt x="2098471" y="876224"/>
                </a:lnTo>
                <a:lnTo>
                  <a:pt x="1326946" y="876224"/>
                </a:lnTo>
                <a:lnTo>
                  <a:pt x="1326946" y="857174"/>
                </a:lnTo>
                <a:lnTo>
                  <a:pt x="1403033" y="857174"/>
                </a:lnTo>
                <a:lnTo>
                  <a:pt x="1390726" y="850621"/>
                </a:lnTo>
                <a:cubicBezTo>
                  <a:pt x="1385392" y="846659"/>
                  <a:pt x="1380896" y="841858"/>
                  <a:pt x="1377238" y="836219"/>
                </a:cubicBezTo>
                <a:cubicBezTo>
                  <a:pt x="1373581" y="830580"/>
                  <a:pt x="1370990" y="824256"/>
                  <a:pt x="1369466" y="817245"/>
                </a:cubicBezTo>
                <a:lnTo>
                  <a:pt x="1366723" y="821360"/>
                </a:lnTo>
                <a:cubicBezTo>
                  <a:pt x="1365199" y="826542"/>
                  <a:pt x="1361465" y="831647"/>
                  <a:pt x="1355521" y="836676"/>
                </a:cubicBezTo>
                <a:cubicBezTo>
                  <a:pt x="1349578" y="841706"/>
                  <a:pt x="1343558" y="844220"/>
                  <a:pt x="1337462" y="844220"/>
                </a:cubicBezTo>
                <a:cubicBezTo>
                  <a:pt x="1341729" y="841172"/>
                  <a:pt x="1345234" y="837667"/>
                  <a:pt x="1347977" y="833705"/>
                </a:cubicBezTo>
                <a:cubicBezTo>
                  <a:pt x="1350721" y="829742"/>
                  <a:pt x="1352092" y="825323"/>
                  <a:pt x="1352092" y="820446"/>
                </a:cubicBezTo>
                <a:lnTo>
                  <a:pt x="1352092" y="620192"/>
                </a:lnTo>
                <a:lnTo>
                  <a:pt x="1321917" y="620192"/>
                </a:lnTo>
                <a:lnTo>
                  <a:pt x="1313687" y="590474"/>
                </a:lnTo>
                <a:lnTo>
                  <a:pt x="1350721" y="590474"/>
                </a:lnTo>
                <a:cubicBezTo>
                  <a:pt x="1346758" y="576453"/>
                  <a:pt x="1344777" y="566090"/>
                  <a:pt x="1344777" y="559385"/>
                </a:cubicBezTo>
                <a:cubicBezTo>
                  <a:pt x="1344777" y="547193"/>
                  <a:pt x="1347139" y="536067"/>
                  <a:pt x="1351864" y="526009"/>
                </a:cubicBezTo>
                <a:cubicBezTo>
                  <a:pt x="1356588" y="515951"/>
                  <a:pt x="1363217" y="507416"/>
                  <a:pt x="1371752" y="500406"/>
                </a:cubicBezTo>
                <a:cubicBezTo>
                  <a:pt x="1380286" y="493395"/>
                  <a:pt x="1390573" y="487985"/>
                  <a:pt x="1402613" y="484175"/>
                </a:cubicBezTo>
                <a:cubicBezTo>
                  <a:pt x="1414652" y="480365"/>
                  <a:pt x="1427835" y="478460"/>
                  <a:pt x="1442161" y="478460"/>
                </a:cubicBezTo>
                <a:close/>
                <a:moveTo>
                  <a:pt x="3122066" y="283464"/>
                </a:moveTo>
                <a:cubicBezTo>
                  <a:pt x="3127247" y="283464"/>
                  <a:pt x="3131667" y="285446"/>
                  <a:pt x="3135324" y="289408"/>
                </a:cubicBezTo>
                <a:cubicBezTo>
                  <a:pt x="3138982" y="293370"/>
                  <a:pt x="3140811" y="298095"/>
                  <a:pt x="3140811" y="303581"/>
                </a:cubicBezTo>
                <a:cubicBezTo>
                  <a:pt x="3140811" y="309068"/>
                  <a:pt x="3138982" y="313716"/>
                  <a:pt x="3135324" y="317526"/>
                </a:cubicBezTo>
                <a:cubicBezTo>
                  <a:pt x="3131667" y="321336"/>
                  <a:pt x="3127247" y="323241"/>
                  <a:pt x="3122066" y="323241"/>
                </a:cubicBezTo>
                <a:cubicBezTo>
                  <a:pt x="3116884" y="323241"/>
                  <a:pt x="3112464" y="321336"/>
                  <a:pt x="3108807" y="317526"/>
                </a:cubicBezTo>
                <a:cubicBezTo>
                  <a:pt x="3105149" y="313716"/>
                  <a:pt x="3103321" y="309068"/>
                  <a:pt x="3103321" y="303581"/>
                </a:cubicBezTo>
                <a:cubicBezTo>
                  <a:pt x="3103321" y="298095"/>
                  <a:pt x="3105149" y="293370"/>
                  <a:pt x="3108807" y="289408"/>
                </a:cubicBezTo>
                <a:cubicBezTo>
                  <a:pt x="3112464" y="285446"/>
                  <a:pt x="3116884" y="283464"/>
                  <a:pt x="3122066" y="283464"/>
                </a:cubicBezTo>
                <a:close/>
                <a:moveTo>
                  <a:pt x="1521637" y="249632"/>
                </a:moveTo>
                <a:cubicBezTo>
                  <a:pt x="1526514" y="249632"/>
                  <a:pt x="1530629" y="251460"/>
                  <a:pt x="1533982" y="255118"/>
                </a:cubicBezTo>
                <a:cubicBezTo>
                  <a:pt x="1537334" y="258776"/>
                  <a:pt x="1539011" y="263195"/>
                  <a:pt x="1539011" y="268377"/>
                </a:cubicBezTo>
                <a:cubicBezTo>
                  <a:pt x="1539011" y="273558"/>
                  <a:pt x="1537334" y="277902"/>
                  <a:pt x="1533982" y="281407"/>
                </a:cubicBezTo>
                <a:cubicBezTo>
                  <a:pt x="1530629" y="284912"/>
                  <a:pt x="1526514" y="286665"/>
                  <a:pt x="1521637" y="286665"/>
                </a:cubicBezTo>
                <a:cubicBezTo>
                  <a:pt x="1516456" y="286665"/>
                  <a:pt x="1512188" y="284912"/>
                  <a:pt x="1508836" y="281407"/>
                </a:cubicBezTo>
                <a:cubicBezTo>
                  <a:pt x="1505483" y="277902"/>
                  <a:pt x="1503806" y="273558"/>
                  <a:pt x="1503806" y="268377"/>
                </a:cubicBezTo>
                <a:cubicBezTo>
                  <a:pt x="1503806" y="263195"/>
                  <a:pt x="1505483" y="258776"/>
                  <a:pt x="1508836" y="255118"/>
                </a:cubicBezTo>
                <a:cubicBezTo>
                  <a:pt x="1512188" y="251460"/>
                  <a:pt x="1516456" y="249632"/>
                  <a:pt x="1521637" y="249632"/>
                </a:cubicBezTo>
                <a:close/>
                <a:moveTo>
                  <a:pt x="1296847" y="207569"/>
                </a:moveTo>
                <a:cubicBezTo>
                  <a:pt x="1288618" y="207569"/>
                  <a:pt x="1282064" y="210389"/>
                  <a:pt x="1277188" y="216027"/>
                </a:cubicBezTo>
                <a:cubicBezTo>
                  <a:pt x="1272311" y="221666"/>
                  <a:pt x="1269872" y="228143"/>
                  <a:pt x="1269872" y="235458"/>
                </a:cubicBezTo>
                <a:cubicBezTo>
                  <a:pt x="1269872" y="239726"/>
                  <a:pt x="1270711" y="243917"/>
                  <a:pt x="1272387" y="248031"/>
                </a:cubicBezTo>
                <a:cubicBezTo>
                  <a:pt x="1274063" y="252146"/>
                  <a:pt x="1276349" y="255804"/>
                  <a:pt x="1279245" y="259004"/>
                </a:cubicBezTo>
                <a:cubicBezTo>
                  <a:pt x="1282141" y="262205"/>
                  <a:pt x="1285417" y="264795"/>
                  <a:pt x="1289075" y="266777"/>
                </a:cubicBezTo>
                <a:cubicBezTo>
                  <a:pt x="1292732" y="268758"/>
                  <a:pt x="1296542" y="269748"/>
                  <a:pt x="1300505" y="269748"/>
                </a:cubicBezTo>
                <a:cubicBezTo>
                  <a:pt x="1306906" y="269748"/>
                  <a:pt x="1312240" y="267234"/>
                  <a:pt x="1316507" y="262205"/>
                </a:cubicBezTo>
                <a:cubicBezTo>
                  <a:pt x="1320774" y="257175"/>
                  <a:pt x="1322908" y="251918"/>
                  <a:pt x="1322908" y="246431"/>
                </a:cubicBezTo>
                <a:cubicBezTo>
                  <a:pt x="1322908" y="244602"/>
                  <a:pt x="1322755" y="243383"/>
                  <a:pt x="1322450" y="242774"/>
                </a:cubicBezTo>
                <a:lnTo>
                  <a:pt x="1318793" y="237287"/>
                </a:lnTo>
                <a:cubicBezTo>
                  <a:pt x="1318793" y="235458"/>
                  <a:pt x="1317193" y="234087"/>
                  <a:pt x="1313992" y="233172"/>
                </a:cubicBezTo>
                <a:cubicBezTo>
                  <a:pt x="1310792" y="232258"/>
                  <a:pt x="1308582" y="231801"/>
                  <a:pt x="1307363" y="231801"/>
                </a:cubicBezTo>
                <a:cubicBezTo>
                  <a:pt x="1304924" y="231801"/>
                  <a:pt x="1302562" y="232791"/>
                  <a:pt x="1300276" y="234773"/>
                </a:cubicBezTo>
                <a:cubicBezTo>
                  <a:pt x="1297990" y="236754"/>
                  <a:pt x="1296847" y="238964"/>
                  <a:pt x="1296847" y="241402"/>
                </a:cubicBezTo>
                <a:cubicBezTo>
                  <a:pt x="1297762" y="240488"/>
                  <a:pt x="1298981" y="240030"/>
                  <a:pt x="1300505" y="240030"/>
                </a:cubicBezTo>
                <a:lnTo>
                  <a:pt x="1301876" y="241402"/>
                </a:lnTo>
                <a:cubicBezTo>
                  <a:pt x="1303096" y="242621"/>
                  <a:pt x="1303705" y="244298"/>
                  <a:pt x="1303705" y="246431"/>
                </a:cubicBezTo>
                <a:cubicBezTo>
                  <a:pt x="1303705" y="248565"/>
                  <a:pt x="1303248" y="250241"/>
                  <a:pt x="1302334" y="251460"/>
                </a:cubicBezTo>
                <a:cubicBezTo>
                  <a:pt x="1301419" y="252680"/>
                  <a:pt x="1300810" y="253289"/>
                  <a:pt x="1300505" y="253289"/>
                </a:cubicBezTo>
                <a:cubicBezTo>
                  <a:pt x="1296847" y="253289"/>
                  <a:pt x="1293952" y="252299"/>
                  <a:pt x="1291818" y="250317"/>
                </a:cubicBezTo>
                <a:cubicBezTo>
                  <a:pt x="1289684" y="248336"/>
                  <a:pt x="1288618" y="245974"/>
                  <a:pt x="1288618" y="243231"/>
                </a:cubicBezTo>
                <a:cubicBezTo>
                  <a:pt x="1288618" y="238964"/>
                  <a:pt x="1290370" y="234925"/>
                  <a:pt x="1293875" y="231115"/>
                </a:cubicBezTo>
                <a:cubicBezTo>
                  <a:pt x="1297381" y="227305"/>
                  <a:pt x="1301876" y="225400"/>
                  <a:pt x="1307363" y="225400"/>
                </a:cubicBezTo>
                <a:cubicBezTo>
                  <a:pt x="1309801" y="225400"/>
                  <a:pt x="1312849" y="226162"/>
                  <a:pt x="1316507" y="227686"/>
                </a:cubicBezTo>
                <a:lnTo>
                  <a:pt x="1316507" y="222200"/>
                </a:lnTo>
                <a:cubicBezTo>
                  <a:pt x="1315897" y="217018"/>
                  <a:pt x="1313535" y="213284"/>
                  <a:pt x="1309420" y="210998"/>
                </a:cubicBezTo>
                <a:cubicBezTo>
                  <a:pt x="1305305" y="208712"/>
                  <a:pt x="1301114" y="207569"/>
                  <a:pt x="1296847" y="207569"/>
                </a:cubicBezTo>
                <a:close/>
                <a:moveTo>
                  <a:pt x="1913762" y="123902"/>
                </a:moveTo>
                <a:lnTo>
                  <a:pt x="1914140" y="125412"/>
                </a:lnTo>
                <a:lnTo>
                  <a:pt x="1913377" y="124311"/>
                </a:lnTo>
                <a:close/>
                <a:moveTo>
                  <a:pt x="808863" y="123902"/>
                </a:moveTo>
                <a:lnTo>
                  <a:pt x="809240" y="125412"/>
                </a:lnTo>
                <a:lnTo>
                  <a:pt x="808478" y="124311"/>
                </a:lnTo>
                <a:close/>
                <a:moveTo>
                  <a:pt x="1910562" y="120244"/>
                </a:moveTo>
                <a:lnTo>
                  <a:pt x="1913377" y="124311"/>
                </a:lnTo>
                <a:lnTo>
                  <a:pt x="1906447" y="131674"/>
                </a:lnTo>
                <a:cubicBezTo>
                  <a:pt x="1904009" y="131064"/>
                  <a:pt x="1902637" y="129540"/>
                  <a:pt x="1902332" y="127102"/>
                </a:cubicBezTo>
                <a:lnTo>
                  <a:pt x="1902790" y="125273"/>
                </a:lnTo>
                <a:cubicBezTo>
                  <a:pt x="1903094" y="124054"/>
                  <a:pt x="1903856" y="122911"/>
                  <a:pt x="1905076" y="121844"/>
                </a:cubicBezTo>
                <a:cubicBezTo>
                  <a:pt x="1906295" y="120777"/>
                  <a:pt x="1908124" y="120244"/>
                  <a:pt x="1910562" y="120244"/>
                </a:cubicBezTo>
                <a:close/>
                <a:moveTo>
                  <a:pt x="805662" y="120244"/>
                </a:moveTo>
                <a:lnTo>
                  <a:pt x="808478" y="124311"/>
                </a:lnTo>
                <a:lnTo>
                  <a:pt x="801548" y="131674"/>
                </a:lnTo>
                <a:cubicBezTo>
                  <a:pt x="799109" y="131064"/>
                  <a:pt x="797737" y="129540"/>
                  <a:pt x="797433" y="127102"/>
                </a:cubicBezTo>
                <a:lnTo>
                  <a:pt x="797890" y="125273"/>
                </a:lnTo>
                <a:cubicBezTo>
                  <a:pt x="798195" y="124054"/>
                  <a:pt x="798957" y="122911"/>
                  <a:pt x="800176" y="121844"/>
                </a:cubicBezTo>
                <a:cubicBezTo>
                  <a:pt x="801395" y="120777"/>
                  <a:pt x="803224" y="120244"/>
                  <a:pt x="805662" y="120244"/>
                </a:cubicBezTo>
                <a:close/>
                <a:moveTo>
                  <a:pt x="3323081" y="108814"/>
                </a:moveTo>
                <a:cubicBezTo>
                  <a:pt x="3315461" y="108814"/>
                  <a:pt x="3307994" y="110567"/>
                  <a:pt x="3300679" y="114072"/>
                </a:cubicBezTo>
                <a:cubicBezTo>
                  <a:pt x="3293363" y="117577"/>
                  <a:pt x="3286734" y="122225"/>
                  <a:pt x="3280790" y="128016"/>
                </a:cubicBezTo>
                <a:cubicBezTo>
                  <a:pt x="3274847" y="133808"/>
                  <a:pt x="3270046" y="140285"/>
                  <a:pt x="3266389" y="147447"/>
                </a:cubicBezTo>
                <a:cubicBezTo>
                  <a:pt x="3262731" y="154610"/>
                  <a:pt x="3260902" y="162002"/>
                  <a:pt x="3260902" y="169622"/>
                </a:cubicBezTo>
                <a:cubicBezTo>
                  <a:pt x="3260902" y="177546"/>
                  <a:pt x="3264941" y="185547"/>
                  <a:pt x="3273018" y="193625"/>
                </a:cubicBezTo>
                <a:cubicBezTo>
                  <a:pt x="3281095" y="201702"/>
                  <a:pt x="3290315" y="209703"/>
                  <a:pt x="3300679" y="217628"/>
                </a:cubicBezTo>
                <a:cubicBezTo>
                  <a:pt x="3315004" y="228905"/>
                  <a:pt x="3332378" y="238506"/>
                  <a:pt x="3352799" y="246431"/>
                </a:cubicBezTo>
                <a:lnTo>
                  <a:pt x="3353256" y="134874"/>
                </a:lnTo>
                <a:cubicBezTo>
                  <a:pt x="3350818" y="143104"/>
                  <a:pt x="3345408" y="150267"/>
                  <a:pt x="3337026" y="156363"/>
                </a:cubicBezTo>
                <a:cubicBezTo>
                  <a:pt x="3328644" y="162459"/>
                  <a:pt x="3319271" y="165507"/>
                  <a:pt x="3308908" y="165507"/>
                </a:cubicBezTo>
                <a:cubicBezTo>
                  <a:pt x="3301898" y="165507"/>
                  <a:pt x="3296030" y="163678"/>
                  <a:pt x="3291306" y="160020"/>
                </a:cubicBezTo>
                <a:cubicBezTo>
                  <a:pt x="3286581" y="156363"/>
                  <a:pt x="3284219" y="151943"/>
                  <a:pt x="3284219" y="146762"/>
                </a:cubicBezTo>
                <a:cubicBezTo>
                  <a:pt x="3284219" y="141580"/>
                  <a:pt x="3286277" y="137389"/>
                  <a:pt x="3290391" y="134189"/>
                </a:cubicBezTo>
                <a:cubicBezTo>
                  <a:pt x="3294506" y="130988"/>
                  <a:pt x="3299459" y="129388"/>
                  <a:pt x="3305251" y="129388"/>
                </a:cubicBezTo>
                <a:cubicBezTo>
                  <a:pt x="3308603" y="129388"/>
                  <a:pt x="3311347" y="130379"/>
                  <a:pt x="3313480" y="132360"/>
                </a:cubicBezTo>
                <a:cubicBezTo>
                  <a:pt x="3315614" y="134341"/>
                  <a:pt x="3316681" y="136551"/>
                  <a:pt x="3316681" y="138989"/>
                </a:cubicBezTo>
                <a:cubicBezTo>
                  <a:pt x="3316681" y="142037"/>
                  <a:pt x="3315690" y="144171"/>
                  <a:pt x="3313709" y="145390"/>
                </a:cubicBezTo>
                <a:cubicBezTo>
                  <a:pt x="3311728" y="146609"/>
                  <a:pt x="3309670" y="147219"/>
                  <a:pt x="3307537" y="147219"/>
                </a:cubicBezTo>
                <a:cubicBezTo>
                  <a:pt x="3304793" y="147219"/>
                  <a:pt x="3302583" y="146457"/>
                  <a:pt x="3300907" y="144933"/>
                </a:cubicBezTo>
                <a:cubicBezTo>
                  <a:pt x="3299231" y="143409"/>
                  <a:pt x="3298393" y="141580"/>
                  <a:pt x="3298393" y="139446"/>
                </a:cubicBezTo>
                <a:cubicBezTo>
                  <a:pt x="3298393" y="138837"/>
                  <a:pt x="3298697" y="137618"/>
                  <a:pt x="3299307" y="135789"/>
                </a:cubicBezTo>
                <a:cubicBezTo>
                  <a:pt x="3297478" y="135789"/>
                  <a:pt x="3295649" y="136779"/>
                  <a:pt x="3293821" y="138761"/>
                </a:cubicBezTo>
                <a:cubicBezTo>
                  <a:pt x="3291992" y="140742"/>
                  <a:pt x="3291077" y="143409"/>
                  <a:pt x="3291077" y="146762"/>
                </a:cubicBezTo>
                <a:cubicBezTo>
                  <a:pt x="3291077" y="150114"/>
                  <a:pt x="3292830" y="153086"/>
                  <a:pt x="3296335" y="155677"/>
                </a:cubicBezTo>
                <a:cubicBezTo>
                  <a:pt x="3299840" y="158268"/>
                  <a:pt x="3304031" y="159563"/>
                  <a:pt x="3308908" y="159563"/>
                </a:cubicBezTo>
                <a:cubicBezTo>
                  <a:pt x="3314090" y="159563"/>
                  <a:pt x="3319043" y="158725"/>
                  <a:pt x="3323767" y="157049"/>
                </a:cubicBezTo>
                <a:cubicBezTo>
                  <a:pt x="3328491" y="155372"/>
                  <a:pt x="3332606" y="153010"/>
                  <a:pt x="3336112" y="149962"/>
                </a:cubicBezTo>
                <a:cubicBezTo>
                  <a:pt x="3339617" y="146914"/>
                  <a:pt x="3342436" y="143485"/>
                  <a:pt x="3344570" y="139675"/>
                </a:cubicBezTo>
                <a:cubicBezTo>
                  <a:pt x="3346703" y="135865"/>
                  <a:pt x="3347770" y="131674"/>
                  <a:pt x="3347770" y="127102"/>
                </a:cubicBezTo>
                <a:cubicBezTo>
                  <a:pt x="3347770" y="122225"/>
                  <a:pt x="3345256" y="117958"/>
                  <a:pt x="3340226" y="114300"/>
                </a:cubicBezTo>
                <a:cubicBezTo>
                  <a:pt x="3335197" y="110643"/>
                  <a:pt x="3329482" y="108814"/>
                  <a:pt x="3323081" y="108814"/>
                </a:cubicBezTo>
                <a:close/>
                <a:moveTo>
                  <a:pt x="1561871" y="108814"/>
                </a:moveTo>
                <a:cubicBezTo>
                  <a:pt x="1553946" y="108814"/>
                  <a:pt x="1546250" y="110567"/>
                  <a:pt x="1538782" y="114072"/>
                </a:cubicBezTo>
                <a:cubicBezTo>
                  <a:pt x="1531315" y="117577"/>
                  <a:pt x="1524685" y="122225"/>
                  <a:pt x="1518894" y="128016"/>
                </a:cubicBezTo>
                <a:cubicBezTo>
                  <a:pt x="1513103" y="133808"/>
                  <a:pt x="1508378" y="140285"/>
                  <a:pt x="1504721" y="147447"/>
                </a:cubicBezTo>
                <a:cubicBezTo>
                  <a:pt x="1501063" y="154610"/>
                  <a:pt x="1499234" y="162002"/>
                  <a:pt x="1499234" y="169622"/>
                </a:cubicBezTo>
                <a:cubicBezTo>
                  <a:pt x="1499234" y="177546"/>
                  <a:pt x="1503273" y="185547"/>
                  <a:pt x="1511350" y="193625"/>
                </a:cubicBezTo>
                <a:cubicBezTo>
                  <a:pt x="1519427" y="201702"/>
                  <a:pt x="1528648" y="209703"/>
                  <a:pt x="1539011" y="217628"/>
                </a:cubicBezTo>
                <a:cubicBezTo>
                  <a:pt x="1553946" y="228905"/>
                  <a:pt x="1571472" y="238506"/>
                  <a:pt x="1591589" y="246431"/>
                </a:cubicBezTo>
                <a:lnTo>
                  <a:pt x="1592046" y="134874"/>
                </a:lnTo>
                <a:cubicBezTo>
                  <a:pt x="1590827" y="139142"/>
                  <a:pt x="1588769" y="143104"/>
                  <a:pt x="1585874" y="146762"/>
                </a:cubicBezTo>
                <a:cubicBezTo>
                  <a:pt x="1582978" y="150419"/>
                  <a:pt x="1579549" y="153620"/>
                  <a:pt x="1575587" y="156363"/>
                </a:cubicBezTo>
                <a:cubicBezTo>
                  <a:pt x="1571624" y="159106"/>
                  <a:pt x="1567205" y="161316"/>
                  <a:pt x="1562328" y="162992"/>
                </a:cubicBezTo>
                <a:cubicBezTo>
                  <a:pt x="1557451" y="164669"/>
                  <a:pt x="1552574" y="165507"/>
                  <a:pt x="1547698" y="165507"/>
                </a:cubicBezTo>
                <a:cubicBezTo>
                  <a:pt x="1540382" y="165507"/>
                  <a:pt x="1534363" y="163678"/>
                  <a:pt x="1529638" y="160020"/>
                </a:cubicBezTo>
                <a:cubicBezTo>
                  <a:pt x="1524914" y="156363"/>
                  <a:pt x="1522552" y="151943"/>
                  <a:pt x="1522552" y="146762"/>
                </a:cubicBezTo>
                <a:cubicBezTo>
                  <a:pt x="1522552" y="141580"/>
                  <a:pt x="1524609" y="137389"/>
                  <a:pt x="1528724" y="134189"/>
                </a:cubicBezTo>
                <a:cubicBezTo>
                  <a:pt x="1532839" y="130988"/>
                  <a:pt x="1537792" y="129388"/>
                  <a:pt x="1543583" y="129388"/>
                </a:cubicBezTo>
                <a:cubicBezTo>
                  <a:pt x="1546936" y="129388"/>
                  <a:pt x="1549679" y="130379"/>
                  <a:pt x="1551812" y="132360"/>
                </a:cubicBezTo>
                <a:cubicBezTo>
                  <a:pt x="1553946" y="134341"/>
                  <a:pt x="1555013" y="136551"/>
                  <a:pt x="1555013" y="138989"/>
                </a:cubicBezTo>
                <a:cubicBezTo>
                  <a:pt x="1555013" y="141732"/>
                  <a:pt x="1554174" y="143790"/>
                  <a:pt x="1552498" y="145161"/>
                </a:cubicBezTo>
                <a:cubicBezTo>
                  <a:pt x="1550822" y="146533"/>
                  <a:pt x="1548764" y="147219"/>
                  <a:pt x="1546326" y="147219"/>
                </a:cubicBezTo>
                <a:cubicBezTo>
                  <a:pt x="1542973" y="147219"/>
                  <a:pt x="1540535" y="146457"/>
                  <a:pt x="1539011" y="144933"/>
                </a:cubicBezTo>
                <a:cubicBezTo>
                  <a:pt x="1537487" y="143409"/>
                  <a:pt x="1536725" y="141580"/>
                  <a:pt x="1536725" y="139446"/>
                </a:cubicBezTo>
                <a:cubicBezTo>
                  <a:pt x="1536725" y="138837"/>
                  <a:pt x="1537030" y="137618"/>
                  <a:pt x="1537639" y="135789"/>
                </a:cubicBezTo>
                <a:cubicBezTo>
                  <a:pt x="1535810" y="135789"/>
                  <a:pt x="1533982" y="136779"/>
                  <a:pt x="1532153" y="138761"/>
                </a:cubicBezTo>
                <a:cubicBezTo>
                  <a:pt x="1530324" y="140742"/>
                  <a:pt x="1529410" y="143409"/>
                  <a:pt x="1529410" y="146762"/>
                </a:cubicBezTo>
                <a:cubicBezTo>
                  <a:pt x="1529410" y="149810"/>
                  <a:pt x="1531162" y="152705"/>
                  <a:pt x="1534667" y="155448"/>
                </a:cubicBezTo>
                <a:cubicBezTo>
                  <a:pt x="1538173" y="158192"/>
                  <a:pt x="1542516" y="159563"/>
                  <a:pt x="1547698" y="159563"/>
                </a:cubicBezTo>
                <a:cubicBezTo>
                  <a:pt x="1552879" y="159563"/>
                  <a:pt x="1557832" y="158725"/>
                  <a:pt x="1562557" y="157049"/>
                </a:cubicBezTo>
                <a:cubicBezTo>
                  <a:pt x="1567281" y="155372"/>
                  <a:pt x="1571396" y="153010"/>
                  <a:pt x="1574901" y="149962"/>
                </a:cubicBezTo>
                <a:cubicBezTo>
                  <a:pt x="1578406" y="146914"/>
                  <a:pt x="1581226" y="143485"/>
                  <a:pt x="1583359" y="139675"/>
                </a:cubicBezTo>
                <a:cubicBezTo>
                  <a:pt x="1585493" y="135865"/>
                  <a:pt x="1586560" y="131674"/>
                  <a:pt x="1586560" y="127102"/>
                </a:cubicBezTo>
                <a:cubicBezTo>
                  <a:pt x="1586560" y="122225"/>
                  <a:pt x="1584045" y="117958"/>
                  <a:pt x="1579016" y="114300"/>
                </a:cubicBezTo>
                <a:cubicBezTo>
                  <a:pt x="1573987" y="110643"/>
                  <a:pt x="1568272" y="108814"/>
                  <a:pt x="1561871" y="108814"/>
                </a:cubicBezTo>
                <a:close/>
                <a:moveTo>
                  <a:pt x="2813608" y="82296"/>
                </a:moveTo>
                <a:cubicBezTo>
                  <a:pt x="2800806" y="82296"/>
                  <a:pt x="2790139" y="84811"/>
                  <a:pt x="2781604" y="89840"/>
                </a:cubicBezTo>
                <a:cubicBezTo>
                  <a:pt x="2773070" y="94869"/>
                  <a:pt x="2765297" y="102413"/>
                  <a:pt x="2758287" y="112472"/>
                </a:cubicBezTo>
                <a:cubicBezTo>
                  <a:pt x="2768345" y="112472"/>
                  <a:pt x="2777337" y="116510"/>
                  <a:pt x="2785262" y="124587"/>
                </a:cubicBezTo>
                <a:cubicBezTo>
                  <a:pt x="2793187" y="132665"/>
                  <a:pt x="2798673" y="142190"/>
                  <a:pt x="2801721" y="153162"/>
                </a:cubicBezTo>
                <a:cubicBezTo>
                  <a:pt x="2803855" y="151943"/>
                  <a:pt x="2832811" y="144628"/>
                  <a:pt x="2888589" y="131217"/>
                </a:cubicBezTo>
                <a:cubicBezTo>
                  <a:pt x="2877921" y="120854"/>
                  <a:pt x="2869082" y="112395"/>
                  <a:pt x="2862071" y="105842"/>
                </a:cubicBezTo>
                <a:cubicBezTo>
                  <a:pt x="2855061" y="99289"/>
                  <a:pt x="2848813" y="94336"/>
                  <a:pt x="2843326" y="90983"/>
                </a:cubicBezTo>
                <a:cubicBezTo>
                  <a:pt x="2837840" y="87630"/>
                  <a:pt x="2832811" y="85344"/>
                  <a:pt x="2828239" y="84125"/>
                </a:cubicBezTo>
                <a:cubicBezTo>
                  <a:pt x="2823666" y="82906"/>
                  <a:pt x="2818790" y="82296"/>
                  <a:pt x="2813608" y="82296"/>
                </a:cubicBezTo>
                <a:close/>
                <a:moveTo>
                  <a:pt x="2039950" y="77724"/>
                </a:moveTo>
                <a:cubicBezTo>
                  <a:pt x="2040864" y="78334"/>
                  <a:pt x="2042007" y="79172"/>
                  <a:pt x="2043379" y="80239"/>
                </a:cubicBezTo>
                <a:cubicBezTo>
                  <a:pt x="2044750" y="81306"/>
                  <a:pt x="2046350" y="82449"/>
                  <a:pt x="2048179" y="83668"/>
                </a:cubicBezTo>
                <a:cubicBezTo>
                  <a:pt x="2060371" y="86106"/>
                  <a:pt x="2071420" y="90297"/>
                  <a:pt x="2081326" y="96241"/>
                </a:cubicBezTo>
                <a:cubicBezTo>
                  <a:pt x="2091232" y="102185"/>
                  <a:pt x="2099767" y="109576"/>
                  <a:pt x="2106929" y="118415"/>
                </a:cubicBezTo>
                <a:cubicBezTo>
                  <a:pt x="2114092" y="127254"/>
                  <a:pt x="2119655" y="137160"/>
                  <a:pt x="2123617" y="148133"/>
                </a:cubicBezTo>
                <a:cubicBezTo>
                  <a:pt x="2127580" y="159106"/>
                  <a:pt x="2129713" y="170841"/>
                  <a:pt x="2130018" y="183338"/>
                </a:cubicBezTo>
                <a:cubicBezTo>
                  <a:pt x="2135809" y="190348"/>
                  <a:pt x="2142210" y="198578"/>
                  <a:pt x="2149220" y="208026"/>
                </a:cubicBezTo>
                <a:lnTo>
                  <a:pt x="2149220" y="77724"/>
                </a:lnTo>
                <a:close/>
                <a:moveTo>
                  <a:pt x="935050" y="77724"/>
                </a:moveTo>
                <a:cubicBezTo>
                  <a:pt x="935964" y="78334"/>
                  <a:pt x="937107" y="79172"/>
                  <a:pt x="938479" y="80239"/>
                </a:cubicBezTo>
                <a:cubicBezTo>
                  <a:pt x="939850" y="81306"/>
                  <a:pt x="941451" y="82449"/>
                  <a:pt x="943279" y="83668"/>
                </a:cubicBezTo>
                <a:cubicBezTo>
                  <a:pt x="955471" y="86106"/>
                  <a:pt x="966520" y="90297"/>
                  <a:pt x="976426" y="96241"/>
                </a:cubicBezTo>
                <a:cubicBezTo>
                  <a:pt x="986332" y="102185"/>
                  <a:pt x="994867" y="109576"/>
                  <a:pt x="1002029" y="118415"/>
                </a:cubicBezTo>
                <a:cubicBezTo>
                  <a:pt x="1009192" y="127254"/>
                  <a:pt x="1014755" y="137160"/>
                  <a:pt x="1018717" y="148133"/>
                </a:cubicBezTo>
                <a:cubicBezTo>
                  <a:pt x="1022680" y="159106"/>
                  <a:pt x="1024813" y="170841"/>
                  <a:pt x="1025118" y="183338"/>
                </a:cubicBezTo>
                <a:cubicBezTo>
                  <a:pt x="1030909" y="190348"/>
                  <a:pt x="1037310" y="198578"/>
                  <a:pt x="1044320" y="208026"/>
                </a:cubicBezTo>
                <a:lnTo>
                  <a:pt x="1044320" y="77724"/>
                </a:lnTo>
                <a:close/>
                <a:moveTo>
                  <a:pt x="1265758" y="77267"/>
                </a:moveTo>
                <a:cubicBezTo>
                  <a:pt x="1259052" y="80315"/>
                  <a:pt x="1255547" y="84735"/>
                  <a:pt x="1255242" y="90526"/>
                </a:cubicBezTo>
                <a:cubicBezTo>
                  <a:pt x="1255242" y="95708"/>
                  <a:pt x="1258747" y="100432"/>
                  <a:pt x="1265758" y="104699"/>
                </a:cubicBezTo>
                <a:lnTo>
                  <a:pt x="1290904" y="114300"/>
                </a:lnTo>
                <a:cubicBezTo>
                  <a:pt x="1298219" y="116739"/>
                  <a:pt x="1305229" y="120168"/>
                  <a:pt x="1311935" y="124587"/>
                </a:cubicBezTo>
                <a:cubicBezTo>
                  <a:pt x="1318640" y="129007"/>
                  <a:pt x="1324813" y="134189"/>
                  <a:pt x="1330451" y="140132"/>
                </a:cubicBezTo>
                <a:cubicBezTo>
                  <a:pt x="1336090" y="146076"/>
                  <a:pt x="1340815" y="152629"/>
                  <a:pt x="1344625" y="159792"/>
                </a:cubicBezTo>
                <a:cubicBezTo>
                  <a:pt x="1348435" y="166955"/>
                  <a:pt x="1350949" y="174498"/>
                  <a:pt x="1352168" y="182423"/>
                </a:cubicBezTo>
                <a:cubicBezTo>
                  <a:pt x="1352473" y="184557"/>
                  <a:pt x="1352702" y="186538"/>
                  <a:pt x="1352854" y="188367"/>
                </a:cubicBezTo>
                <a:cubicBezTo>
                  <a:pt x="1353007" y="190196"/>
                  <a:pt x="1353083" y="192177"/>
                  <a:pt x="1353083" y="194310"/>
                </a:cubicBezTo>
                <a:cubicBezTo>
                  <a:pt x="1353083" y="196444"/>
                  <a:pt x="1353083" y="198425"/>
                  <a:pt x="1353083" y="200254"/>
                </a:cubicBezTo>
                <a:cubicBezTo>
                  <a:pt x="1353083" y="202083"/>
                  <a:pt x="1352930" y="204064"/>
                  <a:pt x="1352626" y="206198"/>
                </a:cubicBezTo>
                <a:lnTo>
                  <a:pt x="1359941" y="210312"/>
                </a:lnTo>
                <a:cubicBezTo>
                  <a:pt x="1361160" y="211532"/>
                  <a:pt x="1362227" y="212294"/>
                  <a:pt x="1363141" y="212598"/>
                </a:cubicBezTo>
                <a:cubicBezTo>
                  <a:pt x="1372285" y="218999"/>
                  <a:pt x="1380972" y="226619"/>
                  <a:pt x="1389202" y="235458"/>
                </a:cubicBezTo>
                <a:lnTo>
                  <a:pt x="1389202" y="77267"/>
                </a:lnTo>
                <a:close/>
                <a:moveTo>
                  <a:pt x="2946196" y="1829"/>
                </a:moveTo>
                <a:lnTo>
                  <a:pt x="2936595" y="12802"/>
                </a:lnTo>
                <a:cubicBezTo>
                  <a:pt x="2932937" y="18593"/>
                  <a:pt x="2930804" y="26518"/>
                  <a:pt x="2930194" y="36576"/>
                </a:cubicBezTo>
                <a:lnTo>
                  <a:pt x="2930651" y="47549"/>
                </a:lnTo>
                <a:lnTo>
                  <a:pt x="2954273" y="47549"/>
                </a:lnTo>
                <a:lnTo>
                  <a:pt x="2978657" y="47549"/>
                </a:lnTo>
                <a:lnTo>
                  <a:pt x="3196437" y="47549"/>
                </a:lnTo>
                <a:lnTo>
                  <a:pt x="3233165" y="47549"/>
                </a:lnTo>
                <a:lnTo>
                  <a:pt x="3439210" y="47549"/>
                </a:lnTo>
                <a:lnTo>
                  <a:pt x="3429152" y="77267"/>
                </a:lnTo>
                <a:lnTo>
                  <a:pt x="3395319" y="77267"/>
                </a:lnTo>
                <a:lnTo>
                  <a:pt x="3395319" y="281636"/>
                </a:lnTo>
                <a:lnTo>
                  <a:pt x="3394862" y="289408"/>
                </a:lnTo>
                <a:cubicBezTo>
                  <a:pt x="3394252" y="296418"/>
                  <a:pt x="3396538" y="302591"/>
                  <a:pt x="3401720" y="307925"/>
                </a:cubicBezTo>
                <a:cubicBezTo>
                  <a:pt x="3406901" y="313259"/>
                  <a:pt x="3413455" y="315926"/>
                  <a:pt x="3421379" y="315926"/>
                </a:cubicBezTo>
                <a:cubicBezTo>
                  <a:pt x="3425037" y="315926"/>
                  <a:pt x="3428466" y="314783"/>
                  <a:pt x="3431666" y="312497"/>
                </a:cubicBezTo>
                <a:cubicBezTo>
                  <a:pt x="3434867" y="310211"/>
                  <a:pt x="3436467" y="307239"/>
                  <a:pt x="3436467" y="303581"/>
                </a:cubicBezTo>
                <a:cubicBezTo>
                  <a:pt x="3436467" y="300838"/>
                  <a:pt x="3435172" y="298476"/>
                  <a:pt x="3432581" y="296495"/>
                </a:cubicBezTo>
                <a:cubicBezTo>
                  <a:pt x="3429990" y="294513"/>
                  <a:pt x="3427018" y="293523"/>
                  <a:pt x="3423665" y="293523"/>
                </a:cubicBezTo>
                <a:cubicBezTo>
                  <a:pt x="3424884" y="295656"/>
                  <a:pt x="3425494" y="297638"/>
                  <a:pt x="3425494" y="299466"/>
                </a:cubicBezTo>
                <a:cubicBezTo>
                  <a:pt x="3425494" y="300990"/>
                  <a:pt x="3424884" y="302438"/>
                  <a:pt x="3423665" y="303810"/>
                </a:cubicBezTo>
                <a:cubicBezTo>
                  <a:pt x="3422446" y="305181"/>
                  <a:pt x="3420617" y="305867"/>
                  <a:pt x="3418179" y="305867"/>
                </a:cubicBezTo>
                <a:cubicBezTo>
                  <a:pt x="3416350" y="305867"/>
                  <a:pt x="3414826" y="305105"/>
                  <a:pt x="3413607" y="303581"/>
                </a:cubicBezTo>
                <a:cubicBezTo>
                  <a:pt x="3412388" y="302057"/>
                  <a:pt x="3411778" y="300381"/>
                  <a:pt x="3411778" y="298552"/>
                </a:cubicBezTo>
                <a:cubicBezTo>
                  <a:pt x="3411778" y="295504"/>
                  <a:pt x="3412921" y="292989"/>
                  <a:pt x="3415207" y="291008"/>
                </a:cubicBezTo>
                <a:cubicBezTo>
                  <a:pt x="3417493" y="289027"/>
                  <a:pt x="3420313" y="288036"/>
                  <a:pt x="3423665" y="288036"/>
                </a:cubicBezTo>
                <a:cubicBezTo>
                  <a:pt x="3427932" y="288036"/>
                  <a:pt x="3432047" y="289484"/>
                  <a:pt x="3436010" y="292380"/>
                </a:cubicBezTo>
                <a:cubicBezTo>
                  <a:pt x="3439972" y="295275"/>
                  <a:pt x="3441953" y="299009"/>
                  <a:pt x="3441953" y="303581"/>
                </a:cubicBezTo>
                <a:cubicBezTo>
                  <a:pt x="3441953" y="308763"/>
                  <a:pt x="3439820" y="313106"/>
                  <a:pt x="3435553" y="316611"/>
                </a:cubicBezTo>
                <a:cubicBezTo>
                  <a:pt x="3431285" y="320117"/>
                  <a:pt x="3426561" y="321869"/>
                  <a:pt x="3421379" y="321869"/>
                </a:cubicBezTo>
                <a:cubicBezTo>
                  <a:pt x="3415283" y="321869"/>
                  <a:pt x="3409492" y="320802"/>
                  <a:pt x="3404006" y="318669"/>
                </a:cubicBezTo>
                <a:cubicBezTo>
                  <a:pt x="3398519" y="316535"/>
                  <a:pt x="3393566" y="313640"/>
                  <a:pt x="3389147" y="309982"/>
                </a:cubicBezTo>
                <a:cubicBezTo>
                  <a:pt x="3384727" y="306324"/>
                  <a:pt x="3380993" y="301981"/>
                  <a:pt x="3377945" y="296952"/>
                </a:cubicBezTo>
                <a:cubicBezTo>
                  <a:pt x="3374897" y="291923"/>
                  <a:pt x="3372764" y="286512"/>
                  <a:pt x="3371545" y="280721"/>
                </a:cubicBezTo>
                <a:lnTo>
                  <a:pt x="3371087" y="278435"/>
                </a:lnTo>
                <a:lnTo>
                  <a:pt x="3370173" y="280264"/>
                </a:lnTo>
                <a:cubicBezTo>
                  <a:pt x="3368649" y="285750"/>
                  <a:pt x="3366134" y="290780"/>
                  <a:pt x="3362629" y="295352"/>
                </a:cubicBezTo>
                <a:cubicBezTo>
                  <a:pt x="3359124" y="299924"/>
                  <a:pt x="3355085" y="302972"/>
                  <a:pt x="3350513" y="304496"/>
                </a:cubicBezTo>
                <a:cubicBezTo>
                  <a:pt x="3349294" y="304800"/>
                  <a:pt x="3348380" y="304953"/>
                  <a:pt x="3347770" y="304953"/>
                </a:cubicBezTo>
                <a:cubicBezTo>
                  <a:pt x="3347161" y="304953"/>
                  <a:pt x="3346551" y="305105"/>
                  <a:pt x="3345941" y="305410"/>
                </a:cubicBezTo>
                <a:cubicBezTo>
                  <a:pt x="3349294" y="302057"/>
                  <a:pt x="3352037" y="298704"/>
                  <a:pt x="3354171" y="295352"/>
                </a:cubicBezTo>
                <a:cubicBezTo>
                  <a:pt x="3356305" y="291999"/>
                  <a:pt x="3357219" y="288341"/>
                  <a:pt x="3356914" y="284379"/>
                </a:cubicBezTo>
                <a:lnTo>
                  <a:pt x="3356457" y="275692"/>
                </a:lnTo>
                <a:lnTo>
                  <a:pt x="3339083" y="268377"/>
                </a:lnTo>
                <a:cubicBezTo>
                  <a:pt x="3321710" y="261366"/>
                  <a:pt x="3305631" y="254280"/>
                  <a:pt x="3290849" y="247117"/>
                </a:cubicBezTo>
                <a:cubicBezTo>
                  <a:pt x="3276066" y="239954"/>
                  <a:pt x="3263264" y="232639"/>
                  <a:pt x="3252444" y="225171"/>
                </a:cubicBezTo>
                <a:cubicBezTo>
                  <a:pt x="3241623" y="217704"/>
                  <a:pt x="3233165" y="210236"/>
                  <a:pt x="3227069" y="202769"/>
                </a:cubicBezTo>
                <a:cubicBezTo>
                  <a:pt x="3220973" y="195301"/>
                  <a:pt x="3217925" y="187757"/>
                  <a:pt x="3217925" y="180137"/>
                </a:cubicBezTo>
                <a:cubicBezTo>
                  <a:pt x="3217925" y="170384"/>
                  <a:pt x="3220669" y="160554"/>
                  <a:pt x="3226155" y="150648"/>
                </a:cubicBezTo>
                <a:cubicBezTo>
                  <a:pt x="3231641" y="140742"/>
                  <a:pt x="3239947" y="131750"/>
                  <a:pt x="3251072" y="123673"/>
                </a:cubicBezTo>
                <a:cubicBezTo>
                  <a:pt x="3262197" y="115596"/>
                  <a:pt x="3276218" y="108966"/>
                  <a:pt x="3293135" y="103785"/>
                </a:cubicBezTo>
                <a:cubicBezTo>
                  <a:pt x="3310051" y="98603"/>
                  <a:pt x="3330092" y="96012"/>
                  <a:pt x="3353256" y="96012"/>
                </a:cubicBezTo>
                <a:lnTo>
                  <a:pt x="3353256" y="77267"/>
                </a:lnTo>
                <a:lnTo>
                  <a:pt x="3224021" y="77267"/>
                </a:lnTo>
                <a:lnTo>
                  <a:pt x="3202381" y="77267"/>
                </a:lnTo>
                <a:lnTo>
                  <a:pt x="3121151" y="77267"/>
                </a:lnTo>
                <a:cubicBezTo>
                  <a:pt x="3112617" y="87021"/>
                  <a:pt x="3105988" y="95555"/>
                  <a:pt x="3101263" y="102870"/>
                </a:cubicBezTo>
                <a:cubicBezTo>
                  <a:pt x="3096539" y="110186"/>
                  <a:pt x="3092957" y="116586"/>
                  <a:pt x="3090519" y="122073"/>
                </a:cubicBezTo>
                <a:cubicBezTo>
                  <a:pt x="3088081" y="127559"/>
                  <a:pt x="3086556" y="132360"/>
                  <a:pt x="3085947" y="136475"/>
                </a:cubicBezTo>
                <a:cubicBezTo>
                  <a:pt x="3085337" y="140589"/>
                  <a:pt x="3085032" y="144323"/>
                  <a:pt x="3085032" y="147676"/>
                </a:cubicBezTo>
                <a:cubicBezTo>
                  <a:pt x="3085032" y="150419"/>
                  <a:pt x="3085718" y="153086"/>
                  <a:pt x="3087090" y="155677"/>
                </a:cubicBezTo>
                <a:cubicBezTo>
                  <a:pt x="3088462" y="158268"/>
                  <a:pt x="3092957" y="159563"/>
                  <a:pt x="3100577" y="159563"/>
                </a:cubicBezTo>
                <a:cubicBezTo>
                  <a:pt x="3104540" y="159563"/>
                  <a:pt x="3108731" y="158496"/>
                  <a:pt x="3113150" y="156363"/>
                </a:cubicBezTo>
                <a:cubicBezTo>
                  <a:pt x="3117570" y="154229"/>
                  <a:pt x="3121608" y="151334"/>
                  <a:pt x="3125266" y="147676"/>
                </a:cubicBezTo>
                <a:cubicBezTo>
                  <a:pt x="3128924" y="144018"/>
                  <a:pt x="3132048" y="139904"/>
                  <a:pt x="3134639" y="135332"/>
                </a:cubicBezTo>
                <a:cubicBezTo>
                  <a:pt x="3137230" y="130760"/>
                  <a:pt x="3138830" y="126188"/>
                  <a:pt x="3139439" y="121616"/>
                </a:cubicBezTo>
                <a:cubicBezTo>
                  <a:pt x="3142182" y="122225"/>
                  <a:pt x="3145154" y="123063"/>
                  <a:pt x="3148355" y="124130"/>
                </a:cubicBezTo>
                <a:cubicBezTo>
                  <a:pt x="3151555" y="125197"/>
                  <a:pt x="3154832" y="126645"/>
                  <a:pt x="3158185" y="128474"/>
                </a:cubicBezTo>
                <a:cubicBezTo>
                  <a:pt x="3189884" y="147371"/>
                  <a:pt x="3205733" y="174498"/>
                  <a:pt x="3205733" y="209855"/>
                </a:cubicBezTo>
                <a:cubicBezTo>
                  <a:pt x="3205733" y="232410"/>
                  <a:pt x="3198875" y="249708"/>
                  <a:pt x="3185159" y="261747"/>
                </a:cubicBezTo>
                <a:cubicBezTo>
                  <a:pt x="3171443" y="273787"/>
                  <a:pt x="3153003" y="279807"/>
                  <a:pt x="3129838" y="279807"/>
                </a:cubicBezTo>
                <a:cubicBezTo>
                  <a:pt x="3119780" y="279807"/>
                  <a:pt x="3109493" y="278283"/>
                  <a:pt x="3098977" y="275235"/>
                </a:cubicBezTo>
                <a:cubicBezTo>
                  <a:pt x="3088462" y="272187"/>
                  <a:pt x="3078479" y="268148"/>
                  <a:pt x="3069031" y="263119"/>
                </a:cubicBezTo>
                <a:cubicBezTo>
                  <a:pt x="3059582" y="258090"/>
                  <a:pt x="3051123" y="252603"/>
                  <a:pt x="3043656" y="246660"/>
                </a:cubicBezTo>
                <a:cubicBezTo>
                  <a:pt x="3036188" y="240716"/>
                  <a:pt x="3030473" y="234696"/>
                  <a:pt x="3026511" y="228600"/>
                </a:cubicBezTo>
                <a:cubicBezTo>
                  <a:pt x="3019501" y="218237"/>
                  <a:pt x="3015005" y="209322"/>
                  <a:pt x="3013023" y="201854"/>
                </a:cubicBezTo>
                <a:cubicBezTo>
                  <a:pt x="3011042" y="194387"/>
                  <a:pt x="3010052" y="186995"/>
                  <a:pt x="3010052" y="179680"/>
                </a:cubicBezTo>
                <a:cubicBezTo>
                  <a:pt x="3009442" y="175718"/>
                  <a:pt x="3009747" y="171603"/>
                  <a:pt x="3010966" y="167336"/>
                </a:cubicBezTo>
                <a:cubicBezTo>
                  <a:pt x="3012185" y="163068"/>
                  <a:pt x="3013405" y="158192"/>
                  <a:pt x="3014624" y="152705"/>
                </a:cubicBezTo>
                <a:lnTo>
                  <a:pt x="3016453" y="144476"/>
                </a:lnTo>
                <a:cubicBezTo>
                  <a:pt x="3021024" y="135027"/>
                  <a:pt x="3023311" y="128016"/>
                  <a:pt x="3023311" y="123444"/>
                </a:cubicBezTo>
                <a:cubicBezTo>
                  <a:pt x="3023311" y="118263"/>
                  <a:pt x="3021558" y="114300"/>
                  <a:pt x="3018053" y="111557"/>
                </a:cubicBezTo>
                <a:cubicBezTo>
                  <a:pt x="3014547" y="108814"/>
                  <a:pt x="3010814" y="107442"/>
                  <a:pt x="3006851" y="107442"/>
                </a:cubicBezTo>
                <a:cubicBezTo>
                  <a:pt x="3004413" y="107442"/>
                  <a:pt x="3001822" y="107900"/>
                  <a:pt x="2999079" y="108814"/>
                </a:cubicBezTo>
                <a:cubicBezTo>
                  <a:pt x="2996336" y="109728"/>
                  <a:pt x="2993745" y="111024"/>
                  <a:pt x="2991306" y="112700"/>
                </a:cubicBezTo>
                <a:cubicBezTo>
                  <a:pt x="2988868" y="114377"/>
                  <a:pt x="2986887" y="116282"/>
                  <a:pt x="2985363" y="118415"/>
                </a:cubicBezTo>
                <a:cubicBezTo>
                  <a:pt x="2983839" y="120549"/>
                  <a:pt x="2983077" y="122987"/>
                  <a:pt x="2983077" y="125730"/>
                </a:cubicBezTo>
                <a:cubicBezTo>
                  <a:pt x="2983077" y="129388"/>
                  <a:pt x="2984525" y="132207"/>
                  <a:pt x="2987420" y="134189"/>
                </a:cubicBezTo>
                <a:cubicBezTo>
                  <a:pt x="2990316" y="136170"/>
                  <a:pt x="2993288" y="137160"/>
                  <a:pt x="2996336" y="137160"/>
                </a:cubicBezTo>
                <a:cubicBezTo>
                  <a:pt x="2999079" y="137160"/>
                  <a:pt x="3001289" y="136246"/>
                  <a:pt x="3002965" y="134417"/>
                </a:cubicBezTo>
                <a:cubicBezTo>
                  <a:pt x="3004641" y="132588"/>
                  <a:pt x="3005480" y="130302"/>
                  <a:pt x="3005480" y="127559"/>
                </a:cubicBezTo>
                <a:cubicBezTo>
                  <a:pt x="3005480" y="125426"/>
                  <a:pt x="3004870" y="123749"/>
                  <a:pt x="3003651" y="122530"/>
                </a:cubicBezTo>
                <a:lnTo>
                  <a:pt x="3004108" y="123902"/>
                </a:lnTo>
                <a:cubicBezTo>
                  <a:pt x="3004108" y="124511"/>
                  <a:pt x="3003498" y="125578"/>
                  <a:pt x="3002279" y="127102"/>
                </a:cubicBezTo>
                <a:cubicBezTo>
                  <a:pt x="3001060" y="128626"/>
                  <a:pt x="2999231" y="129388"/>
                  <a:pt x="2996793" y="129388"/>
                </a:cubicBezTo>
                <a:cubicBezTo>
                  <a:pt x="2994050" y="129083"/>
                  <a:pt x="2992678" y="127559"/>
                  <a:pt x="2992678" y="124816"/>
                </a:cubicBezTo>
                <a:cubicBezTo>
                  <a:pt x="2992678" y="124206"/>
                  <a:pt x="2993288" y="122987"/>
                  <a:pt x="2994507" y="121158"/>
                </a:cubicBezTo>
                <a:cubicBezTo>
                  <a:pt x="2995726" y="119330"/>
                  <a:pt x="2997707" y="118415"/>
                  <a:pt x="3000451" y="118415"/>
                </a:cubicBezTo>
                <a:cubicBezTo>
                  <a:pt x="3005937" y="118415"/>
                  <a:pt x="3008680" y="121768"/>
                  <a:pt x="3008680" y="128474"/>
                </a:cubicBezTo>
                <a:lnTo>
                  <a:pt x="3008680" y="130760"/>
                </a:lnTo>
                <a:cubicBezTo>
                  <a:pt x="3007461" y="137465"/>
                  <a:pt x="3003346" y="140818"/>
                  <a:pt x="2996336" y="140818"/>
                </a:cubicBezTo>
                <a:cubicBezTo>
                  <a:pt x="2993593" y="140818"/>
                  <a:pt x="2990697" y="140132"/>
                  <a:pt x="2987649" y="138761"/>
                </a:cubicBezTo>
                <a:cubicBezTo>
                  <a:pt x="2984601" y="137389"/>
                  <a:pt x="2981705" y="135560"/>
                  <a:pt x="2978962" y="133274"/>
                </a:cubicBezTo>
                <a:cubicBezTo>
                  <a:pt x="2976219" y="130988"/>
                  <a:pt x="2973933" y="128169"/>
                  <a:pt x="2972104" y="124816"/>
                </a:cubicBezTo>
                <a:cubicBezTo>
                  <a:pt x="2970275" y="121463"/>
                  <a:pt x="2969361" y="117653"/>
                  <a:pt x="2969361" y="113386"/>
                </a:cubicBezTo>
                <a:cubicBezTo>
                  <a:pt x="2969361" y="107290"/>
                  <a:pt x="2971114" y="101804"/>
                  <a:pt x="2974619" y="96927"/>
                </a:cubicBezTo>
                <a:cubicBezTo>
                  <a:pt x="2978124" y="92050"/>
                  <a:pt x="2983077" y="89612"/>
                  <a:pt x="2989478" y="89612"/>
                </a:cubicBezTo>
                <a:cubicBezTo>
                  <a:pt x="2993135" y="89612"/>
                  <a:pt x="2997403" y="90678"/>
                  <a:pt x="3002279" y="92812"/>
                </a:cubicBezTo>
                <a:cubicBezTo>
                  <a:pt x="3007156" y="94946"/>
                  <a:pt x="3011804" y="98070"/>
                  <a:pt x="3016224" y="102185"/>
                </a:cubicBezTo>
                <a:cubicBezTo>
                  <a:pt x="3020644" y="106299"/>
                  <a:pt x="3024301" y="111252"/>
                  <a:pt x="3027197" y="117044"/>
                </a:cubicBezTo>
                <a:cubicBezTo>
                  <a:pt x="3030092" y="122835"/>
                  <a:pt x="3031540" y="129540"/>
                  <a:pt x="3031540" y="137160"/>
                </a:cubicBezTo>
                <a:lnTo>
                  <a:pt x="3034283" y="167336"/>
                </a:lnTo>
                <a:cubicBezTo>
                  <a:pt x="3034588" y="176480"/>
                  <a:pt x="3036950" y="185319"/>
                  <a:pt x="3041370" y="193853"/>
                </a:cubicBezTo>
                <a:cubicBezTo>
                  <a:pt x="3045789" y="202388"/>
                  <a:pt x="3051428" y="210008"/>
                  <a:pt x="3058286" y="216713"/>
                </a:cubicBezTo>
                <a:cubicBezTo>
                  <a:pt x="3065144" y="223419"/>
                  <a:pt x="3072840" y="229058"/>
                  <a:pt x="3081375" y="233630"/>
                </a:cubicBezTo>
                <a:cubicBezTo>
                  <a:pt x="3089909" y="238202"/>
                  <a:pt x="3098444" y="241097"/>
                  <a:pt x="3106978" y="242316"/>
                </a:cubicBezTo>
                <a:lnTo>
                  <a:pt x="3115208" y="242774"/>
                </a:lnTo>
                <a:cubicBezTo>
                  <a:pt x="3124352" y="241859"/>
                  <a:pt x="3132657" y="239878"/>
                  <a:pt x="3140125" y="236830"/>
                </a:cubicBezTo>
                <a:cubicBezTo>
                  <a:pt x="3147593" y="233782"/>
                  <a:pt x="3153994" y="229820"/>
                  <a:pt x="3159328" y="224943"/>
                </a:cubicBezTo>
                <a:cubicBezTo>
                  <a:pt x="3164662" y="220066"/>
                  <a:pt x="3168776" y="214580"/>
                  <a:pt x="3171672" y="208484"/>
                </a:cubicBezTo>
                <a:cubicBezTo>
                  <a:pt x="3174568" y="202388"/>
                  <a:pt x="3176015" y="195834"/>
                  <a:pt x="3176015" y="188824"/>
                </a:cubicBezTo>
                <a:cubicBezTo>
                  <a:pt x="3176015" y="179375"/>
                  <a:pt x="3173120" y="171298"/>
                  <a:pt x="3167329" y="164592"/>
                </a:cubicBezTo>
                <a:cubicBezTo>
                  <a:pt x="3151174" y="186538"/>
                  <a:pt x="3133343" y="197511"/>
                  <a:pt x="3113836" y="197511"/>
                </a:cubicBezTo>
                <a:lnTo>
                  <a:pt x="3108350" y="197511"/>
                </a:lnTo>
                <a:cubicBezTo>
                  <a:pt x="3106216" y="197511"/>
                  <a:pt x="3101949" y="194768"/>
                  <a:pt x="3095548" y="189281"/>
                </a:cubicBezTo>
                <a:cubicBezTo>
                  <a:pt x="3089147" y="183795"/>
                  <a:pt x="3082594" y="177470"/>
                  <a:pt x="3075889" y="170307"/>
                </a:cubicBezTo>
                <a:cubicBezTo>
                  <a:pt x="3069183" y="163145"/>
                  <a:pt x="3063163" y="156210"/>
                  <a:pt x="3057829" y="149505"/>
                </a:cubicBezTo>
                <a:cubicBezTo>
                  <a:pt x="3052495" y="142799"/>
                  <a:pt x="3049676" y="138227"/>
                  <a:pt x="3049371" y="135789"/>
                </a:cubicBezTo>
                <a:cubicBezTo>
                  <a:pt x="3049066" y="134265"/>
                  <a:pt x="3048838" y="132741"/>
                  <a:pt x="3048685" y="131217"/>
                </a:cubicBezTo>
                <a:cubicBezTo>
                  <a:pt x="3048533" y="129693"/>
                  <a:pt x="3048456" y="128169"/>
                  <a:pt x="3048456" y="126645"/>
                </a:cubicBezTo>
                <a:cubicBezTo>
                  <a:pt x="3048456" y="112624"/>
                  <a:pt x="3051200" y="96165"/>
                  <a:pt x="3056686" y="77267"/>
                </a:cubicBezTo>
                <a:lnTo>
                  <a:pt x="2965398" y="77267"/>
                </a:lnTo>
                <a:lnTo>
                  <a:pt x="2942386" y="77267"/>
                </a:lnTo>
                <a:lnTo>
                  <a:pt x="2932480" y="77267"/>
                </a:lnTo>
                <a:lnTo>
                  <a:pt x="2932023" y="281178"/>
                </a:lnTo>
                <a:cubicBezTo>
                  <a:pt x="2932023" y="290322"/>
                  <a:pt x="2935452" y="298171"/>
                  <a:pt x="2942310" y="304724"/>
                </a:cubicBezTo>
                <a:cubicBezTo>
                  <a:pt x="2949168" y="311277"/>
                  <a:pt x="2957321" y="314554"/>
                  <a:pt x="2966770" y="314554"/>
                </a:cubicBezTo>
                <a:cubicBezTo>
                  <a:pt x="2971952" y="314554"/>
                  <a:pt x="2976371" y="313106"/>
                  <a:pt x="2980029" y="310211"/>
                </a:cubicBezTo>
                <a:cubicBezTo>
                  <a:pt x="2983687" y="307315"/>
                  <a:pt x="2985515" y="303581"/>
                  <a:pt x="2985515" y="299009"/>
                </a:cubicBezTo>
                <a:cubicBezTo>
                  <a:pt x="2985515" y="295656"/>
                  <a:pt x="2983991" y="292685"/>
                  <a:pt x="2980943" y="290094"/>
                </a:cubicBezTo>
                <a:cubicBezTo>
                  <a:pt x="2977895" y="287503"/>
                  <a:pt x="2974390" y="286208"/>
                  <a:pt x="2970428" y="286208"/>
                </a:cubicBezTo>
                <a:cubicBezTo>
                  <a:pt x="2971647" y="288341"/>
                  <a:pt x="2972256" y="290780"/>
                  <a:pt x="2972256" y="293523"/>
                </a:cubicBezTo>
                <a:cubicBezTo>
                  <a:pt x="2972256" y="295656"/>
                  <a:pt x="2971342" y="297561"/>
                  <a:pt x="2969513" y="299238"/>
                </a:cubicBezTo>
                <a:cubicBezTo>
                  <a:pt x="2967685" y="300914"/>
                  <a:pt x="2965856" y="301752"/>
                  <a:pt x="2964027" y="301752"/>
                </a:cubicBezTo>
                <a:cubicBezTo>
                  <a:pt x="2959455" y="301752"/>
                  <a:pt x="2957169" y="298704"/>
                  <a:pt x="2957169" y="292608"/>
                </a:cubicBezTo>
                <a:cubicBezTo>
                  <a:pt x="2957169" y="283769"/>
                  <a:pt x="2961589" y="279350"/>
                  <a:pt x="2970428" y="279350"/>
                </a:cubicBezTo>
                <a:cubicBezTo>
                  <a:pt x="2976219" y="279350"/>
                  <a:pt x="2981172" y="281331"/>
                  <a:pt x="2985287" y="285293"/>
                </a:cubicBezTo>
                <a:cubicBezTo>
                  <a:pt x="2989402" y="289256"/>
                  <a:pt x="2991459" y="293828"/>
                  <a:pt x="2991459" y="299009"/>
                </a:cubicBezTo>
                <a:cubicBezTo>
                  <a:pt x="2991459" y="305410"/>
                  <a:pt x="2989021" y="310896"/>
                  <a:pt x="2984144" y="315468"/>
                </a:cubicBezTo>
                <a:cubicBezTo>
                  <a:pt x="2979267" y="320040"/>
                  <a:pt x="2973476" y="322326"/>
                  <a:pt x="2966770" y="322326"/>
                </a:cubicBezTo>
                <a:cubicBezTo>
                  <a:pt x="2960369" y="322326"/>
                  <a:pt x="2954121" y="320879"/>
                  <a:pt x="2948025" y="317983"/>
                </a:cubicBezTo>
                <a:cubicBezTo>
                  <a:pt x="2941929" y="315087"/>
                  <a:pt x="2936214" y="311430"/>
                  <a:pt x="2930880" y="307010"/>
                </a:cubicBezTo>
                <a:cubicBezTo>
                  <a:pt x="2925546" y="302591"/>
                  <a:pt x="2920974" y="297638"/>
                  <a:pt x="2917164" y="292151"/>
                </a:cubicBezTo>
                <a:cubicBezTo>
                  <a:pt x="2913354" y="286665"/>
                  <a:pt x="2910535" y="281178"/>
                  <a:pt x="2908706" y="275692"/>
                </a:cubicBezTo>
                <a:cubicBezTo>
                  <a:pt x="2898647" y="292456"/>
                  <a:pt x="2888741" y="300838"/>
                  <a:pt x="2878988" y="300838"/>
                </a:cubicBezTo>
                <a:cubicBezTo>
                  <a:pt x="2888437" y="293218"/>
                  <a:pt x="2893161" y="284226"/>
                  <a:pt x="2893161" y="273863"/>
                </a:cubicBezTo>
                <a:lnTo>
                  <a:pt x="2893161" y="162306"/>
                </a:lnTo>
                <a:cubicBezTo>
                  <a:pt x="2871825" y="165964"/>
                  <a:pt x="2845612" y="170993"/>
                  <a:pt x="2814522" y="177394"/>
                </a:cubicBezTo>
                <a:cubicBezTo>
                  <a:pt x="2793491" y="181661"/>
                  <a:pt x="2782976" y="188976"/>
                  <a:pt x="2782976" y="199340"/>
                </a:cubicBezTo>
                <a:cubicBezTo>
                  <a:pt x="2782976" y="204826"/>
                  <a:pt x="2785414" y="209779"/>
                  <a:pt x="2790291" y="214199"/>
                </a:cubicBezTo>
                <a:cubicBezTo>
                  <a:pt x="2795168" y="218618"/>
                  <a:pt x="2801721" y="220828"/>
                  <a:pt x="2809951" y="220828"/>
                </a:cubicBezTo>
                <a:cubicBezTo>
                  <a:pt x="2816351" y="220828"/>
                  <a:pt x="2821228" y="218771"/>
                  <a:pt x="2824581" y="214656"/>
                </a:cubicBezTo>
                <a:cubicBezTo>
                  <a:pt x="2827934" y="210541"/>
                  <a:pt x="2829610" y="206045"/>
                  <a:pt x="2829610" y="201168"/>
                </a:cubicBezTo>
                <a:cubicBezTo>
                  <a:pt x="2829610" y="195987"/>
                  <a:pt x="2826867" y="192024"/>
                  <a:pt x="2821381" y="189281"/>
                </a:cubicBezTo>
                <a:cubicBezTo>
                  <a:pt x="2821990" y="191110"/>
                  <a:pt x="2822295" y="192634"/>
                  <a:pt x="2822295" y="193853"/>
                </a:cubicBezTo>
                <a:cubicBezTo>
                  <a:pt x="2822295" y="195987"/>
                  <a:pt x="2821533" y="197511"/>
                  <a:pt x="2820009" y="198425"/>
                </a:cubicBezTo>
                <a:cubicBezTo>
                  <a:pt x="2818485" y="199340"/>
                  <a:pt x="2816656" y="199797"/>
                  <a:pt x="2814522" y="199797"/>
                </a:cubicBezTo>
                <a:cubicBezTo>
                  <a:pt x="2812998" y="199797"/>
                  <a:pt x="2811398" y="199111"/>
                  <a:pt x="2809722" y="197739"/>
                </a:cubicBezTo>
                <a:cubicBezTo>
                  <a:pt x="2808046" y="196368"/>
                  <a:pt x="2807207" y="194463"/>
                  <a:pt x="2807207" y="192024"/>
                </a:cubicBezTo>
                <a:cubicBezTo>
                  <a:pt x="2807207" y="189586"/>
                  <a:pt x="2808503" y="187681"/>
                  <a:pt x="2811094" y="186309"/>
                </a:cubicBezTo>
                <a:cubicBezTo>
                  <a:pt x="2813684" y="184938"/>
                  <a:pt x="2815894" y="184252"/>
                  <a:pt x="2817723" y="184252"/>
                </a:cubicBezTo>
                <a:cubicBezTo>
                  <a:pt x="2823514" y="184252"/>
                  <a:pt x="2827934" y="186462"/>
                  <a:pt x="2830982" y="190881"/>
                </a:cubicBezTo>
                <a:cubicBezTo>
                  <a:pt x="2834030" y="195301"/>
                  <a:pt x="2835554" y="199644"/>
                  <a:pt x="2835554" y="203912"/>
                </a:cubicBezTo>
                <a:cubicBezTo>
                  <a:pt x="2835554" y="210922"/>
                  <a:pt x="2833039" y="216485"/>
                  <a:pt x="2828010" y="220599"/>
                </a:cubicBezTo>
                <a:cubicBezTo>
                  <a:pt x="2822981" y="224714"/>
                  <a:pt x="2816504" y="226772"/>
                  <a:pt x="2808579" y="226772"/>
                </a:cubicBezTo>
                <a:cubicBezTo>
                  <a:pt x="2797911" y="226772"/>
                  <a:pt x="2789453" y="223495"/>
                  <a:pt x="2783204" y="216942"/>
                </a:cubicBezTo>
                <a:cubicBezTo>
                  <a:pt x="2776956" y="210389"/>
                  <a:pt x="2773832" y="202845"/>
                  <a:pt x="2773832" y="194310"/>
                </a:cubicBezTo>
                <a:cubicBezTo>
                  <a:pt x="2773832" y="184862"/>
                  <a:pt x="2778099" y="175260"/>
                  <a:pt x="2786633" y="165507"/>
                </a:cubicBezTo>
                <a:cubicBezTo>
                  <a:pt x="2786633" y="162764"/>
                  <a:pt x="2785033" y="159639"/>
                  <a:pt x="2781833" y="156134"/>
                </a:cubicBezTo>
                <a:cubicBezTo>
                  <a:pt x="2778632" y="152629"/>
                  <a:pt x="2773984" y="150876"/>
                  <a:pt x="2767888" y="150876"/>
                </a:cubicBezTo>
                <a:cubicBezTo>
                  <a:pt x="2761182" y="150876"/>
                  <a:pt x="2755544" y="154839"/>
                  <a:pt x="2750972" y="162764"/>
                </a:cubicBezTo>
                <a:lnTo>
                  <a:pt x="2723997" y="145390"/>
                </a:lnTo>
                <a:cubicBezTo>
                  <a:pt x="2722778" y="139599"/>
                  <a:pt x="2722168" y="133503"/>
                  <a:pt x="2722168" y="127102"/>
                </a:cubicBezTo>
                <a:cubicBezTo>
                  <a:pt x="2722168" y="116129"/>
                  <a:pt x="2723997" y="105842"/>
                  <a:pt x="2727655" y="96241"/>
                </a:cubicBezTo>
                <a:cubicBezTo>
                  <a:pt x="2731312" y="86640"/>
                  <a:pt x="2736570" y="78182"/>
                  <a:pt x="2743428" y="70866"/>
                </a:cubicBezTo>
                <a:cubicBezTo>
                  <a:pt x="2750286" y="63551"/>
                  <a:pt x="2758439" y="57760"/>
                  <a:pt x="2767888" y="53493"/>
                </a:cubicBezTo>
                <a:cubicBezTo>
                  <a:pt x="2777337" y="49226"/>
                  <a:pt x="2787853" y="47092"/>
                  <a:pt x="2799435" y="47092"/>
                </a:cubicBezTo>
                <a:cubicBezTo>
                  <a:pt x="2811322" y="47092"/>
                  <a:pt x="2825038" y="51588"/>
                  <a:pt x="2840583" y="60579"/>
                </a:cubicBezTo>
                <a:cubicBezTo>
                  <a:pt x="2856128" y="69571"/>
                  <a:pt x="2873501" y="81382"/>
                  <a:pt x="2892704" y="96012"/>
                </a:cubicBezTo>
                <a:lnTo>
                  <a:pt x="2892704" y="39777"/>
                </a:lnTo>
                <a:cubicBezTo>
                  <a:pt x="2892704" y="28499"/>
                  <a:pt x="2896514" y="20422"/>
                  <a:pt x="2904134" y="15545"/>
                </a:cubicBezTo>
                <a:cubicBezTo>
                  <a:pt x="2905963" y="14326"/>
                  <a:pt x="2919983" y="9754"/>
                  <a:pt x="2946196" y="1829"/>
                </a:cubicBezTo>
                <a:close/>
                <a:moveTo>
                  <a:pt x="2291867" y="0"/>
                </a:moveTo>
                <a:cubicBezTo>
                  <a:pt x="2288514" y="3353"/>
                  <a:pt x="2285923" y="6173"/>
                  <a:pt x="2284094" y="8459"/>
                </a:cubicBezTo>
                <a:cubicBezTo>
                  <a:pt x="2282266" y="10745"/>
                  <a:pt x="2280818" y="13031"/>
                  <a:pt x="2279751" y="15317"/>
                </a:cubicBezTo>
                <a:cubicBezTo>
                  <a:pt x="2278684" y="17603"/>
                  <a:pt x="2277922" y="19965"/>
                  <a:pt x="2277465" y="22403"/>
                </a:cubicBezTo>
                <a:cubicBezTo>
                  <a:pt x="2277008" y="24842"/>
                  <a:pt x="2276627" y="27890"/>
                  <a:pt x="2276322" y="31547"/>
                </a:cubicBezTo>
                <a:lnTo>
                  <a:pt x="2276779" y="48006"/>
                </a:lnTo>
                <a:lnTo>
                  <a:pt x="2289396" y="48006"/>
                </a:lnTo>
                <a:lnTo>
                  <a:pt x="2289276" y="47549"/>
                </a:lnTo>
                <a:lnTo>
                  <a:pt x="2646806" y="47549"/>
                </a:lnTo>
                <a:lnTo>
                  <a:pt x="2634005" y="77267"/>
                </a:lnTo>
                <a:lnTo>
                  <a:pt x="2510561" y="77267"/>
                </a:lnTo>
                <a:lnTo>
                  <a:pt x="2521991" y="86868"/>
                </a:lnTo>
                <a:cubicBezTo>
                  <a:pt x="2533573" y="96622"/>
                  <a:pt x="2547213" y="104471"/>
                  <a:pt x="2562910" y="110414"/>
                </a:cubicBezTo>
                <a:cubicBezTo>
                  <a:pt x="2578607" y="116358"/>
                  <a:pt x="2595905" y="121158"/>
                  <a:pt x="2614802" y="124816"/>
                </a:cubicBezTo>
                <a:lnTo>
                  <a:pt x="2617546" y="170079"/>
                </a:lnTo>
                <a:cubicBezTo>
                  <a:pt x="2614802" y="172822"/>
                  <a:pt x="2611602" y="178232"/>
                  <a:pt x="2607944" y="186309"/>
                </a:cubicBezTo>
                <a:cubicBezTo>
                  <a:pt x="2604287" y="194387"/>
                  <a:pt x="2600858" y="204140"/>
                  <a:pt x="2597657" y="215570"/>
                </a:cubicBezTo>
                <a:cubicBezTo>
                  <a:pt x="2594457" y="227000"/>
                  <a:pt x="2591714" y="239726"/>
                  <a:pt x="2589428" y="253746"/>
                </a:cubicBezTo>
                <a:cubicBezTo>
                  <a:pt x="2587142" y="267767"/>
                  <a:pt x="2585999" y="282398"/>
                  <a:pt x="2585999" y="297638"/>
                </a:cubicBezTo>
                <a:cubicBezTo>
                  <a:pt x="2585999" y="303429"/>
                  <a:pt x="2588437" y="308306"/>
                  <a:pt x="2593314" y="312268"/>
                </a:cubicBezTo>
                <a:cubicBezTo>
                  <a:pt x="2598191" y="316230"/>
                  <a:pt x="2604134" y="318212"/>
                  <a:pt x="2611145" y="318212"/>
                </a:cubicBezTo>
                <a:cubicBezTo>
                  <a:pt x="2614802" y="318212"/>
                  <a:pt x="2617926" y="317297"/>
                  <a:pt x="2620517" y="315468"/>
                </a:cubicBezTo>
                <a:cubicBezTo>
                  <a:pt x="2623108" y="313640"/>
                  <a:pt x="2624404" y="311354"/>
                  <a:pt x="2624404" y="308610"/>
                </a:cubicBezTo>
                <a:cubicBezTo>
                  <a:pt x="2624404" y="306477"/>
                  <a:pt x="2623261" y="304648"/>
                  <a:pt x="2620974" y="303124"/>
                </a:cubicBezTo>
                <a:cubicBezTo>
                  <a:pt x="2618689" y="301600"/>
                  <a:pt x="2616174" y="300838"/>
                  <a:pt x="2613431" y="300838"/>
                </a:cubicBezTo>
                <a:cubicBezTo>
                  <a:pt x="2614650" y="302057"/>
                  <a:pt x="2615260" y="303581"/>
                  <a:pt x="2615260" y="305410"/>
                </a:cubicBezTo>
                <a:cubicBezTo>
                  <a:pt x="2615260" y="306934"/>
                  <a:pt x="2614574" y="308153"/>
                  <a:pt x="2613202" y="309068"/>
                </a:cubicBezTo>
                <a:cubicBezTo>
                  <a:pt x="2611831" y="309982"/>
                  <a:pt x="2610535" y="310439"/>
                  <a:pt x="2609316" y="310439"/>
                </a:cubicBezTo>
                <a:cubicBezTo>
                  <a:pt x="2605658" y="310439"/>
                  <a:pt x="2603830" y="308610"/>
                  <a:pt x="2603830" y="304953"/>
                </a:cubicBezTo>
                <a:cubicBezTo>
                  <a:pt x="2603830" y="299466"/>
                  <a:pt x="2607030" y="296723"/>
                  <a:pt x="2613431" y="296723"/>
                </a:cubicBezTo>
                <a:cubicBezTo>
                  <a:pt x="2617698" y="296723"/>
                  <a:pt x="2621279" y="297942"/>
                  <a:pt x="2624175" y="300381"/>
                </a:cubicBezTo>
                <a:cubicBezTo>
                  <a:pt x="2627071" y="302819"/>
                  <a:pt x="2628518" y="305562"/>
                  <a:pt x="2628518" y="308610"/>
                </a:cubicBezTo>
                <a:cubicBezTo>
                  <a:pt x="2628518" y="312573"/>
                  <a:pt x="2626766" y="315926"/>
                  <a:pt x="2623261" y="318669"/>
                </a:cubicBezTo>
                <a:cubicBezTo>
                  <a:pt x="2619755" y="321412"/>
                  <a:pt x="2615717" y="322784"/>
                  <a:pt x="2611145" y="322784"/>
                </a:cubicBezTo>
                <a:cubicBezTo>
                  <a:pt x="2601391" y="322784"/>
                  <a:pt x="2592628" y="319659"/>
                  <a:pt x="2584856" y="313411"/>
                </a:cubicBezTo>
                <a:cubicBezTo>
                  <a:pt x="2577083" y="307163"/>
                  <a:pt x="2572435" y="299771"/>
                  <a:pt x="2570911" y="291237"/>
                </a:cubicBezTo>
                <a:cubicBezTo>
                  <a:pt x="2570302" y="290627"/>
                  <a:pt x="2569997" y="290322"/>
                  <a:pt x="2569997" y="290322"/>
                </a:cubicBezTo>
                <a:cubicBezTo>
                  <a:pt x="2564815" y="303124"/>
                  <a:pt x="2557652" y="309525"/>
                  <a:pt x="2548508" y="309525"/>
                </a:cubicBezTo>
                <a:cubicBezTo>
                  <a:pt x="2551861" y="307696"/>
                  <a:pt x="2554376" y="305486"/>
                  <a:pt x="2556052" y="302895"/>
                </a:cubicBezTo>
                <a:cubicBezTo>
                  <a:pt x="2557729" y="300305"/>
                  <a:pt x="2558872" y="295504"/>
                  <a:pt x="2559481" y="288494"/>
                </a:cubicBezTo>
                <a:cubicBezTo>
                  <a:pt x="2559481" y="269291"/>
                  <a:pt x="2559633" y="253442"/>
                  <a:pt x="2559938" y="240945"/>
                </a:cubicBezTo>
                <a:cubicBezTo>
                  <a:pt x="2560243" y="228448"/>
                  <a:pt x="2560700" y="219152"/>
                  <a:pt x="2561310" y="213056"/>
                </a:cubicBezTo>
                <a:cubicBezTo>
                  <a:pt x="2564053" y="186538"/>
                  <a:pt x="2568015" y="167336"/>
                  <a:pt x="2573197" y="155448"/>
                </a:cubicBezTo>
                <a:cubicBezTo>
                  <a:pt x="2569844" y="153620"/>
                  <a:pt x="2566568" y="151791"/>
                  <a:pt x="2563367" y="149962"/>
                </a:cubicBezTo>
                <a:cubicBezTo>
                  <a:pt x="2560167" y="148133"/>
                  <a:pt x="2556890" y="146457"/>
                  <a:pt x="2553538" y="144933"/>
                </a:cubicBezTo>
                <a:cubicBezTo>
                  <a:pt x="2519705" y="129083"/>
                  <a:pt x="2494254" y="109728"/>
                  <a:pt x="2477185" y="86868"/>
                </a:cubicBezTo>
                <a:lnTo>
                  <a:pt x="2476271" y="85497"/>
                </a:lnTo>
                <a:lnTo>
                  <a:pt x="2474442" y="86868"/>
                </a:lnTo>
                <a:cubicBezTo>
                  <a:pt x="2470784" y="90526"/>
                  <a:pt x="2466593" y="95250"/>
                  <a:pt x="2461869" y="101042"/>
                </a:cubicBezTo>
                <a:cubicBezTo>
                  <a:pt x="2457145" y="106833"/>
                  <a:pt x="2452725" y="112853"/>
                  <a:pt x="2448610" y="119101"/>
                </a:cubicBezTo>
                <a:cubicBezTo>
                  <a:pt x="2444495" y="125349"/>
                  <a:pt x="2440990" y="131522"/>
                  <a:pt x="2438095" y="137618"/>
                </a:cubicBezTo>
                <a:cubicBezTo>
                  <a:pt x="2435199" y="143714"/>
                  <a:pt x="2433751" y="149200"/>
                  <a:pt x="2433751" y="154077"/>
                </a:cubicBezTo>
                <a:cubicBezTo>
                  <a:pt x="2433751" y="156820"/>
                  <a:pt x="2434513" y="159639"/>
                  <a:pt x="2436037" y="162535"/>
                </a:cubicBezTo>
                <a:cubicBezTo>
                  <a:pt x="2437561" y="165431"/>
                  <a:pt x="2441981" y="166878"/>
                  <a:pt x="2449296" y="166878"/>
                </a:cubicBezTo>
                <a:cubicBezTo>
                  <a:pt x="2453868" y="166878"/>
                  <a:pt x="2458364" y="165659"/>
                  <a:pt x="2462783" y="163221"/>
                </a:cubicBezTo>
                <a:cubicBezTo>
                  <a:pt x="2467203" y="160782"/>
                  <a:pt x="2471241" y="157506"/>
                  <a:pt x="2474899" y="153391"/>
                </a:cubicBezTo>
                <a:cubicBezTo>
                  <a:pt x="2478557" y="149276"/>
                  <a:pt x="2481681" y="144780"/>
                  <a:pt x="2484272" y="139904"/>
                </a:cubicBezTo>
                <a:cubicBezTo>
                  <a:pt x="2486863" y="135027"/>
                  <a:pt x="2488463" y="129998"/>
                  <a:pt x="2489072" y="124816"/>
                </a:cubicBezTo>
                <a:cubicBezTo>
                  <a:pt x="2494254" y="125730"/>
                  <a:pt x="2500502" y="128321"/>
                  <a:pt x="2507818" y="132588"/>
                </a:cubicBezTo>
                <a:cubicBezTo>
                  <a:pt x="2540126" y="153620"/>
                  <a:pt x="2556281" y="183642"/>
                  <a:pt x="2556281" y="222657"/>
                </a:cubicBezTo>
                <a:cubicBezTo>
                  <a:pt x="2556281" y="247346"/>
                  <a:pt x="2549270" y="266472"/>
                  <a:pt x="2535249" y="280035"/>
                </a:cubicBezTo>
                <a:cubicBezTo>
                  <a:pt x="2521229" y="293599"/>
                  <a:pt x="2502636" y="300381"/>
                  <a:pt x="2479471" y="300381"/>
                </a:cubicBezTo>
                <a:cubicBezTo>
                  <a:pt x="2466670" y="300381"/>
                  <a:pt x="2451582" y="297333"/>
                  <a:pt x="2434208" y="291237"/>
                </a:cubicBezTo>
                <a:cubicBezTo>
                  <a:pt x="2384221" y="270815"/>
                  <a:pt x="2358465" y="231953"/>
                  <a:pt x="2356941" y="174651"/>
                </a:cubicBezTo>
                <a:cubicBezTo>
                  <a:pt x="2356941" y="169164"/>
                  <a:pt x="2357475" y="163602"/>
                  <a:pt x="2358542" y="157963"/>
                </a:cubicBezTo>
                <a:cubicBezTo>
                  <a:pt x="2359608" y="152324"/>
                  <a:pt x="2360828" y="146990"/>
                  <a:pt x="2362199" y="141961"/>
                </a:cubicBezTo>
                <a:cubicBezTo>
                  <a:pt x="2363571" y="136932"/>
                  <a:pt x="2364790" y="132512"/>
                  <a:pt x="2365857" y="128702"/>
                </a:cubicBezTo>
                <a:cubicBezTo>
                  <a:pt x="2366924" y="124892"/>
                  <a:pt x="2367457" y="121920"/>
                  <a:pt x="2367457" y="119787"/>
                </a:cubicBezTo>
                <a:cubicBezTo>
                  <a:pt x="2367457" y="113691"/>
                  <a:pt x="2365628" y="109195"/>
                  <a:pt x="2361971" y="106299"/>
                </a:cubicBezTo>
                <a:cubicBezTo>
                  <a:pt x="2358313" y="103404"/>
                  <a:pt x="2354503" y="101956"/>
                  <a:pt x="2350541" y="101956"/>
                </a:cubicBezTo>
                <a:cubicBezTo>
                  <a:pt x="2345664" y="101956"/>
                  <a:pt x="2340482" y="103861"/>
                  <a:pt x="2334996" y="107671"/>
                </a:cubicBezTo>
                <a:cubicBezTo>
                  <a:pt x="2329510" y="111481"/>
                  <a:pt x="2326766" y="116282"/>
                  <a:pt x="2326766" y="122073"/>
                </a:cubicBezTo>
                <a:cubicBezTo>
                  <a:pt x="2326766" y="126035"/>
                  <a:pt x="2328138" y="129159"/>
                  <a:pt x="2330881" y="131445"/>
                </a:cubicBezTo>
                <a:cubicBezTo>
                  <a:pt x="2333624" y="133731"/>
                  <a:pt x="2336520" y="134874"/>
                  <a:pt x="2339568" y="134874"/>
                </a:cubicBezTo>
                <a:cubicBezTo>
                  <a:pt x="2345969" y="134874"/>
                  <a:pt x="2349169" y="131369"/>
                  <a:pt x="2349169" y="124359"/>
                </a:cubicBezTo>
                <a:lnTo>
                  <a:pt x="2347797" y="120244"/>
                </a:lnTo>
                <a:lnTo>
                  <a:pt x="2346197" y="123673"/>
                </a:lnTo>
                <a:cubicBezTo>
                  <a:pt x="2345131" y="125349"/>
                  <a:pt x="2343073" y="126188"/>
                  <a:pt x="2340025" y="126188"/>
                </a:cubicBezTo>
                <a:cubicBezTo>
                  <a:pt x="2337587" y="125578"/>
                  <a:pt x="2336367" y="123902"/>
                  <a:pt x="2336367" y="121158"/>
                </a:cubicBezTo>
                <a:cubicBezTo>
                  <a:pt x="2336367" y="116586"/>
                  <a:pt x="2338958" y="114300"/>
                  <a:pt x="2344140" y="114300"/>
                </a:cubicBezTo>
                <a:cubicBezTo>
                  <a:pt x="2349626" y="114300"/>
                  <a:pt x="2352370" y="117958"/>
                  <a:pt x="2352370" y="125273"/>
                </a:cubicBezTo>
                <a:cubicBezTo>
                  <a:pt x="2352370" y="134417"/>
                  <a:pt x="2348102" y="138989"/>
                  <a:pt x="2339568" y="138989"/>
                </a:cubicBezTo>
                <a:cubicBezTo>
                  <a:pt x="2337130" y="138989"/>
                  <a:pt x="2334310" y="138303"/>
                  <a:pt x="2331110" y="136932"/>
                </a:cubicBezTo>
                <a:cubicBezTo>
                  <a:pt x="2327909" y="135560"/>
                  <a:pt x="2324938" y="133503"/>
                  <a:pt x="2322194" y="130760"/>
                </a:cubicBezTo>
                <a:cubicBezTo>
                  <a:pt x="2319451" y="128016"/>
                  <a:pt x="2317165" y="124740"/>
                  <a:pt x="2315336" y="120930"/>
                </a:cubicBezTo>
                <a:cubicBezTo>
                  <a:pt x="2313507" y="117120"/>
                  <a:pt x="2312593" y="112929"/>
                  <a:pt x="2312593" y="108357"/>
                </a:cubicBezTo>
                <a:cubicBezTo>
                  <a:pt x="2312593" y="101956"/>
                  <a:pt x="2314498" y="96012"/>
                  <a:pt x="2318308" y="90526"/>
                </a:cubicBezTo>
                <a:cubicBezTo>
                  <a:pt x="2322118" y="85040"/>
                  <a:pt x="2327071" y="82296"/>
                  <a:pt x="2333167" y="82296"/>
                </a:cubicBezTo>
                <a:cubicBezTo>
                  <a:pt x="2336825" y="82296"/>
                  <a:pt x="2341168" y="83439"/>
                  <a:pt x="2346197" y="85725"/>
                </a:cubicBezTo>
                <a:cubicBezTo>
                  <a:pt x="2351227" y="88011"/>
                  <a:pt x="2355875" y="91440"/>
                  <a:pt x="2360142" y="96012"/>
                </a:cubicBezTo>
                <a:cubicBezTo>
                  <a:pt x="2364409" y="100584"/>
                  <a:pt x="2368067" y="106147"/>
                  <a:pt x="2371115" y="112700"/>
                </a:cubicBezTo>
                <a:cubicBezTo>
                  <a:pt x="2374163" y="119253"/>
                  <a:pt x="2375687" y="126645"/>
                  <a:pt x="2375687" y="134874"/>
                </a:cubicBezTo>
                <a:cubicBezTo>
                  <a:pt x="2375687" y="136703"/>
                  <a:pt x="2375915" y="140361"/>
                  <a:pt x="2376372" y="145847"/>
                </a:cubicBezTo>
                <a:cubicBezTo>
                  <a:pt x="2376830" y="151334"/>
                  <a:pt x="2377668" y="158801"/>
                  <a:pt x="2378887" y="168250"/>
                </a:cubicBezTo>
                <a:cubicBezTo>
                  <a:pt x="2381021" y="185014"/>
                  <a:pt x="2384678" y="199035"/>
                  <a:pt x="2389860" y="210312"/>
                </a:cubicBezTo>
                <a:cubicBezTo>
                  <a:pt x="2395041" y="221590"/>
                  <a:pt x="2401366" y="230810"/>
                  <a:pt x="2408834" y="237973"/>
                </a:cubicBezTo>
                <a:cubicBezTo>
                  <a:pt x="2416301" y="245136"/>
                  <a:pt x="2424759" y="250394"/>
                  <a:pt x="2434208" y="253746"/>
                </a:cubicBezTo>
                <a:cubicBezTo>
                  <a:pt x="2443657" y="257099"/>
                  <a:pt x="2453715" y="259080"/>
                  <a:pt x="2464383" y="259690"/>
                </a:cubicBezTo>
                <a:cubicBezTo>
                  <a:pt x="2473528" y="258776"/>
                  <a:pt x="2481909" y="256566"/>
                  <a:pt x="2489530" y="253061"/>
                </a:cubicBezTo>
                <a:cubicBezTo>
                  <a:pt x="2497149" y="249555"/>
                  <a:pt x="2503626" y="245060"/>
                  <a:pt x="2508961" y="239573"/>
                </a:cubicBezTo>
                <a:cubicBezTo>
                  <a:pt x="2514295" y="234087"/>
                  <a:pt x="2518486" y="227915"/>
                  <a:pt x="2521533" y="221057"/>
                </a:cubicBezTo>
                <a:cubicBezTo>
                  <a:pt x="2524581" y="214199"/>
                  <a:pt x="2526106" y="207112"/>
                  <a:pt x="2526106" y="199797"/>
                </a:cubicBezTo>
                <a:cubicBezTo>
                  <a:pt x="2526106" y="189129"/>
                  <a:pt x="2523210" y="179985"/>
                  <a:pt x="2517419" y="172365"/>
                </a:cubicBezTo>
                <a:cubicBezTo>
                  <a:pt x="2501264" y="197054"/>
                  <a:pt x="2483129" y="209398"/>
                  <a:pt x="2463012" y="209398"/>
                </a:cubicBezTo>
                <a:lnTo>
                  <a:pt x="2457526" y="209398"/>
                </a:lnTo>
                <a:cubicBezTo>
                  <a:pt x="2455087" y="209398"/>
                  <a:pt x="2450668" y="206350"/>
                  <a:pt x="2444267" y="200254"/>
                </a:cubicBezTo>
                <a:cubicBezTo>
                  <a:pt x="2437866" y="194158"/>
                  <a:pt x="2431237" y="187148"/>
                  <a:pt x="2424379" y="179223"/>
                </a:cubicBezTo>
                <a:cubicBezTo>
                  <a:pt x="2417521" y="171298"/>
                  <a:pt x="2411424" y="163602"/>
                  <a:pt x="2406090" y="156134"/>
                </a:cubicBezTo>
                <a:cubicBezTo>
                  <a:pt x="2400756" y="148667"/>
                  <a:pt x="2397937" y="143561"/>
                  <a:pt x="2397632" y="140818"/>
                </a:cubicBezTo>
                <a:cubicBezTo>
                  <a:pt x="2396718" y="137770"/>
                  <a:pt x="2396261" y="134265"/>
                  <a:pt x="2396261" y="130302"/>
                </a:cubicBezTo>
                <a:cubicBezTo>
                  <a:pt x="2396261" y="112929"/>
                  <a:pt x="2403119" y="95250"/>
                  <a:pt x="2416835" y="77267"/>
                </a:cubicBezTo>
                <a:lnTo>
                  <a:pt x="2315979" y="77267"/>
                </a:lnTo>
                <a:lnTo>
                  <a:pt x="2316098" y="77724"/>
                </a:lnTo>
                <a:lnTo>
                  <a:pt x="2278151" y="77724"/>
                </a:lnTo>
                <a:lnTo>
                  <a:pt x="2278151" y="289408"/>
                </a:lnTo>
                <a:cubicBezTo>
                  <a:pt x="2278151" y="296418"/>
                  <a:pt x="2280360" y="302591"/>
                  <a:pt x="2284780" y="307925"/>
                </a:cubicBezTo>
                <a:cubicBezTo>
                  <a:pt x="2289200" y="313259"/>
                  <a:pt x="2295219" y="315926"/>
                  <a:pt x="2302839" y="315926"/>
                </a:cubicBezTo>
                <a:cubicBezTo>
                  <a:pt x="2306192" y="315926"/>
                  <a:pt x="2309240" y="314935"/>
                  <a:pt x="2311983" y="312954"/>
                </a:cubicBezTo>
                <a:cubicBezTo>
                  <a:pt x="2314727" y="310973"/>
                  <a:pt x="2316098" y="307848"/>
                  <a:pt x="2316098" y="303581"/>
                </a:cubicBezTo>
                <a:cubicBezTo>
                  <a:pt x="2316098" y="300228"/>
                  <a:pt x="2315031" y="297714"/>
                  <a:pt x="2312898" y="296037"/>
                </a:cubicBezTo>
                <a:cubicBezTo>
                  <a:pt x="2310764" y="294361"/>
                  <a:pt x="2308021" y="293523"/>
                  <a:pt x="2304668" y="293523"/>
                </a:cubicBezTo>
                <a:cubicBezTo>
                  <a:pt x="2305888" y="295656"/>
                  <a:pt x="2306497" y="297638"/>
                  <a:pt x="2306497" y="299466"/>
                </a:cubicBezTo>
                <a:cubicBezTo>
                  <a:pt x="2306497" y="300990"/>
                  <a:pt x="2305888" y="302438"/>
                  <a:pt x="2304668" y="303810"/>
                </a:cubicBezTo>
                <a:cubicBezTo>
                  <a:pt x="2303449" y="305181"/>
                  <a:pt x="2302077" y="305867"/>
                  <a:pt x="2300554" y="305867"/>
                </a:cubicBezTo>
                <a:cubicBezTo>
                  <a:pt x="2298420" y="305867"/>
                  <a:pt x="2296743" y="305105"/>
                  <a:pt x="2295524" y="303581"/>
                </a:cubicBezTo>
                <a:cubicBezTo>
                  <a:pt x="2294305" y="302057"/>
                  <a:pt x="2293696" y="300381"/>
                  <a:pt x="2293696" y="298552"/>
                </a:cubicBezTo>
                <a:cubicBezTo>
                  <a:pt x="2293696" y="295199"/>
                  <a:pt x="2294915" y="292608"/>
                  <a:pt x="2297353" y="290780"/>
                </a:cubicBezTo>
                <a:cubicBezTo>
                  <a:pt x="2299792" y="288951"/>
                  <a:pt x="2302230" y="288036"/>
                  <a:pt x="2304668" y="288036"/>
                </a:cubicBezTo>
                <a:cubicBezTo>
                  <a:pt x="2310764" y="288036"/>
                  <a:pt x="2315184" y="290018"/>
                  <a:pt x="2317927" y="293980"/>
                </a:cubicBezTo>
                <a:cubicBezTo>
                  <a:pt x="2320670" y="297942"/>
                  <a:pt x="2322042" y="301143"/>
                  <a:pt x="2322042" y="303581"/>
                </a:cubicBezTo>
                <a:cubicBezTo>
                  <a:pt x="2322042" y="308458"/>
                  <a:pt x="2320137" y="312725"/>
                  <a:pt x="2316327" y="316383"/>
                </a:cubicBezTo>
                <a:cubicBezTo>
                  <a:pt x="2312517" y="320040"/>
                  <a:pt x="2308021" y="321869"/>
                  <a:pt x="2302839" y="321869"/>
                </a:cubicBezTo>
                <a:cubicBezTo>
                  <a:pt x="2291562" y="321869"/>
                  <a:pt x="2281808" y="317907"/>
                  <a:pt x="2273579" y="309982"/>
                </a:cubicBezTo>
                <a:cubicBezTo>
                  <a:pt x="2265349" y="302057"/>
                  <a:pt x="2260015" y="292304"/>
                  <a:pt x="2257577" y="280721"/>
                </a:cubicBezTo>
                <a:lnTo>
                  <a:pt x="2257119" y="278435"/>
                </a:lnTo>
                <a:lnTo>
                  <a:pt x="2256205" y="280264"/>
                </a:lnTo>
                <a:cubicBezTo>
                  <a:pt x="2253767" y="287274"/>
                  <a:pt x="2250643" y="293142"/>
                  <a:pt x="2246833" y="297866"/>
                </a:cubicBezTo>
                <a:cubicBezTo>
                  <a:pt x="2243022" y="302591"/>
                  <a:pt x="2238222" y="304953"/>
                  <a:pt x="2232431" y="304953"/>
                </a:cubicBezTo>
                <a:cubicBezTo>
                  <a:pt x="2235784" y="302514"/>
                  <a:pt x="2238069" y="299619"/>
                  <a:pt x="2239289" y="296266"/>
                </a:cubicBezTo>
                <a:cubicBezTo>
                  <a:pt x="2240508" y="292913"/>
                  <a:pt x="2241118" y="288951"/>
                  <a:pt x="2241118" y="284379"/>
                </a:cubicBezTo>
                <a:lnTo>
                  <a:pt x="2241118" y="107900"/>
                </a:lnTo>
                <a:cubicBezTo>
                  <a:pt x="2237155" y="97536"/>
                  <a:pt x="2231821" y="89916"/>
                  <a:pt x="2225116" y="85040"/>
                </a:cubicBezTo>
                <a:cubicBezTo>
                  <a:pt x="2218410" y="80163"/>
                  <a:pt x="2212466" y="77724"/>
                  <a:pt x="2207285" y="77724"/>
                </a:cubicBezTo>
                <a:lnTo>
                  <a:pt x="2186254" y="77724"/>
                </a:lnTo>
                <a:lnTo>
                  <a:pt x="2186711" y="288951"/>
                </a:lnTo>
                <a:cubicBezTo>
                  <a:pt x="2186711" y="295047"/>
                  <a:pt x="2188844" y="300990"/>
                  <a:pt x="2193112" y="306782"/>
                </a:cubicBezTo>
                <a:cubicBezTo>
                  <a:pt x="2197379" y="312573"/>
                  <a:pt x="2203322" y="315468"/>
                  <a:pt x="2210942" y="315468"/>
                </a:cubicBezTo>
                <a:cubicBezTo>
                  <a:pt x="2214905" y="315468"/>
                  <a:pt x="2218258" y="314402"/>
                  <a:pt x="2221001" y="312268"/>
                </a:cubicBezTo>
                <a:cubicBezTo>
                  <a:pt x="2223744" y="310134"/>
                  <a:pt x="2225116" y="307086"/>
                  <a:pt x="2225116" y="303124"/>
                </a:cubicBezTo>
                <a:cubicBezTo>
                  <a:pt x="2225116" y="299771"/>
                  <a:pt x="2223972" y="297257"/>
                  <a:pt x="2221687" y="295580"/>
                </a:cubicBezTo>
                <a:cubicBezTo>
                  <a:pt x="2219401" y="293904"/>
                  <a:pt x="2216734" y="293066"/>
                  <a:pt x="2213685" y="293066"/>
                </a:cubicBezTo>
                <a:cubicBezTo>
                  <a:pt x="2214905" y="295199"/>
                  <a:pt x="2215514" y="297180"/>
                  <a:pt x="2215514" y="299009"/>
                </a:cubicBezTo>
                <a:cubicBezTo>
                  <a:pt x="2215514" y="300533"/>
                  <a:pt x="2214752" y="301981"/>
                  <a:pt x="2213228" y="303353"/>
                </a:cubicBezTo>
                <a:cubicBezTo>
                  <a:pt x="2211704" y="304724"/>
                  <a:pt x="2210180" y="305410"/>
                  <a:pt x="2208656" y="305410"/>
                </a:cubicBezTo>
                <a:cubicBezTo>
                  <a:pt x="2207132" y="305410"/>
                  <a:pt x="2205761" y="304648"/>
                  <a:pt x="2204542" y="303124"/>
                </a:cubicBezTo>
                <a:cubicBezTo>
                  <a:pt x="2203322" y="301600"/>
                  <a:pt x="2202713" y="299924"/>
                  <a:pt x="2202713" y="298095"/>
                </a:cubicBezTo>
                <a:cubicBezTo>
                  <a:pt x="2202713" y="295352"/>
                  <a:pt x="2203780" y="292913"/>
                  <a:pt x="2205913" y="290780"/>
                </a:cubicBezTo>
                <a:cubicBezTo>
                  <a:pt x="2208047" y="288646"/>
                  <a:pt x="2210638" y="287579"/>
                  <a:pt x="2213685" y="287579"/>
                </a:cubicBezTo>
                <a:cubicBezTo>
                  <a:pt x="2219172" y="287579"/>
                  <a:pt x="2223363" y="289408"/>
                  <a:pt x="2226259" y="293066"/>
                </a:cubicBezTo>
                <a:cubicBezTo>
                  <a:pt x="2229154" y="296723"/>
                  <a:pt x="2230602" y="300076"/>
                  <a:pt x="2230602" y="303124"/>
                </a:cubicBezTo>
                <a:cubicBezTo>
                  <a:pt x="2230602" y="307391"/>
                  <a:pt x="2228849" y="311506"/>
                  <a:pt x="2225344" y="315468"/>
                </a:cubicBezTo>
                <a:cubicBezTo>
                  <a:pt x="2221839" y="319431"/>
                  <a:pt x="2217038" y="321412"/>
                  <a:pt x="2210942" y="321412"/>
                </a:cubicBezTo>
                <a:cubicBezTo>
                  <a:pt x="2205456" y="321412"/>
                  <a:pt x="2200274" y="320345"/>
                  <a:pt x="2195397" y="318212"/>
                </a:cubicBezTo>
                <a:cubicBezTo>
                  <a:pt x="2190521" y="316078"/>
                  <a:pt x="2186025" y="313182"/>
                  <a:pt x="2181910" y="309525"/>
                </a:cubicBezTo>
                <a:cubicBezTo>
                  <a:pt x="2177795" y="305867"/>
                  <a:pt x="2174366" y="301524"/>
                  <a:pt x="2171623" y="296495"/>
                </a:cubicBezTo>
                <a:cubicBezTo>
                  <a:pt x="2168880" y="291465"/>
                  <a:pt x="2167051" y="286055"/>
                  <a:pt x="2166137" y="280264"/>
                </a:cubicBezTo>
                <a:lnTo>
                  <a:pt x="2165680" y="277978"/>
                </a:lnTo>
                <a:lnTo>
                  <a:pt x="2164765" y="279807"/>
                </a:lnTo>
                <a:cubicBezTo>
                  <a:pt x="2162936" y="286512"/>
                  <a:pt x="2160041" y="292304"/>
                  <a:pt x="2156078" y="297180"/>
                </a:cubicBezTo>
                <a:cubicBezTo>
                  <a:pt x="2152116" y="302057"/>
                  <a:pt x="2147087" y="304496"/>
                  <a:pt x="2140991" y="304496"/>
                </a:cubicBezTo>
                <a:cubicBezTo>
                  <a:pt x="2148916" y="298704"/>
                  <a:pt x="2152878" y="291846"/>
                  <a:pt x="2152878" y="283922"/>
                </a:cubicBezTo>
                <a:lnTo>
                  <a:pt x="2152878" y="277064"/>
                </a:lnTo>
                <a:cubicBezTo>
                  <a:pt x="2146477" y="248412"/>
                  <a:pt x="2136876" y="228600"/>
                  <a:pt x="2124074" y="217628"/>
                </a:cubicBezTo>
                <a:cubicBezTo>
                  <a:pt x="2121026" y="226467"/>
                  <a:pt x="2116683" y="234620"/>
                  <a:pt x="2111044" y="242088"/>
                </a:cubicBezTo>
                <a:cubicBezTo>
                  <a:pt x="2105405" y="249555"/>
                  <a:pt x="2098928" y="255956"/>
                  <a:pt x="2091613" y="261290"/>
                </a:cubicBezTo>
                <a:cubicBezTo>
                  <a:pt x="2084298" y="266624"/>
                  <a:pt x="2076373" y="270739"/>
                  <a:pt x="2067839" y="273635"/>
                </a:cubicBezTo>
                <a:cubicBezTo>
                  <a:pt x="2059304" y="276530"/>
                  <a:pt x="2050618" y="277978"/>
                  <a:pt x="2041778" y="277978"/>
                </a:cubicBezTo>
                <a:cubicBezTo>
                  <a:pt x="2030196" y="277978"/>
                  <a:pt x="2018385" y="275921"/>
                  <a:pt x="2006345" y="271806"/>
                </a:cubicBezTo>
                <a:cubicBezTo>
                  <a:pt x="1994306" y="267691"/>
                  <a:pt x="1983028" y="261595"/>
                  <a:pt x="1972513" y="253518"/>
                </a:cubicBezTo>
                <a:cubicBezTo>
                  <a:pt x="1961997" y="245441"/>
                  <a:pt x="1952701" y="235382"/>
                  <a:pt x="1944623" y="223343"/>
                </a:cubicBezTo>
                <a:cubicBezTo>
                  <a:pt x="1936546" y="211303"/>
                  <a:pt x="1930679" y="197511"/>
                  <a:pt x="1927021" y="181966"/>
                </a:cubicBezTo>
                <a:cubicBezTo>
                  <a:pt x="1926107" y="178308"/>
                  <a:pt x="1925650" y="174651"/>
                  <a:pt x="1925650" y="170993"/>
                </a:cubicBezTo>
                <a:lnTo>
                  <a:pt x="1925650" y="164592"/>
                </a:lnTo>
                <a:cubicBezTo>
                  <a:pt x="1925650" y="163068"/>
                  <a:pt x="1925726" y="161468"/>
                  <a:pt x="1925878" y="159792"/>
                </a:cubicBezTo>
                <a:cubicBezTo>
                  <a:pt x="1926031" y="158115"/>
                  <a:pt x="1926259" y="156515"/>
                  <a:pt x="1926564" y="154991"/>
                </a:cubicBezTo>
                <a:lnTo>
                  <a:pt x="1928850" y="145847"/>
                </a:lnTo>
                <a:cubicBezTo>
                  <a:pt x="1930069" y="140970"/>
                  <a:pt x="1931212" y="136703"/>
                  <a:pt x="1932279" y="133046"/>
                </a:cubicBezTo>
                <a:cubicBezTo>
                  <a:pt x="1933346" y="129388"/>
                  <a:pt x="1933727" y="126340"/>
                  <a:pt x="1933422" y="123902"/>
                </a:cubicBezTo>
                <a:cubicBezTo>
                  <a:pt x="1933422" y="118720"/>
                  <a:pt x="1931441" y="114605"/>
                  <a:pt x="1927478" y="111557"/>
                </a:cubicBezTo>
                <a:cubicBezTo>
                  <a:pt x="1923516" y="108509"/>
                  <a:pt x="1920011" y="106985"/>
                  <a:pt x="1916963" y="106985"/>
                </a:cubicBezTo>
                <a:cubicBezTo>
                  <a:pt x="1914524" y="106985"/>
                  <a:pt x="1911781" y="107519"/>
                  <a:pt x="1908733" y="108585"/>
                </a:cubicBezTo>
                <a:cubicBezTo>
                  <a:pt x="1905685" y="109652"/>
                  <a:pt x="1902942" y="111176"/>
                  <a:pt x="1900504" y="113157"/>
                </a:cubicBezTo>
                <a:cubicBezTo>
                  <a:pt x="1898065" y="115139"/>
                  <a:pt x="1896008" y="117425"/>
                  <a:pt x="1894331" y="120015"/>
                </a:cubicBezTo>
                <a:cubicBezTo>
                  <a:pt x="1892655" y="122606"/>
                  <a:pt x="1891817" y="125273"/>
                  <a:pt x="1891817" y="128016"/>
                </a:cubicBezTo>
                <a:cubicBezTo>
                  <a:pt x="1891817" y="131674"/>
                  <a:pt x="1893417" y="134570"/>
                  <a:pt x="1896617" y="136703"/>
                </a:cubicBezTo>
                <a:cubicBezTo>
                  <a:pt x="1899818" y="138837"/>
                  <a:pt x="1902637" y="139904"/>
                  <a:pt x="1905076" y="139904"/>
                </a:cubicBezTo>
                <a:cubicBezTo>
                  <a:pt x="1908428" y="139904"/>
                  <a:pt x="1911019" y="138837"/>
                  <a:pt x="1912848" y="136703"/>
                </a:cubicBezTo>
                <a:cubicBezTo>
                  <a:pt x="1914677" y="134570"/>
                  <a:pt x="1915591" y="132741"/>
                  <a:pt x="1915591" y="131217"/>
                </a:cubicBezTo>
                <a:lnTo>
                  <a:pt x="1914140" y="125412"/>
                </a:lnTo>
                <a:lnTo>
                  <a:pt x="1918792" y="132131"/>
                </a:lnTo>
                <a:cubicBezTo>
                  <a:pt x="1918792" y="139751"/>
                  <a:pt x="1913915" y="143561"/>
                  <a:pt x="1904161" y="143561"/>
                </a:cubicBezTo>
                <a:cubicBezTo>
                  <a:pt x="1901723" y="143561"/>
                  <a:pt x="1898903" y="142952"/>
                  <a:pt x="1895703" y="141732"/>
                </a:cubicBezTo>
                <a:cubicBezTo>
                  <a:pt x="1892503" y="140513"/>
                  <a:pt x="1889531" y="138684"/>
                  <a:pt x="1886788" y="136246"/>
                </a:cubicBezTo>
                <a:cubicBezTo>
                  <a:pt x="1884044" y="133808"/>
                  <a:pt x="1881682" y="130836"/>
                  <a:pt x="1879701" y="127331"/>
                </a:cubicBezTo>
                <a:cubicBezTo>
                  <a:pt x="1877720" y="123825"/>
                  <a:pt x="1876729" y="119787"/>
                  <a:pt x="1876729" y="115215"/>
                </a:cubicBezTo>
                <a:cubicBezTo>
                  <a:pt x="1876729" y="108204"/>
                  <a:pt x="1878710" y="102337"/>
                  <a:pt x="1882673" y="97613"/>
                </a:cubicBezTo>
                <a:cubicBezTo>
                  <a:pt x="1886635" y="92888"/>
                  <a:pt x="1892122" y="90526"/>
                  <a:pt x="1899132" y="90526"/>
                </a:cubicBezTo>
                <a:cubicBezTo>
                  <a:pt x="1902790" y="90526"/>
                  <a:pt x="1907057" y="91593"/>
                  <a:pt x="1911934" y="93726"/>
                </a:cubicBezTo>
                <a:cubicBezTo>
                  <a:pt x="1916810" y="95860"/>
                  <a:pt x="1921535" y="98832"/>
                  <a:pt x="1926107" y="102642"/>
                </a:cubicBezTo>
                <a:cubicBezTo>
                  <a:pt x="1930679" y="106452"/>
                  <a:pt x="1934565" y="111252"/>
                  <a:pt x="1937765" y="117044"/>
                </a:cubicBezTo>
                <a:cubicBezTo>
                  <a:pt x="1940966" y="122835"/>
                  <a:pt x="1942718" y="129388"/>
                  <a:pt x="1943023" y="136703"/>
                </a:cubicBezTo>
                <a:lnTo>
                  <a:pt x="1950338" y="167793"/>
                </a:lnTo>
                <a:cubicBezTo>
                  <a:pt x="1965578" y="207722"/>
                  <a:pt x="1992096" y="228600"/>
                  <a:pt x="2029891" y="230429"/>
                </a:cubicBezTo>
                <a:cubicBezTo>
                  <a:pt x="2072563" y="226772"/>
                  <a:pt x="2093899" y="204826"/>
                  <a:pt x="2093899" y="164592"/>
                </a:cubicBezTo>
                <a:cubicBezTo>
                  <a:pt x="2093899" y="147828"/>
                  <a:pt x="2090242" y="135179"/>
                  <a:pt x="2082926" y="126645"/>
                </a:cubicBezTo>
                <a:cubicBezTo>
                  <a:pt x="2075611" y="118110"/>
                  <a:pt x="2065858" y="113843"/>
                  <a:pt x="2053666" y="113843"/>
                </a:cubicBezTo>
                <a:cubicBezTo>
                  <a:pt x="2049093" y="113843"/>
                  <a:pt x="2044674" y="114758"/>
                  <a:pt x="2040407" y="116586"/>
                </a:cubicBezTo>
                <a:cubicBezTo>
                  <a:pt x="2036139" y="118415"/>
                  <a:pt x="2032330" y="121006"/>
                  <a:pt x="2028977" y="124359"/>
                </a:cubicBezTo>
                <a:cubicBezTo>
                  <a:pt x="2025624" y="127712"/>
                  <a:pt x="2022957" y="131598"/>
                  <a:pt x="2020976" y="136017"/>
                </a:cubicBezTo>
                <a:cubicBezTo>
                  <a:pt x="2018995" y="140437"/>
                  <a:pt x="2018004" y="145390"/>
                  <a:pt x="2018004" y="150876"/>
                </a:cubicBezTo>
                <a:cubicBezTo>
                  <a:pt x="2018004" y="160020"/>
                  <a:pt x="2020138" y="167869"/>
                  <a:pt x="2024405" y="174422"/>
                </a:cubicBezTo>
                <a:cubicBezTo>
                  <a:pt x="2028672" y="180975"/>
                  <a:pt x="2034006" y="184252"/>
                  <a:pt x="2040407" y="184252"/>
                </a:cubicBezTo>
                <a:cubicBezTo>
                  <a:pt x="2044674" y="184252"/>
                  <a:pt x="2048103" y="182804"/>
                  <a:pt x="2050694" y="179909"/>
                </a:cubicBezTo>
                <a:cubicBezTo>
                  <a:pt x="2053285" y="177013"/>
                  <a:pt x="2054580" y="172670"/>
                  <a:pt x="2054580" y="166878"/>
                </a:cubicBezTo>
                <a:cubicBezTo>
                  <a:pt x="2054580" y="162306"/>
                  <a:pt x="2053589" y="158192"/>
                  <a:pt x="2051608" y="154534"/>
                </a:cubicBezTo>
                <a:cubicBezTo>
                  <a:pt x="2049627" y="150876"/>
                  <a:pt x="2047265" y="149048"/>
                  <a:pt x="2044522" y="149048"/>
                </a:cubicBezTo>
                <a:cubicBezTo>
                  <a:pt x="2045741" y="150572"/>
                  <a:pt x="2046350" y="152858"/>
                  <a:pt x="2046350" y="155906"/>
                </a:cubicBezTo>
                <a:cubicBezTo>
                  <a:pt x="2046350" y="163221"/>
                  <a:pt x="2043455" y="166878"/>
                  <a:pt x="2037664" y="166878"/>
                </a:cubicBezTo>
                <a:cubicBezTo>
                  <a:pt x="2033701" y="166878"/>
                  <a:pt x="2030729" y="165888"/>
                  <a:pt x="2028748" y="163907"/>
                </a:cubicBezTo>
                <a:cubicBezTo>
                  <a:pt x="2026767" y="161925"/>
                  <a:pt x="2025776" y="159258"/>
                  <a:pt x="2025776" y="155906"/>
                </a:cubicBezTo>
                <a:cubicBezTo>
                  <a:pt x="2025776" y="150724"/>
                  <a:pt x="2027376" y="146457"/>
                  <a:pt x="2030577" y="143104"/>
                </a:cubicBezTo>
                <a:cubicBezTo>
                  <a:pt x="2033777" y="139751"/>
                  <a:pt x="2037664" y="138075"/>
                  <a:pt x="2042236" y="138075"/>
                </a:cubicBezTo>
                <a:cubicBezTo>
                  <a:pt x="2048636" y="138075"/>
                  <a:pt x="2054275" y="140894"/>
                  <a:pt x="2059152" y="146533"/>
                </a:cubicBezTo>
                <a:cubicBezTo>
                  <a:pt x="2064029" y="152172"/>
                  <a:pt x="2066467" y="158649"/>
                  <a:pt x="2066467" y="165964"/>
                </a:cubicBezTo>
                <a:cubicBezTo>
                  <a:pt x="2066467" y="174803"/>
                  <a:pt x="2063038" y="181890"/>
                  <a:pt x="2056180" y="187224"/>
                </a:cubicBezTo>
                <a:cubicBezTo>
                  <a:pt x="2049322" y="192558"/>
                  <a:pt x="2041474" y="195225"/>
                  <a:pt x="2032634" y="195225"/>
                </a:cubicBezTo>
                <a:cubicBezTo>
                  <a:pt x="2024100" y="195225"/>
                  <a:pt x="2016328" y="193472"/>
                  <a:pt x="2009317" y="189967"/>
                </a:cubicBezTo>
                <a:cubicBezTo>
                  <a:pt x="2002307" y="186462"/>
                  <a:pt x="1996287" y="181814"/>
                  <a:pt x="1991258" y="176022"/>
                </a:cubicBezTo>
                <a:cubicBezTo>
                  <a:pt x="1986229" y="170231"/>
                  <a:pt x="1982266" y="163449"/>
                  <a:pt x="1979371" y="155677"/>
                </a:cubicBezTo>
                <a:cubicBezTo>
                  <a:pt x="1976475" y="147905"/>
                  <a:pt x="1975027" y="139751"/>
                  <a:pt x="1975027" y="131217"/>
                </a:cubicBezTo>
                <a:cubicBezTo>
                  <a:pt x="1975027" y="123292"/>
                  <a:pt x="1977008" y="115520"/>
                  <a:pt x="1980971" y="107900"/>
                </a:cubicBezTo>
                <a:cubicBezTo>
                  <a:pt x="1984933" y="100280"/>
                  <a:pt x="1990877" y="94488"/>
                  <a:pt x="1998801" y="90526"/>
                </a:cubicBezTo>
                <a:lnTo>
                  <a:pt x="1981885" y="77267"/>
                </a:lnTo>
                <a:lnTo>
                  <a:pt x="1859356" y="77267"/>
                </a:lnTo>
                <a:lnTo>
                  <a:pt x="1866214" y="48006"/>
                </a:lnTo>
                <a:lnTo>
                  <a:pt x="2210485" y="48006"/>
                </a:lnTo>
                <a:cubicBezTo>
                  <a:pt x="2217496" y="48006"/>
                  <a:pt x="2223287" y="50750"/>
                  <a:pt x="2227859" y="56236"/>
                </a:cubicBezTo>
                <a:cubicBezTo>
                  <a:pt x="2232431" y="61722"/>
                  <a:pt x="2236850" y="67971"/>
                  <a:pt x="2241118" y="74981"/>
                </a:cubicBezTo>
                <a:lnTo>
                  <a:pt x="2240203" y="34290"/>
                </a:lnTo>
                <a:cubicBezTo>
                  <a:pt x="2239898" y="27890"/>
                  <a:pt x="2241575" y="22251"/>
                  <a:pt x="2245232" y="17374"/>
                </a:cubicBezTo>
                <a:cubicBezTo>
                  <a:pt x="2248890" y="12497"/>
                  <a:pt x="2253310" y="9754"/>
                  <a:pt x="2258491" y="9144"/>
                </a:cubicBezTo>
                <a:close/>
                <a:moveTo>
                  <a:pt x="1186967" y="0"/>
                </a:moveTo>
                <a:cubicBezTo>
                  <a:pt x="1183614" y="3353"/>
                  <a:pt x="1181023" y="6173"/>
                  <a:pt x="1179194" y="8459"/>
                </a:cubicBezTo>
                <a:cubicBezTo>
                  <a:pt x="1177366" y="10745"/>
                  <a:pt x="1175918" y="13031"/>
                  <a:pt x="1174851" y="15317"/>
                </a:cubicBezTo>
                <a:cubicBezTo>
                  <a:pt x="1173784" y="17603"/>
                  <a:pt x="1173022" y="19965"/>
                  <a:pt x="1172565" y="22403"/>
                </a:cubicBezTo>
                <a:cubicBezTo>
                  <a:pt x="1172108" y="24842"/>
                  <a:pt x="1171727" y="27890"/>
                  <a:pt x="1171422" y="31547"/>
                </a:cubicBezTo>
                <a:lnTo>
                  <a:pt x="1171879" y="48006"/>
                </a:lnTo>
                <a:lnTo>
                  <a:pt x="1197494" y="48006"/>
                </a:lnTo>
                <a:lnTo>
                  <a:pt x="1197635" y="47549"/>
                </a:lnTo>
                <a:lnTo>
                  <a:pt x="1434312" y="47549"/>
                </a:lnTo>
                <a:lnTo>
                  <a:pt x="1466926" y="47549"/>
                </a:lnTo>
                <a:lnTo>
                  <a:pt x="1652015" y="47549"/>
                </a:lnTo>
                <a:lnTo>
                  <a:pt x="1682572" y="47549"/>
                </a:lnTo>
                <a:lnTo>
                  <a:pt x="1682648" y="47549"/>
                </a:lnTo>
                <a:cubicBezTo>
                  <a:pt x="1689658" y="47549"/>
                  <a:pt x="1695602" y="50292"/>
                  <a:pt x="1700478" y="55779"/>
                </a:cubicBezTo>
                <a:cubicBezTo>
                  <a:pt x="1705355" y="61265"/>
                  <a:pt x="1710080" y="67514"/>
                  <a:pt x="1714652" y="74524"/>
                </a:cubicBezTo>
                <a:lnTo>
                  <a:pt x="1713280" y="37491"/>
                </a:lnTo>
                <a:cubicBezTo>
                  <a:pt x="1712975" y="31395"/>
                  <a:pt x="1714728" y="25756"/>
                  <a:pt x="1718538" y="20574"/>
                </a:cubicBezTo>
                <a:cubicBezTo>
                  <a:pt x="1722348" y="15393"/>
                  <a:pt x="1726996" y="12345"/>
                  <a:pt x="1732483" y="11430"/>
                </a:cubicBezTo>
                <a:lnTo>
                  <a:pt x="1767687" y="1829"/>
                </a:lnTo>
                <a:cubicBezTo>
                  <a:pt x="1764334" y="5182"/>
                  <a:pt x="1761591" y="8154"/>
                  <a:pt x="1759457" y="10745"/>
                </a:cubicBezTo>
                <a:cubicBezTo>
                  <a:pt x="1757324" y="13335"/>
                  <a:pt x="1755647" y="15774"/>
                  <a:pt x="1754428" y="18060"/>
                </a:cubicBezTo>
                <a:cubicBezTo>
                  <a:pt x="1753209" y="20346"/>
                  <a:pt x="1752371" y="22708"/>
                  <a:pt x="1751914" y="25146"/>
                </a:cubicBezTo>
                <a:cubicBezTo>
                  <a:pt x="1751456" y="27585"/>
                  <a:pt x="1751228" y="30633"/>
                  <a:pt x="1751228" y="34290"/>
                </a:cubicBezTo>
                <a:lnTo>
                  <a:pt x="1751228" y="38405"/>
                </a:lnTo>
                <a:cubicBezTo>
                  <a:pt x="1751228" y="39929"/>
                  <a:pt x="1751304" y="41453"/>
                  <a:pt x="1751456" y="42977"/>
                </a:cubicBezTo>
                <a:cubicBezTo>
                  <a:pt x="1751609" y="44501"/>
                  <a:pt x="1751837" y="46025"/>
                  <a:pt x="1752142" y="47549"/>
                </a:cubicBezTo>
                <a:lnTo>
                  <a:pt x="1792833" y="47549"/>
                </a:lnTo>
                <a:lnTo>
                  <a:pt x="1781403" y="77267"/>
                </a:lnTo>
                <a:lnTo>
                  <a:pt x="1753057" y="77267"/>
                </a:lnTo>
                <a:lnTo>
                  <a:pt x="1753057" y="276149"/>
                </a:lnTo>
                <a:lnTo>
                  <a:pt x="1753971" y="288951"/>
                </a:lnTo>
                <a:cubicBezTo>
                  <a:pt x="1753971" y="295656"/>
                  <a:pt x="1756409" y="301752"/>
                  <a:pt x="1761286" y="307239"/>
                </a:cubicBezTo>
                <a:cubicBezTo>
                  <a:pt x="1766163" y="312725"/>
                  <a:pt x="1773021" y="315468"/>
                  <a:pt x="1781860" y="315468"/>
                </a:cubicBezTo>
                <a:cubicBezTo>
                  <a:pt x="1785823" y="315468"/>
                  <a:pt x="1789480" y="314402"/>
                  <a:pt x="1792833" y="312268"/>
                </a:cubicBezTo>
                <a:cubicBezTo>
                  <a:pt x="1796186" y="310134"/>
                  <a:pt x="1797862" y="307086"/>
                  <a:pt x="1797862" y="303124"/>
                </a:cubicBezTo>
                <a:cubicBezTo>
                  <a:pt x="1797862" y="300381"/>
                  <a:pt x="1796567" y="298019"/>
                  <a:pt x="1793976" y="296037"/>
                </a:cubicBezTo>
                <a:cubicBezTo>
                  <a:pt x="1791385" y="294056"/>
                  <a:pt x="1788261" y="293066"/>
                  <a:pt x="1784603" y="293066"/>
                </a:cubicBezTo>
                <a:cubicBezTo>
                  <a:pt x="1785823" y="295199"/>
                  <a:pt x="1786432" y="297180"/>
                  <a:pt x="1786432" y="299009"/>
                </a:cubicBezTo>
                <a:cubicBezTo>
                  <a:pt x="1786432" y="300533"/>
                  <a:pt x="1785670" y="301981"/>
                  <a:pt x="1784146" y="303353"/>
                </a:cubicBezTo>
                <a:cubicBezTo>
                  <a:pt x="1782622" y="304724"/>
                  <a:pt x="1780946" y="305410"/>
                  <a:pt x="1779117" y="305410"/>
                </a:cubicBezTo>
                <a:cubicBezTo>
                  <a:pt x="1776983" y="305410"/>
                  <a:pt x="1775231" y="304648"/>
                  <a:pt x="1773859" y="303124"/>
                </a:cubicBezTo>
                <a:cubicBezTo>
                  <a:pt x="1772488" y="301600"/>
                  <a:pt x="1771802" y="299924"/>
                  <a:pt x="1771802" y="298095"/>
                </a:cubicBezTo>
                <a:cubicBezTo>
                  <a:pt x="1771802" y="295047"/>
                  <a:pt x="1773173" y="292532"/>
                  <a:pt x="1775917" y="290551"/>
                </a:cubicBezTo>
                <a:cubicBezTo>
                  <a:pt x="1778660" y="288570"/>
                  <a:pt x="1781555" y="287579"/>
                  <a:pt x="1784603" y="287579"/>
                </a:cubicBezTo>
                <a:cubicBezTo>
                  <a:pt x="1789785" y="287579"/>
                  <a:pt x="1794281" y="289103"/>
                  <a:pt x="1798091" y="292151"/>
                </a:cubicBezTo>
                <a:cubicBezTo>
                  <a:pt x="1801901" y="295199"/>
                  <a:pt x="1803806" y="298857"/>
                  <a:pt x="1803806" y="303124"/>
                </a:cubicBezTo>
                <a:cubicBezTo>
                  <a:pt x="1803806" y="308306"/>
                  <a:pt x="1801672" y="312649"/>
                  <a:pt x="1797405" y="316154"/>
                </a:cubicBezTo>
                <a:cubicBezTo>
                  <a:pt x="1793138" y="319659"/>
                  <a:pt x="1787956" y="321412"/>
                  <a:pt x="1781860" y="321412"/>
                </a:cubicBezTo>
                <a:cubicBezTo>
                  <a:pt x="1768754" y="321412"/>
                  <a:pt x="1757400" y="317373"/>
                  <a:pt x="1747799" y="309296"/>
                </a:cubicBezTo>
                <a:cubicBezTo>
                  <a:pt x="1738198" y="301219"/>
                  <a:pt x="1732178" y="291542"/>
                  <a:pt x="1729739" y="280264"/>
                </a:cubicBezTo>
                <a:lnTo>
                  <a:pt x="1729282" y="277978"/>
                </a:lnTo>
                <a:lnTo>
                  <a:pt x="1728368" y="279807"/>
                </a:lnTo>
                <a:cubicBezTo>
                  <a:pt x="1725929" y="286512"/>
                  <a:pt x="1722500" y="292304"/>
                  <a:pt x="1718081" y="297180"/>
                </a:cubicBezTo>
                <a:cubicBezTo>
                  <a:pt x="1713661" y="302057"/>
                  <a:pt x="1708099" y="304496"/>
                  <a:pt x="1701393" y="304496"/>
                </a:cubicBezTo>
                <a:cubicBezTo>
                  <a:pt x="1705355" y="302057"/>
                  <a:pt x="1708556" y="299085"/>
                  <a:pt x="1710994" y="295580"/>
                </a:cubicBezTo>
                <a:cubicBezTo>
                  <a:pt x="1713432" y="292075"/>
                  <a:pt x="1714652" y="288189"/>
                  <a:pt x="1714652" y="283922"/>
                </a:cubicBezTo>
                <a:lnTo>
                  <a:pt x="1714652" y="107442"/>
                </a:lnTo>
                <a:cubicBezTo>
                  <a:pt x="1710385" y="97079"/>
                  <a:pt x="1704746" y="89459"/>
                  <a:pt x="1697735" y="84582"/>
                </a:cubicBezTo>
                <a:cubicBezTo>
                  <a:pt x="1690725" y="79706"/>
                  <a:pt x="1684629" y="77267"/>
                  <a:pt x="1679447" y="77267"/>
                </a:cubicBezTo>
                <a:lnTo>
                  <a:pt x="1671599" y="77267"/>
                </a:lnTo>
                <a:lnTo>
                  <a:pt x="1639671" y="77267"/>
                </a:lnTo>
                <a:lnTo>
                  <a:pt x="1634108" y="77267"/>
                </a:lnTo>
                <a:lnTo>
                  <a:pt x="1634108" y="281636"/>
                </a:lnTo>
                <a:lnTo>
                  <a:pt x="1633651" y="289408"/>
                </a:lnTo>
                <a:cubicBezTo>
                  <a:pt x="1633042" y="295809"/>
                  <a:pt x="1635175" y="301829"/>
                  <a:pt x="1640052" y="307467"/>
                </a:cubicBezTo>
                <a:cubicBezTo>
                  <a:pt x="1644929" y="313106"/>
                  <a:pt x="1651634" y="315926"/>
                  <a:pt x="1660169" y="315926"/>
                </a:cubicBezTo>
                <a:cubicBezTo>
                  <a:pt x="1663826" y="315926"/>
                  <a:pt x="1667255" y="314859"/>
                  <a:pt x="1670456" y="312725"/>
                </a:cubicBezTo>
                <a:cubicBezTo>
                  <a:pt x="1673656" y="310592"/>
                  <a:pt x="1675256" y="307544"/>
                  <a:pt x="1675256" y="303581"/>
                </a:cubicBezTo>
                <a:cubicBezTo>
                  <a:pt x="1675256" y="296876"/>
                  <a:pt x="1670989" y="293523"/>
                  <a:pt x="1662455" y="293523"/>
                </a:cubicBezTo>
                <a:cubicBezTo>
                  <a:pt x="1663979" y="295961"/>
                  <a:pt x="1664741" y="297942"/>
                  <a:pt x="1664741" y="299466"/>
                </a:cubicBezTo>
                <a:cubicBezTo>
                  <a:pt x="1664741" y="300990"/>
                  <a:pt x="1663979" y="302438"/>
                  <a:pt x="1662455" y="303810"/>
                </a:cubicBezTo>
                <a:cubicBezTo>
                  <a:pt x="1660931" y="305181"/>
                  <a:pt x="1659254" y="305867"/>
                  <a:pt x="1657426" y="305867"/>
                </a:cubicBezTo>
                <a:cubicBezTo>
                  <a:pt x="1655597" y="305867"/>
                  <a:pt x="1654073" y="305105"/>
                  <a:pt x="1652854" y="303581"/>
                </a:cubicBezTo>
                <a:cubicBezTo>
                  <a:pt x="1651634" y="302057"/>
                  <a:pt x="1651025" y="300381"/>
                  <a:pt x="1651025" y="298552"/>
                </a:cubicBezTo>
                <a:cubicBezTo>
                  <a:pt x="1651025" y="295809"/>
                  <a:pt x="1652092" y="293370"/>
                  <a:pt x="1654225" y="291237"/>
                </a:cubicBezTo>
                <a:cubicBezTo>
                  <a:pt x="1656359" y="289103"/>
                  <a:pt x="1659102" y="288036"/>
                  <a:pt x="1662455" y="288036"/>
                </a:cubicBezTo>
                <a:cubicBezTo>
                  <a:pt x="1667941" y="288036"/>
                  <a:pt x="1672437" y="289713"/>
                  <a:pt x="1675942" y="293066"/>
                </a:cubicBezTo>
                <a:cubicBezTo>
                  <a:pt x="1679447" y="296418"/>
                  <a:pt x="1681200" y="299924"/>
                  <a:pt x="1681200" y="303581"/>
                </a:cubicBezTo>
                <a:cubicBezTo>
                  <a:pt x="1681200" y="308458"/>
                  <a:pt x="1679066" y="312725"/>
                  <a:pt x="1674799" y="316383"/>
                </a:cubicBezTo>
                <a:cubicBezTo>
                  <a:pt x="1670532" y="320040"/>
                  <a:pt x="1665655" y="321869"/>
                  <a:pt x="1660169" y="321869"/>
                </a:cubicBezTo>
                <a:cubicBezTo>
                  <a:pt x="1648282" y="321869"/>
                  <a:pt x="1637614" y="317907"/>
                  <a:pt x="1628165" y="309982"/>
                </a:cubicBezTo>
                <a:cubicBezTo>
                  <a:pt x="1618716" y="302057"/>
                  <a:pt x="1612772" y="292304"/>
                  <a:pt x="1610334" y="280721"/>
                </a:cubicBezTo>
                <a:lnTo>
                  <a:pt x="1609877" y="278435"/>
                </a:lnTo>
                <a:lnTo>
                  <a:pt x="1608962" y="280264"/>
                </a:lnTo>
                <a:cubicBezTo>
                  <a:pt x="1606829" y="287274"/>
                  <a:pt x="1603552" y="293142"/>
                  <a:pt x="1599132" y="297866"/>
                </a:cubicBezTo>
                <a:cubicBezTo>
                  <a:pt x="1594713" y="302591"/>
                  <a:pt x="1589455" y="304953"/>
                  <a:pt x="1583359" y="304953"/>
                </a:cubicBezTo>
                <a:cubicBezTo>
                  <a:pt x="1591894" y="299162"/>
                  <a:pt x="1596161" y="292304"/>
                  <a:pt x="1596161" y="284379"/>
                </a:cubicBezTo>
                <a:lnTo>
                  <a:pt x="1595246" y="277064"/>
                </a:lnTo>
                <a:lnTo>
                  <a:pt x="1595246" y="275692"/>
                </a:lnTo>
                <a:lnTo>
                  <a:pt x="1577873" y="268377"/>
                </a:lnTo>
                <a:cubicBezTo>
                  <a:pt x="1565986" y="263500"/>
                  <a:pt x="1554327" y="258395"/>
                  <a:pt x="1542897" y="253061"/>
                </a:cubicBezTo>
                <a:cubicBezTo>
                  <a:pt x="1531467" y="247727"/>
                  <a:pt x="1520723" y="242316"/>
                  <a:pt x="1510664" y="236830"/>
                </a:cubicBezTo>
                <a:cubicBezTo>
                  <a:pt x="1500606" y="231344"/>
                  <a:pt x="1491691" y="225933"/>
                  <a:pt x="1483918" y="220599"/>
                </a:cubicBezTo>
                <a:cubicBezTo>
                  <a:pt x="1476146" y="215265"/>
                  <a:pt x="1469974" y="210008"/>
                  <a:pt x="1465402" y="204826"/>
                </a:cubicBezTo>
                <a:cubicBezTo>
                  <a:pt x="1461439" y="200254"/>
                  <a:pt x="1458925" y="195911"/>
                  <a:pt x="1457858" y="191796"/>
                </a:cubicBezTo>
                <a:cubicBezTo>
                  <a:pt x="1456791" y="187681"/>
                  <a:pt x="1456257" y="183795"/>
                  <a:pt x="1456257" y="180137"/>
                </a:cubicBezTo>
                <a:cubicBezTo>
                  <a:pt x="1456257" y="170688"/>
                  <a:pt x="1458925" y="160935"/>
                  <a:pt x="1464259" y="150876"/>
                </a:cubicBezTo>
                <a:cubicBezTo>
                  <a:pt x="1469593" y="140818"/>
                  <a:pt x="1477898" y="131750"/>
                  <a:pt x="1489176" y="123673"/>
                </a:cubicBezTo>
                <a:cubicBezTo>
                  <a:pt x="1500453" y="115596"/>
                  <a:pt x="1514551" y="108966"/>
                  <a:pt x="1531467" y="103785"/>
                </a:cubicBezTo>
                <a:cubicBezTo>
                  <a:pt x="1548383" y="98603"/>
                  <a:pt x="1568576" y="96012"/>
                  <a:pt x="1592046" y="96012"/>
                </a:cubicBezTo>
                <a:lnTo>
                  <a:pt x="1592046" y="77267"/>
                </a:lnTo>
                <a:lnTo>
                  <a:pt x="1455496" y="77267"/>
                </a:lnTo>
                <a:lnTo>
                  <a:pt x="1440256" y="77267"/>
                </a:lnTo>
                <a:lnTo>
                  <a:pt x="1431264" y="77267"/>
                </a:lnTo>
                <a:lnTo>
                  <a:pt x="1431721" y="274320"/>
                </a:lnTo>
                <a:lnTo>
                  <a:pt x="1432636" y="290322"/>
                </a:lnTo>
                <a:cubicBezTo>
                  <a:pt x="1432636" y="297333"/>
                  <a:pt x="1434845" y="303505"/>
                  <a:pt x="1439265" y="308839"/>
                </a:cubicBezTo>
                <a:cubicBezTo>
                  <a:pt x="1443685" y="314173"/>
                  <a:pt x="1450009" y="316840"/>
                  <a:pt x="1458239" y="316840"/>
                </a:cubicBezTo>
                <a:cubicBezTo>
                  <a:pt x="1461896" y="316840"/>
                  <a:pt x="1465249" y="315773"/>
                  <a:pt x="1468297" y="313640"/>
                </a:cubicBezTo>
                <a:cubicBezTo>
                  <a:pt x="1471345" y="311506"/>
                  <a:pt x="1472869" y="308458"/>
                  <a:pt x="1472869" y="304496"/>
                </a:cubicBezTo>
                <a:cubicBezTo>
                  <a:pt x="1472869" y="301448"/>
                  <a:pt x="1471650" y="299009"/>
                  <a:pt x="1469212" y="297180"/>
                </a:cubicBezTo>
                <a:cubicBezTo>
                  <a:pt x="1466773" y="295352"/>
                  <a:pt x="1463878" y="294437"/>
                  <a:pt x="1460525" y="294437"/>
                </a:cubicBezTo>
                <a:cubicBezTo>
                  <a:pt x="1461744" y="296571"/>
                  <a:pt x="1462354" y="298552"/>
                  <a:pt x="1462354" y="300381"/>
                </a:cubicBezTo>
                <a:cubicBezTo>
                  <a:pt x="1462354" y="301905"/>
                  <a:pt x="1461668" y="303353"/>
                  <a:pt x="1460296" y="304724"/>
                </a:cubicBezTo>
                <a:cubicBezTo>
                  <a:pt x="1458925" y="306096"/>
                  <a:pt x="1457324" y="306782"/>
                  <a:pt x="1455496" y="306782"/>
                </a:cubicBezTo>
                <a:cubicBezTo>
                  <a:pt x="1453667" y="306782"/>
                  <a:pt x="1452143" y="306020"/>
                  <a:pt x="1450924" y="304496"/>
                </a:cubicBezTo>
                <a:cubicBezTo>
                  <a:pt x="1449704" y="302972"/>
                  <a:pt x="1449095" y="301295"/>
                  <a:pt x="1449095" y="299466"/>
                </a:cubicBezTo>
                <a:cubicBezTo>
                  <a:pt x="1449095" y="296723"/>
                  <a:pt x="1450162" y="294285"/>
                  <a:pt x="1452295" y="292151"/>
                </a:cubicBezTo>
                <a:cubicBezTo>
                  <a:pt x="1454429" y="290018"/>
                  <a:pt x="1457172" y="288951"/>
                  <a:pt x="1460525" y="288951"/>
                </a:cubicBezTo>
                <a:cubicBezTo>
                  <a:pt x="1465706" y="288951"/>
                  <a:pt x="1469974" y="290551"/>
                  <a:pt x="1473326" y="293751"/>
                </a:cubicBezTo>
                <a:cubicBezTo>
                  <a:pt x="1476679" y="296952"/>
                  <a:pt x="1478356" y="300533"/>
                  <a:pt x="1478356" y="304496"/>
                </a:cubicBezTo>
                <a:cubicBezTo>
                  <a:pt x="1478356" y="309677"/>
                  <a:pt x="1476298" y="314021"/>
                  <a:pt x="1472183" y="317526"/>
                </a:cubicBezTo>
                <a:cubicBezTo>
                  <a:pt x="1468069" y="321031"/>
                  <a:pt x="1463420" y="322784"/>
                  <a:pt x="1458239" y="322784"/>
                </a:cubicBezTo>
                <a:cubicBezTo>
                  <a:pt x="1446352" y="322784"/>
                  <a:pt x="1435988" y="318821"/>
                  <a:pt x="1427149" y="310896"/>
                </a:cubicBezTo>
                <a:cubicBezTo>
                  <a:pt x="1418310" y="302972"/>
                  <a:pt x="1412671" y="293218"/>
                  <a:pt x="1410233" y="281636"/>
                </a:cubicBezTo>
                <a:lnTo>
                  <a:pt x="1409776" y="277521"/>
                </a:lnTo>
                <a:cubicBezTo>
                  <a:pt x="1404594" y="296418"/>
                  <a:pt x="1396060" y="305867"/>
                  <a:pt x="1384172" y="305867"/>
                </a:cubicBezTo>
                <a:cubicBezTo>
                  <a:pt x="1387830" y="303124"/>
                  <a:pt x="1390802" y="300000"/>
                  <a:pt x="1393088" y="296495"/>
                </a:cubicBezTo>
                <a:cubicBezTo>
                  <a:pt x="1395374" y="292989"/>
                  <a:pt x="1396517" y="289256"/>
                  <a:pt x="1396517" y="285293"/>
                </a:cubicBezTo>
                <a:cubicBezTo>
                  <a:pt x="1395298" y="278283"/>
                  <a:pt x="1392250" y="272720"/>
                  <a:pt x="1387373" y="268605"/>
                </a:cubicBezTo>
                <a:cubicBezTo>
                  <a:pt x="1382496" y="264491"/>
                  <a:pt x="1378686" y="261519"/>
                  <a:pt x="1375943" y="259690"/>
                </a:cubicBezTo>
                <a:cubicBezTo>
                  <a:pt x="1370152" y="255728"/>
                  <a:pt x="1364360" y="252527"/>
                  <a:pt x="1358569" y="250089"/>
                </a:cubicBezTo>
                <a:cubicBezTo>
                  <a:pt x="1352778" y="247650"/>
                  <a:pt x="1347292" y="245974"/>
                  <a:pt x="1342110" y="245060"/>
                </a:cubicBezTo>
                <a:lnTo>
                  <a:pt x="1336624" y="253746"/>
                </a:lnTo>
                <a:cubicBezTo>
                  <a:pt x="1329613" y="264414"/>
                  <a:pt x="1322984" y="273254"/>
                  <a:pt x="1316735" y="280264"/>
                </a:cubicBezTo>
                <a:cubicBezTo>
                  <a:pt x="1310487" y="287274"/>
                  <a:pt x="1302943" y="290780"/>
                  <a:pt x="1294104" y="290780"/>
                </a:cubicBezTo>
                <a:cubicBezTo>
                  <a:pt x="1288922" y="290780"/>
                  <a:pt x="1283893" y="289560"/>
                  <a:pt x="1279016" y="287122"/>
                </a:cubicBezTo>
                <a:cubicBezTo>
                  <a:pt x="1274140" y="284684"/>
                  <a:pt x="1269720" y="281407"/>
                  <a:pt x="1265758" y="277292"/>
                </a:cubicBezTo>
                <a:cubicBezTo>
                  <a:pt x="1261795" y="273177"/>
                  <a:pt x="1258671" y="268605"/>
                  <a:pt x="1256385" y="263576"/>
                </a:cubicBezTo>
                <a:cubicBezTo>
                  <a:pt x="1254099" y="258547"/>
                  <a:pt x="1252956" y="253442"/>
                  <a:pt x="1252956" y="248260"/>
                </a:cubicBezTo>
                <a:cubicBezTo>
                  <a:pt x="1252956" y="241250"/>
                  <a:pt x="1254099" y="234163"/>
                  <a:pt x="1256385" y="227000"/>
                </a:cubicBezTo>
                <a:cubicBezTo>
                  <a:pt x="1258671" y="219837"/>
                  <a:pt x="1262024" y="213437"/>
                  <a:pt x="1266444" y="207798"/>
                </a:cubicBezTo>
                <a:cubicBezTo>
                  <a:pt x="1270863" y="202159"/>
                  <a:pt x="1276273" y="197511"/>
                  <a:pt x="1282674" y="193853"/>
                </a:cubicBezTo>
                <a:cubicBezTo>
                  <a:pt x="1289075" y="190196"/>
                  <a:pt x="1296238" y="188367"/>
                  <a:pt x="1304162" y="188367"/>
                </a:cubicBezTo>
                <a:lnTo>
                  <a:pt x="1309192" y="188367"/>
                </a:lnTo>
                <a:lnTo>
                  <a:pt x="1305991" y="182423"/>
                </a:lnTo>
                <a:cubicBezTo>
                  <a:pt x="1302638" y="176937"/>
                  <a:pt x="1298066" y="172289"/>
                  <a:pt x="1292275" y="168479"/>
                </a:cubicBezTo>
                <a:cubicBezTo>
                  <a:pt x="1286484" y="164669"/>
                  <a:pt x="1280159" y="161163"/>
                  <a:pt x="1273302" y="157963"/>
                </a:cubicBezTo>
                <a:cubicBezTo>
                  <a:pt x="1266444" y="154763"/>
                  <a:pt x="1259433" y="151638"/>
                  <a:pt x="1252270" y="148590"/>
                </a:cubicBezTo>
                <a:cubicBezTo>
                  <a:pt x="1245107" y="145542"/>
                  <a:pt x="1238707" y="142037"/>
                  <a:pt x="1233068" y="138075"/>
                </a:cubicBezTo>
                <a:cubicBezTo>
                  <a:pt x="1227429" y="134112"/>
                  <a:pt x="1222781" y="129464"/>
                  <a:pt x="1219123" y="124130"/>
                </a:cubicBezTo>
                <a:cubicBezTo>
                  <a:pt x="1215466" y="118796"/>
                  <a:pt x="1213637" y="112167"/>
                  <a:pt x="1213637" y="104242"/>
                </a:cubicBezTo>
                <a:cubicBezTo>
                  <a:pt x="1213637" y="94184"/>
                  <a:pt x="1216380" y="85192"/>
                  <a:pt x="1221866" y="77267"/>
                </a:cubicBezTo>
                <a:lnTo>
                  <a:pt x="1211079" y="77267"/>
                </a:lnTo>
                <a:lnTo>
                  <a:pt x="1211198" y="77724"/>
                </a:lnTo>
                <a:lnTo>
                  <a:pt x="1173251" y="77724"/>
                </a:lnTo>
                <a:lnTo>
                  <a:pt x="1173251" y="289408"/>
                </a:lnTo>
                <a:cubicBezTo>
                  <a:pt x="1173251" y="296418"/>
                  <a:pt x="1175461" y="302591"/>
                  <a:pt x="1179880" y="307925"/>
                </a:cubicBezTo>
                <a:cubicBezTo>
                  <a:pt x="1184300" y="313259"/>
                  <a:pt x="1190320" y="315926"/>
                  <a:pt x="1197940" y="315926"/>
                </a:cubicBezTo>
                <a:cubicBezTo>
                  <a:pt x="1201292" y="315926"/>
                  <a:pt x="1204340" y="314935"/>
                  <a:pt x="1207084" y="312954"/>
                </a:cubicBezTo>
                <a:cubicBezTo>
                  <a:pt x="1209827" y="310973"/>
                  <a:pt x="1211198" y="307848"/>
                  <a:pt x="1211198" y="303581"/>
                </a:cubicBezTo>
                <a:cubicBezTo>
                  <a:pt x="1211198" y="300228"/>
                  <a:pt x="1210132" y="297714"/>
                  <a:pt x="1207998" y="296037"/>
                </a:cubicBezTo>
                <a:cubicBezTo>
                  <a:pt x="1205864" y="294361"/>
                  <a:pt x="1203121" y="293523"/>
                  <a:pt x="1199768" y="293523"/>
                </a:cubicBezTo>
                <a:cubicBezTo>
                  <a:pt x="1200988" y="295656"/>
                  <a:pt x="1201597" y="297638"/>
                  <a:pt x="1201597" y="299466"/>
                </a:cubicBezTo>
                <a:cubicBezTo>
                  <a:pt x="1201597" y="300990"/>
                  <a:pt x="1200988" y="302438"/>
                  <a:pt x="1199768" y="303810"/>
                </a:cubicBezTo>
                <a:cubicBezTo>
                  <a:pt x="1198549" y="305181"/>
                  <a:pt x="1197178" y="305867"/>
                  <a:pt x="1195654" y="305867"/>
                </a:cubicBezTo>
                <a:cubicBezTo>
                  <a:pt x="1193520" y="305867"/>
                  <a:pt x="1191844" y="305105"/>
                  <a:pt x="1190624" y="303581"/>
                </a:cubicBezTo>
                <a:cubicBezTo>
                  <a:pt x="1189405" y="302057"/>
                  <a:pt x="1188796" y="300381"/>
                  <a:pt x="1188796" y="298552"/>
                </a:cubicBezTo>
                <a:cubicBezTo>
                  <a:pt x="1188796" y="295199"/>
                  <a:pt x="1190015" y="292608"/>
                  <a:pt x="1192453" y="290780"/>
                </a:cubicBezTo>
                <a:cubicBezTo>
                  <a:pt x="1194892" y="288951"/>
                  <a:pt x="1197330" y="288036"/>
                  <a:pt x="1199768" y="288036"/>
                </a:cubicBezTo>
                <a:cubicBezTo>
                  <a:pt x="1205864" y="288036"/>
                  <a:pt x="1210284" y="290018"/>
                  <a:pt x="1213027" y="293980"/>
                </a:cubicBezTo>
                <a:cubicBezTo>
                  <a:pt x="1215770" y="297942"/>
                  <a:pt x="1217142" y="301143"/>
                  <a:pt x="1217142" y="303581"/>
                </a:cubicBezTo>
                <a:cubicBezTo>
                  <a:pt x="1217142" y="308458"/>
                  <a:pt x="1215237" y="312725"/>
                  <a:pt x="1211427" y="316383"/>
                </a:cubicBezTo>
                <a:cubicBezTo>
                  <a:pt x="1207617" y="320040"/>
                  <a:pt x="1203121" y="321869"/>
                  <a:pt x="1197940" y="321869"/>
                </a:cubicBezTo>
                <a:cubicBezTo>
                  <a:pt x="1186662" y="321869"/>
                  <a:pt x="1176908" y="317907"/>
                  <a:pt x="1168679" y="309982"/>
                </a:cubicBezTo>
                <a:cubicBezTo>
                  <a:pt x="1160449" y="302057"/>
                  <a:pt x="1155115" y="292304"/>
                  <a:pt x="1152677" y="280721"/>
                </a:cubicBezTo>
                <a:lnTo>
                  <a:pt x="1152220" y="278435"/>
                </a:lnTo>
                <a:lnTo>
                  <a:pt x="1151305" y="280264"/>
                </a:lnTo>
                <a:cubicBezTo>
                  <a:pt x="1148867" y="287274"/>
                  <a:pt x="1145743" y="293142"/>
                  <a:pt x="1141933" y="297866"/>
                </a:cubicBezTo>
                <a:cubicBezTo>
                  <a:pt x="1138123" y="302591"/>
                  <a:pt x="1133322" y="304953"/>
                  <a:pt x="1127531" y="304953"/>
                </a:cubicBezTo>
                <a:cubicBezTo>
                  <a:pt x="1130884" y="302514"/>
                  <a:pt x="1133170" y="299619"/>
                  <a:pt x="1134389" y="296266"/>
                </a:cubicBezTo>
                <a:cubicBezTo>
                  <a:pt x="1135608" y="292913"/>
                  <a:pt x="1136218" y="288951"/>
                  <a:pt x="1136218" y="284379"/>
                </a:cubicBezTo>
                <a:lnTo>
                  <a:pt x="1136218" y="107900"/>
                </a:lnTo>
                <a:cubicBezTo>
                  <a:pt x="1132255" y="97536"/>
                  <a:pt x="1126921" y="89916"/>
                  <a:pt x="1120216" y="85040"/>
                </a:cubicBezTo>
                <a:cubicBezTo>
                  <a:pt x="1113510" y="80163"/>
                  <a:pt x="1107566" y="77724"/>
                  <a:pt x="1102385" y="77724"/>
                </a:cubicBezTo>
                <a:lnTo>
                  <a:pt x="1081354" y="77724"/>
                </a:lnTo>
                <a:lnTo>
                  <a:pt x="1081811" y="288951"/>
                </a:lnTo>
                <a:cubicBezTo>
                  <a:pt x="1081811" y="295047"/>
                  <a:pt x="1083944" y="300990"/>
                  <a:pt x="1088212" y="306782"/>
                </a:cubicBezTo>
                <a:cubicBezTo>
                  <a:pt x="1092479" y="312573"/>
                  <a:pt x="1098422" y="315468"/>
                  <a:pt x="1106042" y="315468"/>
                </a:cubicBezTo>
                <a:cubicBezTo>
                  <a:pt x="1110005" y="315468"/>
                  <a:pt x="1113358" y="314402"/>
                  <a:pt x="1116101" y="312268"/>
                </a:cubicBezTo>
                <a:cubicBezTo>
                  <a:pt x="1118844" y="310134"/>
                  <a:pt x="1120216" y="307086"/>
                  <a:pt x="1120216" y="303124"/>
                </a:cubicBezTo>
                <a:cubicBezTo>
                  <a:pt x="1120216" y="299771"/>
                  <a:pt x="1119073" y="297257"/>
                  <a:pt x="1116787" y="295580"/>
                </a:cubicBezTo>
                <a:cubicBezTo>
                  <a:pt x="1114501" y="293904"/>
                  <a:pt x="1111834" y="293066"/>
                  <a:pt x="1108786" y="293066"/>
                </a:cubicBezTo>
                <a:cubicBezTo>
                  <a:pt x="1110005" y="295199"/>
                  <a:pt x="1110614" y="297180"/>
                  <a:pt x="1110614" y="299009"/>
                </a:cubicBezTo>
                <a:cubicBezTo>
                  <a:pt x="1110614" y="300533"/>
                  <a:pt x="1109852" y="301981"/>
                  <a:pt x="1108328" y="303353"/>
                </a:cubicBezTo>
                <a:cubicBezTo>
                  <a:pt x="1106804" y="304724"/>
                  <a:pt x="1105280" y="305410"/>
                  <a:pt x="1103756" y="305410"/>
                </a:cubicBezTo>
                <a:cubicBezTo>
                  <a:pt x="1102232" y="305410"/>
                  <a:pt x="1100861" y="304648"/>
                  <a:pt x="1099642" y="303124"/>
                </a:cubicBezTo>
                <a:cubicBezTo>
                  <a:pt x="1098422" y="301600"/>
                  <a:pt x="1097813" y="299924"/>
                  <a:pt x="1097813" y="298095"/>
                </a:cubicBezTo>
                <a:cubicBezTo>
                  <a:pt x="1097813" y="295352"/>
                  <a:pt x="1098880" y="292913"/>
                  <a:pt x="1101013" y="290780"/>
                </a:cubicBezTo>
                <a:cubicBezTo>
                  <a:pt x="1103147" y="288646"/>
                  <a:pt x="1105738" y="287579"/>
                  <a:pt x="1108786" y="287579"/>
                </a:cubicBezTo>
                <a:cubicBezTo>
                  <a:pt x="1114272" y="287579"/>
                  <a:pt x="1118463" y="289408"/>
                  <a:pt x="1121359" y="293066"/>
                </a:cubicBezTo>
                <a:cubicBezTo>
                  <a:pt x="1124254" y="296723"/>
                  <a:pt x="1125702" y="300076"/>
                  <a:pt x="1125702" y="303124"/>
                </a:cubicBezTo>
                <a:cubicBezTo>
                  <a:pt x="1125702" y="307391"/>
                  <a:pt x="1123949" y="311506"/>
                  <a:pt x="1120444" y="315468"/>
                </a:cubicBezTo>
                <a:cubicBezTo>
                  <a:pt x="1116939" y="319431"/>
                  <a:pt x="1112138" y="321412"/>
                  <a:pt x="1106042" y="321412"/>
                </a:cubicBezTo>
                <a:cubicBezTo>
                  <a:pt x="1100556" y="321412"/>
                  <a:pt x="1095374" y="320345"/>
                  <a:pt x="1090498" y="318212"/>
                </a:cubicBezTo>
                <a:cubicBezTo>
                  <a:pt x="1085621" y="316078"/>
                  <a:pt x="1081125" y="313182"/>
                  <a:pt x="1077010" y="309525"/>
                </a:cubicBezTo>
                <a:cubicBezTo>
                  <a:pt x="1072895" y="305867"/>
                  <a:pt x="1069466" y="301524"/>
                  <a:pt x="1066723" y="296495"/>
                </a:cubicBezTo>
                <a:cubicBezTo>
                  <a:pt x="1063980" y="291465"/>
                  <a:pt x="1062151" y="286055"/>
                  <a:pt x="1061237" y="280264"/>
                </a:cubicBezTo>
                <a:lnTo>
                  <a:pt x="1060780" y="277978"/>
                </a:lnTo>
                <a:lnTo>
                  <a:pt x="1059865" y="279807"/>
                </a:lnTo>
                <a:cubicBezTo>
                  <a:pt x="1058036" y="286512"/>
                  <a:pt x="1055141" y="292304"/>
                  <a:pt x="1051178" y="297180"/>
                </a:cubicBezTo>
                <a:cubicBezTo>
                  <a:pt x="1047216" y="302057"/>
                  <a:pt x="1042187" y="304496"/>
                  <a:pt x="1036091" y="304496"/>
                </a:cubicBezTo>
                <a:cubicBezTo>
                  <a:pt x="1044016" y="298704"/>
                  <a:pt x="1047978" y="291846"/>
                  <a:pt x="1047978" y="283922"/>
                </a:cubicBezTo>
                <a:lnTo>
                  <a:pt x="1047978" y="277064"/>
                </a:lnTo>
                <a:cubicBezTo>
                  <a:pt x="1041577" y="248412"/>
                  <a:pt x="1031976" y="228600"/>
                  <a:pt x="1019174" y="217628"/>
                </a:cubicBezTo>
                <a:cubicBezTo>
                  <a:pt x="1016126" y="226467"/>
                  <a:pt x="1011783" y="234620"/>
                  <a:pt x="1006144" y="242088"/>
                </a:cubicBezTo>
                <a:cubicBezTo>
                  <a:pt x="1000505" y="249555"/>
                  <a:pt x="994029" y="255956"/>
                  <a:pt x="986713" y="261290"/>
                </a:cubicBezTo>
                <a:cubicBezTo>
                  <a:pt x="979398" y="266624"/>
                  <a:pt x="971473" y="270739"/>
                  <a:pt x="962939" y="273635"/>
                </a:cubicBezTo>
                <a:cubicBezTo>
                  <a:pt x="954404" y="276530"/>
                  <a:pt x="945718" y="277978"/>
                  <a:pt x="936878" y="277978"/>
                </a:cubicBezTo>
                <a:cubicBezTo>
                  <a:pt x="925297" y="277978"/>
                  <a:pt x="913485" y="275921"/>
                  <a:pt x="901446" y="271806"/>
                </a:cubicBezTo>
                <a:cubicBezTo>
                  <a:pt x="889406" y="267691"/>
                  <a:pt x="878128" y="261595"/>
                  <a:pt x="867613" y="253518"/>
                </a:cubicBezTo>
                <a:cubicBezTo>
                  <a:pt x="857097" y="245441"/>
                  <a:pt x="847801" y="235382"/>
                  <a:pt x="839724" y="223343"/>
                </a:cubicBezTo>
                <a:cubicBezTo>
                  <a:pt x="831646" y="211303"/>
                  <a:pt x="825779" y="197511"/>
                  <a:pt x="822121" y="181966"/>
                </a:cubicBezTo>
                <a:cubicBezTo>
                  <a:pt x="821207" y="178308"/>
                  <a:pt x="820750" y="174651"/>
                  <a:pt x="820750" y="170993"/>
                </a:cubicBezTo>
                <a:lnTo>
                  <a:pt x="820750" y="164592"/>
                </a:lnTo>
                <a:cubicBezTo>
                  <a:pt x="820750" y="163068"/>
                  <a:pt x="820826" y="161468"/>
                  <a:pt x="820978" y="159792"/>
                </a:cubicBezTo>
                <a:cubicBezTo>
                  <a:pt x="821131" y="158115"/>
                  <a:pt x="821359" y="156515"/>
                  <a:pt x="821665" y="154991"/>
                </a:cubicBezTo>
                <a:lnTo>
                  <a:pt x="823950" y="145847"/>
                </a:lnTo>
                <a:cubicBezTo>
                  <a:pt x="825170" y="140970"/>
                  <a:pt x="826312" y="136703"/>
                  <a:pt x="827379" y="133046"/>
                </a:cubicBezTo>
                <a:cubicBezTo>
                  <a:pt x="828446" y="129388"/>
                  <a:pt x="828827" y="126340"/>
                  <a:pt x="828522" y="123902"/>
                </a:cubicBezTo>
                <a:cubicBezTo>
                  <a:pt x="828522" y="118720"/>
                  <a:pt x="826541" y="114605"/>
                  <a:pt x="822579" y="111557"/>
                </a:cubicBezTo>
                <a:cubicBezTo>
                  <a:pt x="818616" y="108509"/>
                  <a:pt x="815111" y="106985"/>
                  <a:pt x="812063" y="106985"/>
                </a:cubicBezTo>
                <a:cubicBezTo>
                  <a:pt x="809625" y="106985"/>
                  <a:pt x="806882" y="107519"/>
                  <a:pt x="803833" y="108585"/>
                </a:cubicBezTo>
                <a:cubicBezTo>
                  <a:pt x="800785" y="109652"/>
                  <a:pt x="798042" y="111176"/>
                  <a:pt x="795604" y="113157"/>
                </a:cubicBezTo>
                <a:cubicBezTo>
                  <a:pt x="793166" y="115139"/>
                  <a:pt x="791108" y="117425"/>
                  <a:pt x="789432" y="120015"/>
                </a:cubicBezTo>
                <a:cubicBezTo>
                  <a:pt x="787755" y="122606"/>
                  <a:pt x="786917" y="125273"/>
                  <a:pt x="786917" y="128016"/>
                </a:cubicBezTo>
                <a:cubicBezTo>
                  <a:pt x="786917" y="131674"/>
                  <a:pt x="788517" y="134570"/>
                  <a:pt x="791718" y="136703"/>
                </a:cubicBezTo>
                <a:cubicBezTo>
                  <a:pt x="794918" y="138837"/>
                  <a:pt x="797737" y="139904"/>
                  <a:pt x="800176" y="139904"/>
                </a:cubicBezTo>
                <a:cubicBezTo>
                  <a:pt x="803529" y="139904"/>
                  <a:pt x="806119" y="138837"/>
                  <a:pt x="807948" y="136703"/>
                </a:cubicBezTo>
                <a:cubicBezTo>
                  <a:pt x="809777" y="134570"/>
                  <a:pt x="810692" y="132741"/>
                  <a:pt x="810692" y="131217"/>
                </a:cubicBezTo>
                <a:lnTo>
                  <a:pt x="809240" y="125412"/>
                </a:lnTo>
                <a:lnTo>
                  <a:pt x="813892" y="132131"/>
                </a:lnTo>
                <a:cubicBezTo>
                  <a:pt x="813892" y="139751"/>
                  <a:pt x="809015" y="143561"/>
                  <a:pt x="799261" y="143561"/>
                </a:cubicBezTo>
                <a:cubicBezTo>
                  <a:pt x="796823" y="143561"/>
                  <a:pt x="794004" y="142952"/>
                  <a:pt x="790803" y="141732"/>
                </a:cubicBezTo>
                <a:cubicBezTo>
                  <a:pt x="787603" y="140513"/>
                  <a:pt x="784631" y="138684"/>
                  <a:pt x="781888" y="136246"/>
                </a:cubicBezTo>
                <a:cubicBezTo>
                  <a:pt x="779145" y="133808"/>
                  <a:pt x="776782" y="130836"/>
                  <a:pt x="774801" y="127331"/>
                </a:cubicBezTo>
                <a:cubicBezTo>
                  <a:pt x="772820" y="123825"/>
                  <a:pt x="771829" y="119787"/>
                  <a:pt x="771829" y="115215"/>
                </a:cubicBezTo>
                <a:cubicBezTo>
                  <a:pt x="771829" y="108204"/>
                  <a:pt x="773811" y="102337"/>
                  <a:pt x="777773" y="97613"/>
                </a:cubicBezTo>
                <a:cubicBezTo>
                  <a:pt x="781736" y="92888"/>
                  <a:pt x="787222" y="90526"/>
                  <a:pt x="794232" y="90526"/>
                </a:cubicBezTo>
                <a:cubicBezTo>
                  <a:pt x="797890" y="90526"/>
                  <a:pt x="802157" y="91593"/>
                  <a:pt x="807034" y="93726"/>
                </a:cubicBezTo>
                <a:cubicBezTo>
                  <a:pt x="811911" y="95860"/>
                  <a:pt x="816635" y="98832"/>
                  <a:pt x="821207" y="102642"/>
                </a:cubicBezTo>
                <a:cubicBezTo>
                  <a:pt x="825779" y="106452"/>
                  <a:pt x="829665" y="111252"/>
                  <a:pt x="832866" y="117044"/>
                </a:cubicBezTo>
                <a:cubicBezTo>
                  <a:pt x="836066" y="122835"/>
                  <a:pt x="837819" y="129388"/>
                  <a:pt x="838123" y="136703"/>
                </a:cubicBezTo>
                <a:lnTo>
                  <a:pt x="845439" y="167793"/>
                </a:lnTo>
                <a:cubicBezTo>
                  <a:pt x="860679" y="207722"/>
                  <a:pt x="887196" y="228600"/>
                  <a:pt x="924991" y="230429"/>
                </a:cubicBezTo>
                <a:cubicBezTo>
                  <a:pt x="967663" y="226772"/>
                  <a:pt x="988999" y="204826"/>
                  <a:pt x="988999" y="164592"/>
                </a:cubicBezTo>
                <a:cubicBezTo>
                  <a:pt x="988999" y="147828"/>
                  <a:pt x="985342" y="135179"/>
                  <a:pt x="978027" y="126645"/>
                </a:cubicBezTo>
                <a:cubicBezTo>
                  <a:pt x="970711" y="118110"/>
                  <a:pt x="960958" y="113843"/>
                  <a:pt x="948766" y="113843"/>
                </a:cubicBezTo>
                <a:cubicBezTo>
                  <a:pt x="944194" y="113843"/>
                  <a:pt x="939774" y="114758"/>
                  <a:pt x="935507" y="116586"/>
                </a:cubicBezTo>
                <a:cubicBezTo>
                  <a:pt x="931240" y="118415"/>
                  <a:pt x="927430" y="121006"/>
                  <a:pt x="924077" y="124359"/>
                </a:cubicBezTo>
                <a:cubicBezTo>
                  <a:pt x="920724" y="127712"/>
                  <a:pt x="918057" y="131598"/>
                  <a:pt x="916076" y="136017"/>
                </a:cubicBezTo>
                <a:cubicBezTo>
                  <a:pt x="914095" y="140437"/>
                  <a:pt x="913104" y="145390"/>
                  <a:pt x="913104" y="150876"/>
                </a:cubicBezTo>
                <a:cubicBezTo>
                  <a:pt x="913104" y="160020"/>
                  <a:pt x="915238" y="167869"/>
                  <a:pt x="919505" y="174422"/>
                </a:cubicBezTo>
                <a:cubicBezTo>
                  <a:pt x="923772" y="180975"/>
                  <a:pt x="929106" y="184252"/>
                  <a:pt x="935507" y="184252"/>
                </a:cubicBezTo>
                <a:cubicBezTo>
                  <a:pt x="939774" y="184252"/>
                  <a:pt x="943203" y="182804"/>
                  <a:pt x="945794" y="179909"/>
                </a:cubicBezTo>
                <a:cubicBezTo>
                  <a:pt x="948385" y="177013"/>
                  <a:pt x="949680" y="172670"/>
                  <a:pt x="949680" y="166878"/>
                </a:cubicBezTo>
                <a:cubicBezTo>
                  <a:pt x="949680" y="162306"/>
                  <a:pt x="948690" y="158192"/>
                  <a:pt x="946709" y="154534"/>
                </a:cubicBezTo>
                <a:cubicBezTo>
                  <a:pt x="944727" y="150876"/>
                  <a:pt x="942365" y="149048"/>
                  <a:pt x="939622" y="149048"/>
                </a:cubicBezTo>
                <a:cubicBezTo>
                  <a:pt x="940841" y="150572"/>
                  <a:pt x="941451" y="152858"/>
                  <a:pt x="941451" y="155906"/>
                </a:cubicBezTo>
                <a:cubicBezTo>
                  <a:pt x="941451" y="163221"/>
                  <a:pt x="938555" y="166878"/>
                  <a:pt x="932764" y="166878"/>
                </a:cubicBezTo>
                <a:cubicBezTo>
                  <a:pt x="928801" y="166878"/>
                  <a:pt x="925830" y="165888"/>
                  <a:pt x="923849" y="163907"/>
                </a:cubicBezTo>
                <a:cubicBezTo>
                  <a:pt x="921867" y="161925"/>
                  <a:pt x="920877" y="159258"/>
                  <a:pt x="920877" y="155906"/>
                </a:cubicBezTo>
                <a:cubicBezTo>
                  <a:pt x="920877" y="150724"/>
                  <a:pt x="922477" y="146457"/>
                  <a:pt x="925677" y="143104"/>
                </a:cubicBezTo>
                <a:cubicBezTo>
                  <a:pt x="928878" y="139751"/>
                  <a:pt x="932764" y="138075"/>
                  <a:pt x="937336" y="138075"/>
                </a:cubicBezTo>
                <a:cubicBezTo>
                  <a:pt x="943737" y="138075"/>
                  <a:pt x="949375" y="140894"/>
                  <a:pt x="954252" y="146533"/>
                </a:cubicBezTo>
                <a:cubicBezTo>
                  <a:pt x="959129" y="152172"/>
                  <a:pt x="961567" y="158649"/>
                  <a:pt x="961567" y="165964"/>
                </a:cubicBezTo>
                <a:cubicBezTo>
                  <a:pt x="961567" y="174803"/>
                  <a:pt x="958138" y="181890"/>
                  <a:pt x="951280" y="187224"/>
                </a:cubicBezTo>
                <a:cubicBezTo>
                  <a:pt x="944422" y="192558"/>
                  <a:pt x="936574" y="195225"/>
                  <a:pt x="927735" y="195225"/>
                </a:cubicBezTo>
                <a:cubicBezTo>
                  <a:pt x="919200" y="195225"/>
                  <a:pt x="911428" y="193472"/>
                  <a:pt x="904417" y="189967"/>
                </a:cubicBezTo>
                <a:cubicBezTo>
                  <a:pt x="897407" y="186462"/>
                  <a:pt x="891387" y="181814"/>
                  <a:pt x="886358" y="176022"/>
                </a:cubicBezTo>
                <a:cubicBezTo>
                  <a:pt x="881329" y="170231"/>
                  <a:pt x="877366" y="163449"/>
                  <a:pt x="874471" y="155677"/>
                </a:cubicBezTo>
                <a:cubicBezTo>
                  <a:pt x="871575" y="147905"/>
                  <a:pt x="870128" y="139751"/>
                  <a:pt x="870128" y="131217"/>
                </a:cubicBezTo>
                <a:cubicBezTo>
                  <a:pt x="870128" y="123292"/>
                  <a:pt x="872109" y="115520"/>
                  <a:pt x="876071" y="107900"/>
                </a:cubicBezTo>
                <a:cubicBezTo>
                  <a:pt x="880033" y="100280"/>
                  <a:pt x="885977" y="94488"/>
                  <a:pt x="893902" y="90526"/>
                </a:cubicBezTo>
                <a:lnTo>
                  <a:pt x="876985" y="77267"/>
                </a:lnTo>
                <a:lnTo>
                  <a:pt x="754456" y="77267"/>
                </a:lnTo>
                <a:lnTo>
                  <a:pt x="761314" y="48006"/>
                </a:lnTo>
                <a:lnTo>
                  <a:pt x="1105585" y="48006"/>
                </a:lnTo>
                <a:cubicBezTo>
                  <a:pt x="1112596" y="48006"/>
                  <a:pt x="1118387" y="50750"/>
                  <a:pt x="1122959" y="56236"/>
                </a:cubicBezTo>
                <a:cubicBezTo>
                  <a:pt x="1127531" y="61722"/>
                  <a:pt x="1131950" y="67971"/>
                  <a:pt x="1136218" y="74981"/>
                </a:cubicBezTo>
                <a:lnTo>
                  <a:pt x="1135303" y="34290"/>
                </a:lnTo>
                <a:cubicBezTo>
                  <a:pt x="1134998" y="27890"/>
                  <a:pt x="1136675" y="22251"/>
                  <a:pt x="1140332" y="17374"/>
                </a:cubicBezTo>
                <a:cubicBezTo>
                  <a:pt x="1143990" y="12497"/>
                  <a:pt x="1148410" y="9754"/>
                  <a:pt x="1153591" y="91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M" sz="3600" dirty="0">
              <a:solidFill>
                <a:srgbClr val="C0000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B4369F-175D-4B67-9BCD-1BB790309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42" y="1578616"/>
            <a:ext cx="3669517" cy="3676650"/>
          </a:xfrm>
          <a:prstGeom prst="ellipse">
            <a:avLst/>
          </a:prstGeom>
          <a:ln w="285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915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970434" y="1160153"/>
            <a:ext cx="4159256" cy="520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C4BF707-098C-4751-B2FA-AA8B3691B6B2}"/>
              </a:ext>
            </a:extLst>
          </p:cNvPr>
          <p:cNvSpPr txBox="1"/>
          <p:nvPr/>
        </p:nvSpPr>
        <p:spPr>
          <a:xfrm>
            <a:off x="2277161" y="530794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465345B-8B95-4065-A32F-E38596DEC855}"/>
              </a:ext>
            </a:extLst>
          </p:cNvPr>
          <p:cNvSpPr txBox="1"/>
          <p:nvPr/>
        </p:nvSpPr>
        <p:spPr>
          <a:xfrm>
            <a:off x="1113771" y="1776860"/>
            <a:ext cx="4043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23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5986D98-4A76-422A-8D91-064D3DF08867}"/>
              </a:ext>
            </a:extLst>
          </p:cNvPr>
          <p:cNvSpPr txBox="1"/>
          <p:nvPr/>
        </p:nvSpPr>
        <p:spPr>
          <a:xfrm>
            <a:off x="1105989" y="2189814"/>
            <a:ext cx="4042724" cy="2316461"/>
          </a:xfrm>
          <a:custGeom>
            <a:avLst/>
            <a:gdLst/>
            <a:ahLst/>
            <a:cxnLst/>
            <a:rect l="l" t="t" r="r" b="b"/>
            <a:pathLst>
              <a:path w="4042724" h="2316461">
                <a:moveTo>
                  <a:pt x="2007280" y="2179148"/>
                </a:moveTo>
                <a:cubicBezTo>
                  <a:pt x="2012664" y="2179148"/>
                  <a:pt x="2017208" y="2181168"/>
                  <a:pt x="2020910" y="2185206"/>
                </a:cubicBezTo>
                <a:cubicBezTo>
                  <a:pt x="2024612" y="2189245"/>
                  <a:pt x="2026463" y="2194125"/>
                  <a:pt x="2026463" y="2199846"/>
                </a:cubicBezTo>
                <a:cubicBezTo>
                  <a:pt x="2026463" y="2205567"/>
                  <a:pt x="2024612" y="2210363"/>
                  <a:pt x="2020910" y="2214234"/>
                </a:cubicBezTo>
                <a:cubicBezTo>
                  <a:pt x="2017208" y="2218104"/>
                  <a:pt x="2012664" y="2220039"/>
                  <a:pt x="2007280" y="2220039"/>
                </a:cubicBezTo>
                <a:cubicBezTo>
                  <a:pt x="2001558" y="2220039"/>
                  <a:pt x="1996846" y="2218104"/>
                  <a:pt x="1993145" y="2214234"/>
                </a:cubicBezTo>
                <a:cubicBezTo>
                  <a:pt x="1989443" y="2210363"/>
                  <a:pt x="1987591" y="2205567"/>
                  <a:pt x="1987591" y="2199846"/>
                </a:cubicBezTo>
                <a:cubicBezTo>
                  <a:pt x="1987591" y="2194125"/>
                  <a:pt x="1989443" y="2189245"/>
                  <a:pt x="1993145" y="2185206"/>
                </a:cubicBezTo>
                <a:cubicBezTo>
                  <a:pt x="1996846" y="2181168"/>
                  <a:pt x="2001558" y="2179148"/>
                  <a:pt x="2007280" y="2179148"/>
                </a:cubicBezTo>
                <a:close/>
                <a:moveTo>
                  <a:pt x="1527086" y="2054456"/>
                </a:moveTo>
                <a:cubicBezTo>
                  <a:pt x="1518673" y="2055466"/>
                  <a:pt x="1509501" y="2057570"/>
                  <a:pt x="1499573" y="2060767"/>
                </a:cubicBezTo>
                <a:cubicBezTo>
                  <a:pt x="1489645" y="2063964"/>
                  <a:pt x="1479885" y="2067666"/>
                  <a:pt x="1470293" y="2071873"/>
                </a:cubicBezTo>
                <a:cubicBezTo>
                  <a:pt x="1460702" y="2076080"/>
                  <a:pt x="1451783" y="2080623"/>
                  <a:pt x="1443538" y="2085503"/>
                </a:cubicBezTo>
                <a:cubicBezTo>
                  <a:pt x="1435292" y="2090383"/>
                  <a:pt x="1428814" y="2095347"/>
                  <a:pt x="1424102" y="2100396"/>
                </a:cubicBezTo>
                <a:cubicBezTo>
                  <a:pt x="1428814" y="2107800"/>
                  <a:pt x="1435376" y="2115456"/>
                  <a:pt x="1443790" y="2123365"/>
                </a:cubicBezTo>
                <a:cubicBezTo>
                  <a:pt x="1452204" y="2131274"/>
                  <a:pt x="1461291" y="2138931"/>
                  <a:pt x="1471051" y="2146335"/>
                </a:cubicBezTo>
                <a:cubicBezTo>
                  <a:pt x="1480811" y="2153739"/>
                  <a:pt x="1490655" y="2160470"/>
                  <a:pt x="1500583" y="2166528"/>
                </a:cubicBezTo>
                <a:cubicBezTo>
                  <a:pt x="1510511" y="2172586"/>
                  <a:pt x="1519346" y="2177466"/>
                  <a:pt x="1527086" y="2181168"/>
                </a:cubicBezTo>
                <a:close/>
                <a:moveTo>
                  <a:pt x="2051704" y="2023662"/>
                </a:moveTo>
                <a:cubicBezTo>
                  <a:pt x="2042954" y="2023662"/>
                  <a:pt x="2034456" y="2025597"/>
                  <a:pt x="2026210" y="2029468"/>
                </a:cubicBezTo>
                <a:cubicBezTo>
                  <a:pt x="2017965" y="2033338"/>
                  <a:pt x="2010645" y="2038470"/>
                  <a:pt x="2004251" y="2044865"/>
                </a:cubicBezTo>
                <a:cubicBezTo>
                  <a:pt x="1997856" y="2051259"/>
                  <a:pt x="1992640" y="2058411"/>
                  <a:pt x="1988601" y="2066320"/>
                </a:cubicBezTo>
                <a:cubicBezTo>
                  <a:pt x="1984563" y="2074229"/>
                  <a:pt x="1982543" y="2082390"/>
                  <a:pt x="1982543" y="2090804"/>
                </a:cubicBezTo>
                <a:cubicBezTo>
                  <a:pt x="1982543" y="2099554"/>
                  <a:pt x="1987003" y="2108389"/>
                  <a:pt x="1995921" y="2117307"/>
                </a:cubicBezTo>
                <a:cubicBezTo>
                  <a:pt x="2004839" y="2126226"/>
                  <a:pt x="2015020" y="2135060"/>
                  <a:pt x="2026463" y="2143811"/>
                </a:cubicBezTo>
                <a:cubicBezTo>
                  <a:pt x="2042954" y="2156263"/>
                  <a:pt x="2062306" y="2166864"/>
                  <a:pt x="2084518" y="2175614"/>
                </a:cubicBezTo>
                <a:lnTo>
                  <a:pt x="2085022" y="2052437"/>
                </a:lnTo>
                <a:cubicBezTo>
                  <a:pt x="2083677" y="2057149"/>
                  <a:pt x="2081405" y="2061524"/>
                  <a:pt x="2078207" y="2065563"/>
                </a:cubicBezTo>
                <a:cubicBezTo>
                  <a:pt x="2075010" y="2069601"/>
                  <a:pt x="2071224" y="2073135"/>
                  <a:pt x="2066849" y="2076164"/>
                </a:cubicBezTo>
                <a:cubicBezTo>
                  <a:pt x="2062474" y="2079193"/>
                  <a:pt x="2057594" y="2081633"/>
                  <a:pt x="2052209" y="2083484"/>
                </a:cubicBezTo>
                <a:cubicBezTo>
                  <a:pt x="2046824" y="2085335"/>
                  <a:pt x="2041440" y="2086260"/>
                  <a:pt x="2036055" y="2086260"/>
                </a:cubicBezTo>
                <a:cubicBezTo>
                  <a:pt x="2027977" y="2086260"/>
                  <a:pt x="2021331" y="2084241"/>
                  <a:pt x="2016114" y="2080203"/>
                </a:cubicBezTo>
                <a:cubicBezTo>
                  <a:pt x="2010898" y="2076164"/>
                  <a:pt x="2008289" y="2071284"/>
                  <a:pt x="2008289" y="2065563"/>
                </a:cubicBezTo>
                <a:cubicBezTo>
                  <a:pt x="2008289" y="2059841"/>
                  <a:pt x="2010561" y="2055214"/>
                  <a:pt x="2015104" y="2051680"/>
                </a:cubicBezTo>
                <a:cubicBezTo>
                  <a:pt x="2019648" y="2048146"/>
                  <a:pt x="2025117" y="2046379"/>
                  <a:pt x="2031511" y="2046379"/>
                </a:cubicBezTo>
                <a:cubicBezTo>
                  <a:pt x="2035213" y="2046379"/>
                  <a:pt x="2038242" y="2047473"/>
                  <a:pt x="2040598" y="2049661"/>
                </a:cubicBezTo>
                <a:cubicBezTo>
                  <a:pt x="2042954" y="2051848"/>
                  <a:pt x="2044132" y="2054288"/>
                  <a:pt x="2044132" y="2056981"/>
                </a:cubicBezTo>
                <a:cubicBezTo>
                  <a:pt x="2044132" y="2060010"/>
                  <a:pt x="2043206" y="2062281"/>
                  <a:pt x="2041355" y="2063796"/>
                </a:cubicBezTo>
                <a:cubicBezTo>
                  <a:pt x="2039504" y="2065310"/>
                  <a:pt x="2037233" y="2066068"/>
                  <a:pt x="2034540" y="2066068"/>
                </a:cubicBezTo>
                <a:cubicBezTo>
                  <a:pt x="2030838" y="2066068"/>
                  <a:pt x="2028146" y="2065226"/>
                  <a:pt x="2026463" y="2063543"/>
                </a:cubicBezTo>
                <a:cubicBezTo>
                  <a:pt x="2024780" y="2061861"/>
                  <a:pt x="2023939" y="2059841"/>
                  <a:pt x="2023939" y="2057485"/>
                </a:cubicBezTo>
                <a:cubicBezTo>
                  <a:pt x="2023939" y="2056812"/>
                  <a:pt x="2024276" y="2055466"/>
                  <a:pt x="2024948" y="2053447"/>
                </a:cubicBezTo>
                <a:cubicBezTo>
                  <a:pt x="2022929" y="2053447"/>
                  <a:pt x="2020910" y="2054541"/>
                  <a:pt x="2018891" y="2056728"/>
                </a:cubicBezTo>
                <a:cubicBezTo>
                  <a:pt x="2016871" y="2058916"/>
                  <a:pt x="2015862" y="2061861"/>
                  <a:pt x="2015862" y="2065563"/>
                </a:cubicBezTo>
                <a:cubicBezTo>
                  <a:pt x="2015862" y="2068928"/>
                  <a:pt x="2017797" y="2072125"/>
                  <a:pt x="2021667" y="2075154"/>
                </a:cubicBezTo>
                <a:cubicBezTo>
                  <a:pt x="2025538" y="2078183"/>
                  <a:pt x="2030333" y="2079698"/>
                  <a:pt x="2036055" y="2079698"/>
                </a:cubicBezTo>
                <a:cubicBezTo>
                  <a:pt x="2041776" y="2079698"/>
                  <a:pt x="2047245" y="2078772"/>
                  <a:pt x="2052461" y="2076921"/>
                </a:cubicBezTo>
                <a:cubicBezTo>
                  <a:pt x="2057678" y="2075070"/>
                  <a:pt x="2062221" y="2072462"/>
                  <a:pt x="2066092" y="2069096"/>
                </a:cubicBezTo>
                <a:cubicBezTo>
                  <a:pt x="2069962" y="2065731"/>
                  <a:pt x="2073075" y="2061945"/>
                  <a:pt x="2075431" y="2057738"/>
                </a:cubicBezTo>
                <a:cubicBezTo>
                  <a:pt x="2077787" y="2053531"/>
                  <a:pt x="2078965" y="2048903"/>
                  <a:pt x="2078965" y="2043855"/>
                </a:cubicBezTo>
                <a:cubicBezTo>
                  <a:pt x="2078965" y="2038470"/>
                  <a:pt x="2076188" y="2033759"/>
                  <a:pt x="2070635" y="2029720"/>
                </a:cubicBezTo>
                <a:cubicBezTo>
                  <a:pt x="2065082" y="2025682"/>
                  <a:pt x="2058772" y="2023662"/>
                  <a:pt x="2051704" y="2023662"/>
                </a:cubicBezTo>
                <a:close/>
                <a:moveTo>
                  <a:pt x="906419" y="1988829"/>
                </a:moveTo>
                <a:cubicBezTo>
                  <a:pt x="916515" y="1996570"/>
                  <a:pt x="927285" y="2006919"/>
                  <a:pt x="938727" y="2019876"/>
                </a:cubicBezTo>
                <a:cubicBezTo>
                  <a:pt x="950170" y="2032833"/>
                  <a:pt x="959761" y="2047894"/>
                  <a:pt x="967502" y="2065058"/>
                </a:cubicBezTo>
                <a:cubicBezTo>
                  <a:pt x="978272" y="2055298"/>
                  <a:pt x="990387" y="2050418"/>
                  <a:pt x="1003850" y="2050418"/>
                </a:cubicBezTo>
                <a:cubicBezTo>
                  <a:pt x="1010581" y="2050418"/>
                  <a:pt x="1017227" y="2053279"/>
                  <a:pt x="1023790" y="2059000"/>
                </a:cubicBezTo>
                <a:cubicBezTo>
                  <a:pt x="1030353" y="2064721"/>
                  <a:pt x="1036158" y="2070443"/>
                  <a:pt x="1041206" y="2076164"/>
                </a:cubicBezTo>
                <a:lnTo>
                  <a:pt x="1041206" y="1988829"/>
                </a:lnTo>
                <a:close/>
                <a:moveTo>
                  <a:pt x="3133420" y="1981257"/>
                </a:moveTo>
                <a:cubicBezTo>
                  <a:pt x="3138468" y="1981257"/>
                  <a:pt x="3144274" y="1982435"/>
                  <a:pt x="3150837" y="1984791"/>
                </a:cubicBezTo>
                <a:cubicBezTo>
                  <a:pt x="3157399" y="1987147"/>
                  <a:pt x="3163626" y="1990091"/>
                  <a:pt x="3169515" y="1993625"/>
                </a:cubicBezTo>
                <a:cubicBezTo>
                  <a:pt x="3175405" y="1997159"/>
                  <a:pt x="3180369" y="2001113"/>
                  <a:pt x="3184408" y="2005489"/>
                </a:cubicBezTo>
                <a:cubicBezTo>
                  <a:pt x="3188446" y="2009864"/>
                  <a:pt x="3190466" y="2013902"/>
                  <a:pt x="3190466" y="2017604"/>
                </a:cubicBezTo>
                <a:lnTo>
                  <a:pt x="3190466" y="2202875"/>
                </a:lnTo>
                <a:cubicBezTo>
                  <a:pt x="3190466" y="2208596"/>
                  <a:pt x="3191896" y="2213813"/>
                  <a:pt x="3194757" y="2218525"/>
                </a:cubicBezTo>
                <a:cubicBezTo>
                  <a:pt x="3197617" y="2223236"/>
                  <a:pt x="3201572" y="2226770"/>
                  <a:pt x="3206620" y="2229126"/>
                </a:cubicBezTo>
                <a:lnTo>
                  <a:pt x="3206620" y="2233165"/>
                </a:lnTo>
                <a:cubicBezTo>
                  <a:pt x="3200562" y="2233165"/>
                  <a:pt x="3194167" y="2231902"/>
                  <a:pt x="3187436" y="2229378"/>
                </a:cubicBezTo>
                <a:cubicBezTo>
                  <a:pt x="3180705" y="2226854"/>
                  <a:pt x="3174563" y="2223573"/>
                  <a:pt x="3169011" y="2219534"/>
                </a:cubicBezTo>
                <a:cubicBezTo>
                  <a:pt x="3163457" y="2215496"/>
                  <a:pt x="3158830" y="2211121"/>
                  <a:pt x="3155128" y="2206409"/>
                </a:cubicBezTo>
                <a:cubicBezTo>
                  <a:pt x="3151426" y="2201697"/>
                  <a:pt x="3149575" y="2196985"/>
                  <a:pt x="3149575" y="2192274"/>
                </a:cubicBezTo>
                <a:lnTo>
                  <a:pt x="3149575" y="2005489"/>
                </a:lnTo>
                <a:cubicBezTo>
                  <a:pt x="3149575" y="2001786"/>
                  <a:pt x="3148144" y="1997832"/>
                  <a:pt x="3145284" y="1993625"/>
                </a:cubicBezTo>
                <a:cubicBezTo>
                  <a:pt x="3142423" y="1989418"/>
                  <a:pt x="3138468" y="1985969"/>
                  <a:pt x="3133420" y="1983276"/>
                </a:cubicBezTo>
                <a:close/>
                <a:moveTo>
                  <a:pt x="1798939" y="1905533"/>
                </a:moveTo>
                <a:cubicBezTo>
                  <a:pt x="1795237" y="1909235"/>
                  <a:pt x="1792208" y="1912517"/>
                  <a:pt x="1789852" y="1915377"/>
                </a:cubicBezTo>
                <a:cubicBezTo>
                  <a:pt x="1787497" y="1918238"/>
                  <a:pt x="1785646" y="1920930"/>
                  <a:pt x="1784299" y="1923454"/>
                </a:cubicBezTo>
                <a:cubicBezTo>
                  <a:pt x="1782953" y="1925979"/>
                  <a:pt x="1782028" y="1928587"/>
                  <a:pt x="1781523" y="1931279"/>
                </a:cubicBezTo>
                <a:cubicBezTo>
                  <a:pt x="1781018" y="1933972"/>
                  <a:pt x="1780766" y="1937337"/>
                  <a:pt x="1780766" y="1941376"/>
                </a:cubicBezTo>
                <a:lnTo>
                  <a:pt x="1780766" y="1945919"/>
                </a:lnTo>
                <a:cubicBezTo>
                  <a:pt x="1780766" y="1947602"/>
                  <a:pt x="1780850" y="1949285"/>
                  <a:pt x="1781018" y="1950967"/>
                </a:cubicBezTo>
                <a:cubicBezTo>
                  <a:pt x="1781186" y="1952650"/>
                  <a:pt x="1781439" y="1954333"/>
                  <a:pt x="1781775" y="1956016"/>
                </a:cubicBezTo>
                <a:lnTo>
                  <a:pt x="1782994" y="1956016"/>
                </a:lnTo>
                <a:lnTo>
                  <a:pt x="1826705" y="1956016"/>
                </a:lnTo>
                <a:lnTo>
                  <a:pt x="1910858" y="1956016"/>
                </a:lnTo>
                <a:lnTo>
                  <a:pt x="1946558" y="1956016"/>
                </a:lnTo>
                <a:lnTo>
                  <a:pt x="2184978" y="1956016"/>
                </a:lnTo>
                <a:lnTo>
                  <a:pt x="2172862" y="1988829"/>
                </a:lnTo>
                <a:lnTo>
                  <a:pt x="2131466" y="1988829"/>
                </a:lnTo>
                <a:lnTo>
                  <a:pt x="2131466" y="2214486"/>
                </a:lnTo>
                <a:lnTo>
                  <a:pt x="2130962" y="2223068"/>
                </a:lnTo>
                <a:cubicBezTo>
                  <a:pt x="2130289" y="2230136"/>
                  <a:pt x="2132644" y="2236783"/>
                  <a:pt x="2138029" y="2243009"/>
                </a:cubicBezTo>
                <a:cubicBezTo>
                  <a:pt x="2143414" y="2249235"/>
                  <a:pt x="2150818" y="2252348"/>
                  <a:pt x="2160242" y="2252348"/>
                </a:cubicBezTo>
                <a:cubicBezTo>
                  <a:pt x="2164280" y="2252348"/>
                  <a:pt x="2168066" y="2251170"/>
                  <a:pt x="2171600" y="2248814"/>
                </a:cubicBezTo>
                <a:cubicBezTo>
                  <a:pt x="2175134" y="2246458"/>
                  <a:pt x="2176901" y="2243093"/>
                  <a:pt x="2176901" y="2238718"/>
                </a:cubicBezTo>
                <a:cubicBezTo>
                  <a:pt x="2176901" y="2231314"/>
                  <a:pt x="2172189" y="2227611"/>
                  <a:pt x="2162766" y="2227611"/>
                </a:cubicBezTo>
                <a:cubicBezTo>
                  <a:pt x="2164449" y="2230304"/>
                  <a:pt x="2165290" y="2232492"/>
                  <a:pt x="2165290" y="2234174"/>
                </a:cubicBezTo>
                <a:cubicBezTo>
                  <a:pt x="2165290" y="2235857"/>
                  <a:pt x="2164449" y="2237456"/>
                  <a:pt x="2162766" y="2238970"/>
                </a:cubicBezTo>
                <a:cubicBezTo>
                  <a:pt x="2161083" y="2240484"/>
                  <a:pt x="2159232" y="2241242"/>
                  <a:pt x="2157213" y="2241242"/>
                </a:cubicBezTo>
                <a:cubicBezTo>
                  <a:pt x="2155193" y="2241242"/>
                  <a:pt x="2153511" y="2240400"/>
                  <a:pt x="2152164" y="2238718"/>
                </a:cubicBezTo>
                <a:cubicBezTo>
                  <a:pt x="2150818" y="2237035"/>
                  <a:pt x="2150145" y="2235184"/>
                  <a:pt x="2150145" y="2233165"/>
                </a:cubicBezTo>
                <a:cubicBezTo>
                  <a:pt x="2150145" y="2230136"/>
                  <a:pt x="2151323" y="2227443"/>
                  <a:pt x="2153679" y="2225087"/>
                </a:cubicBezTo>
                <a:cubicBezTo>
                  <a:pt x="2156035" y="2222731"/>
                  <a:pt x="2159064" y="2221554"/>
                  <a:pt x="2162766" y="2221554"/>
                </a:cubicBezTo>
                <a:cubicBezTo>
                  <a:pt x="2168824" y="2221554"/>
                  <a:pt x="2173788" y="2223405"/>
                  <a:pt x="2177658" y="2227107"/>
                </a:cubicBezTo>
                <a:cubicBezTo>
                  <a:pt x="2181528" y="2230809"/>
                  <a:pt x="2183463" y="2234679"/>
                  <a:pt x="2183463" y="2238718"/>
                </a:cubicBezTo>
                <a:cubicBezTo>
                  <a:pt x="2183463" y="2244102"/>
                  <a:pt x="2181108" y="2248814"/>
                  <a:pt x="2176396" y="2252853"/>
                </a:cubicBezTo>
                <a:cubicBezTo>
                  <a:pt x="2171684" y="2256891"/>
                  <a:pt x="2166299" y="2258911"/>
                  <a:pt x="2160242" y="2258911"/>
                </a:cubicBezTo>
                <a:cubicBezTo>
                  <a:pt x="2147116" y="2258911"/>
                  <a:pt x="2135337" y="2254536"/>
                  <a:pt x="2124904" y="2245785"/>
                </a:cubicBezTo>
                <a:cubicBezTo>
                  <a:pt x="2114471" y="2237035"/>
                  <a:pt x="2107908" y="2226265"/>
                  <a:pt x="2105216" y="2213476"/>
                </a:cubicBezTo>
                <a:lnTo>
                  <a:pt x="2104711" y="2210952"/>
                </a:lnTo>
                <a:lnTo>
                  <a:pt x="2103701" y="2212971"/>
                </a:lnTo>
                <a:cubicBezTo>
                  <a:pt x="2101345" y="2220712"/>
                  <a:pt x="2097727" y="2227191"/>
                  <a:pt x="2092848" y="2232407"/>
                </a:cubicBezTo>
                <a:cubicBezTo>
                  <a:pt x="2087967" y="2237624"/>
                  <a:pt x="2082162" y="2240232"/>
                  <a:pt x="2075431" y="2240232"/>
                </a:cubicBezTo>
                <a:cubicBezTo>
                  <a:pt x="2084854" y="2233838"/>
                  <a:pt x="2089566" y="2226265"/>
                  <a:pt x="2089566" y="2217515"/>
                </a:cubicBezTo>
                <a:lnTo>
                  <a:pt x="2088556" y="2209438"/>
                </a:lnTo>
                <a:lnTo>
                  <a:pt x="2088556" y="2207923"/>
                </a:lnTo>
                <a:lnTo>
                  <a:pt x="2069373" y="2199846"/>
                </a:lnTo>
                <a:cubicBezTo>
                  <a:pt x="2056247" y="2194461"/>
                  <a:pt x="2043375" y="2188824"/>
                  <a:pt x="2030754" y="2182935"/>
                </a:cubicBezTo>
                <a:cubicBezTo>
                  <a:pt x="2018133" y="2177045"/>
                  <a:pt x="2006270" y="2171071"/>
                  <a:pt x="1995164" y="2165013"/>
                </a:cubicBezTo>
                <a:cubicBezTo>
                  <a:pt x="1984058" y="2158955"/>
                  <a:pt x="1974214" y="2152982"/>
                  <a:pt x="1965632" y="2147092"/>
                </a:cubicBezTo>
                <a:cubicBezTo>
                  <a:pt x="1957050" y="2141202"/>
                  <a:pt x="1950234" y="2135397"/>
                  <a:pt x="1945186" y="2129675"/>
                </a:cubicBezTo>
                <a:cubicBezTo>
                  <a:pt x="1940811" y="2124627"/>
                  <a:pt x="1938034" y="2119831"/>
                  <a:pt x="1936856" y="2115288"/>
                </a:cubicBezTo>
                <a:cubicBezTo>
                  <a:pt x="1935679" y="2110744"/>
                  <a:pt x="1935089" y="2106453"/>
                  <a:pt x="1935089" y="2102415"/>
                </a:cubicBezTo>
                <a:cubicBezTo>
                  <a:pt x="1935089" y="2091982"/>
                  <a:pt x="1938034" y="2081212"/>
                  <a:pt x="1943924" y="2070106"/>
                </a:cubicBezTo>
                <a:cubicBezTo>
                  <a:pt x="1949814" y="2059000"/>
                  <a:pt x="1958985" y="2048988"/>
                  <a:pt x="1971437" y="2040069"/>
                </a:cubicBezTo>
                <a:cubicBezTo>
                  <a:pt x="1983889" y="2031150"/>
                  <a:pt x="1999455" y="2023830"/>
                  <a:pt x="2018133" y="2018109"/>
                </a:cubicBezTo>
                <a:cubicBezTo>
                  <a:pt x="2036812" y="2012388"/>
                  <a:pt x="2059108" y="2009527"/>
                  <a:pt x="2085022" y="2009527"/>
                </a:cubicBezTo>
                <a:lnTo>
                  <a:pt x="2085022" y="1988829"/>
                </a:lnTo>
                <a:lnTo>
                  <a:pt x="1932928" y="1988829"/>
                </a:lnTo>
                <a:lnTo>
                  <a:pt x="1917421" y="1988829"/>
                </a:lnTo>
                <a:lnTo>
                  <a:pt x="1897590" y="1988829"/>
                </a:lnTo>
                <a:cubicBezTo>
                  <a:pt x="1896917" y="1990176"/>
                  <a:pt x="1895486" y="1993036"/>
                  <a:pt x="1893299" y="1997411"/>
                </a:cubicBezTo>
                <a:cubicBezTo>
                  <a:pt x="1891111" y="2001786"/>
                  <a:pt x="1888587" y="2007929"/>
                  <a:pt x="1885726" y="2015838"/>
                </a:cubicBezTo>
                <a:cubicBezTo>
                  <a:pt x="1882866" y="2023746"/>
                  <a:pt x="1879921" y="2033506"/>
                  <a:pt x="1876892" y="2045117"/>
                </a:cubicBezTo>
                <a:cubicBezTo>
                  <a:pt x="1873863" y="2056728"/>
                  <a:pt x="1871170" y="2070274"/>
                  <a:pt x="1868815" y="2085756"/>
                </a:cubicBezTo>
                <a:cubicBezTo>
                  <a:pt x="1868142" y="2092150"/>
                  <a:pt x="1867553" y="2098208"/>
                  <a:pt x="1867048" y="2103929"/>
                </a:cubicBezTo>
                <a:cubicBezTo>
                  <a:pt x="1866543" y="2109651"/>
                  <a:pt x="1866291" y="2115204"/>
                  <a:pt x="1866291" y="2120589"/>
                </a:cubicBezTo>
                <a:cubicBezTo>
                  <a:pt x="1866291" y="2132368"/>
                  <a:pt x="1867132" y="2143558"/>
                  <a:pt x="1868815" y="2154159"/>
                </a:cubicBezTo>
                <a:cubicBezTo>
                  <a:pt x="1870497" y="2164761"/>
                  <a:pt x="1872433" y="2174184"/>
                  <a:pt x="1874620" y="2182430"/>
                </a:cubicBezTo>
                <a:cubicBezTo>
                  <a:pt x="1876808" y="2190675"/>
                  <a:pt x="1879164" y="2197490"/>
                  <a:pt x="1881688" y="2202875"/>
                </a:cubicBezTo>
                <a:cubicBezTo>
                  <a:pt x="1884212" y="2208260"/>
                  <a:pt x="1886315" y="2211794"/>
                  <a:pt x="1887998" y="2213476"/>
                </a:cubicBezTo>
                <a:cubicBezTo>
                  <a:pt x="1892710" y="2218188"/>
                  <a:pt x="1897422" y="2221470"/>
                  <a:pt x="1902133" y="2223320"/>
                </a:cubicBezTo>
                <a:cubicBezTo>
                  <a:pt x="1906845" y="2225171"/>
                  <a:pt x="1911052" y="2226097"/>
                  <a:pt x="1914754" y="2226097"/>
                </a:cubicBezTo>
                <a:cubicBezTo>
                  <a:pt x="1917110" y="2226097"/>
                  <a:pt x="1919718" y="2225256"/>
                  <a:pt x="1922578" y="2223573"/>
                </a:cubicBezTo>
                <a:cubicBezTo>
                  <a:pt x="1925439" y="2221890"/>
                  <a:pt x="1927963" y="2219618"/>
                  <a:pt x="1930151" y="2216758"/>
                </a:cubicBezTo>
                <a:cubicBezTo>
                  <a:pt x="1932338" y="2213897"/>
                  <a:pt x="1934189" y="2210616"/>
                  <a:pt x="1935704" y="2206914"/>
                </a:cubicBezTo>
                <a:cubicBezTo>
                  <a:pt x="1937219" y="2203212"/>
                  <a:pt x="1937976" y="2199510"/>
                  <a:pt x="1937976" y="2195808"/>
                </a:cubicBezTo>
                <a:cubicBezTo>
                  <a:pt x="1937976" y="2189077"/>
                  <a:pt x="1935956" y="2183608"/>
                  <a:pt x="1931918" y="2179401"/>
                </a:cubicBezTo>
                <a:cubicBezTo>
                  <a:pt x="1927879" y="2175194"/>
                  <a:pt x="1922999" y="2173090"/>
                  <a:pt x="1917278" y="2173090"/>
                </a:cubicBezTo>
                <a:cubicBezTo>
                  <a:pt x="1912566" y="2173090"/>
                  <a:pt x="1908948" y="2174605"/>
                  <a:pt x="1906424" y="2177634"/>
                </a:cubicBezTo>
                <a:cubicBezTo>
                  <a:pt x="1903900" y="2180663"/>
                  <a:pt x="1902470" y="2183523"/>
                  <a:pt x="1902133" y="2186216"/>
                </a:cubicBezTo>
                <a:cubicBezTo>
                  <a:pt x="1902470" y="2185543"/>
                  <a:pt x="1903647" y="2184533"/>
                  <a:pt x="1905667" y="2183187"/>
                </a:cubicBezTo>
                <a:cubicBezTo>
                  <a:pt x="1909369" y="2183187"/>
                  <a:pt x="1912987" y="2183944"/>
                  <a:pt x="1916521" y="2185459"/>
                </a:cubicBezTo>
                <a:cubicBezTo>
                  <a:pt x="1920055" y="2186973"/>
                  <a:pt x="1921821" y="2189750"/>
                  <a:pt x="1921821" y="2193788"/>
                </a:cubicBezTo>
                <a:cubicBezTo>
                  <a:pt x="1921821" y="2198836"/>
                  <a:pt x="1918288" y="2201361"/>
                  <a:pt x="1911220" y="2201361"/>
                </a:cubicBezTo>
                <a:cubicBezTo>
                  <a:pt x="1907518" y="2201361"/>
                  <a:pt x="1904068" y="2200014"/>
                  <a:pt x="1900871" y="2197322"/>
                </a:cubicBezTo>
                <a:cubicBezTo>
                  <a:pt x="1897674" y="2194630"/>
                  <a:pt x="1896075" y="2191264"/>
                  <a:pt x="1896075" y="2187226"/>
                </a:cubicBezTo>
                <a:cubicBezTo>
                  <a:pt x="1896075" y="2181841"/>
                  <a:pt x="1898010" y="2176961"/>
                  <a:pt x="1901881" y="2172586"/>
                </a:cubicBezTo>
                <a:cubicBezTo>
                  <a:pt x="1905751" y="2168210"/>
                  <a:pt x="1911052" y="2166023"/>
                  <a:pt x="1917783" y="2166023"/>
                </a:cubicBezTo>
                <a:cubicBezTo>
                  <a:pt x="1926196" y="2166023"/>
                  <a:pt x="1933432" y="2170230"/>
                  <a:pt x="1939490" y="2178643"/>
                </a:cubicBezTo>
                <a:cubicBezTo>
                  <a:pt x="1945548" y="2187057"/>
                  <a:pt x="1948577" y="2197658"/>
                  <a:pt x="1948577" y="2210447"/>
                </a:cubicBezTo>
                <a:cubicBezTo>
                  <a:pt x="1948577" y="2224919"/>
                  <a:pt x="1944538" y="2236698"/>
                  <a:pt x="1936461" y="2245785"/>
                </a:cubicBezTo>
                <a:cubicBezTo>
                  <a:pt x="1928384" y="2254872"/>
                  <a:pt x="1917951" y="2259415"/>
                  <a:pt x="1905162" y="2259415"/>
                </a:cubicBezTo>
                <a:cubicBezTo>
                  <a:pt x="1895402" y="2259415"/>
                  <a:pt x="1885558" y="2254704"/>
                  <a:pt x="1875630" y="2245280"/>
                </a:cubicBezTo>
                <a:cubicBezTo>
                  <a:pt x="1865702" y="2235857"/>
                  <a:pt x="1856867" y="2223657"/>
                  <a:pt x="1849127" y="2208681"/>
                </a:cubicBezTo>
                <a:cubicBezTo>
                  <a:pt x="1841386" y="2193704"/>
                  <a:pt x="1835075" y="2176961"/>
                  <a:pt x="1830196" y="2158450"/>
                </a:cubicBezTo>
                <a:cubicBezTo>
                  <a:pt x="1825316" y="2139940"/>
                  <a:pt x="1822876" y="2121430"/>
                  <a:pt x="1822876" y="2102920"/>
                </a:cubicBezTo>
                <a:cubicBezTo>
                  <a:pt x="1822876" y="2095179"/>
                  <a:pt x="1823633" y="2086260"/>
                  <a:pt x="1825147" y="2076164"/>
                </a:cubicBezTo>
                <a:cubicBezTo>
                  <a:pt x="1826662" y="2066068"/>
                  <a:pt x="1828597" y="2055719"/>
                  <a:pt x="1830953" y="2045117"/>
                </a:cubicBezTo>
                <a:cubicBezTo>
                  <a:pt x="1833309" y="2034516"/>
                  <a:pt x="1836001" y="2024251"/>
                  <a:pt x="1839030" y="2014323"/>
                </a:cubicBezTo>
                <a:cubicBezTo>
                  <a:pt x="1842059" y="2004395"/>
                  <a:pt x="1845088" y="1995897"/>
                  <a:pt x="1848117" y="1988829"/>
                </a:cubicBezTo>
                <a:lnTo>
                  <a:pt x="1814084" y="1988829"/>
                </a:lnTo>
                <a:lnTo>
                  <a:pt x="1789557" y="1988829"/>
                </a:lnTo>
                <a:lnTo>
                  <a:pt x="1782785" y="1988829"/>
                </a:lnTo>
                <a:lnTo>
                  <a:pt x="1782785" y="2208428"/>
                </a:lnTo>
                <a:lnTo>
                  <a:pt x="1783795" y="2222563"/>
                </a:lnTo>
                <a:cubicBezTo>
                  <a:pt x="1783795" y="2229967"/>
                  <a:pt x="1786487" y="2236698"/>
                  <a:pt x="1791872" y="2242756"/>
                </a:cubicBezTo>
                <a:cubicBezTo>
                  <a:pt x="1797257" y="2248814"/>
                  <a:pt x="1804829" y="2251843"/>
                  <a:pt x="1814589" y="2251843"/>
                </a:cubicBezTo>
                <a:cubicBezTo>
                  <a:pt x="1818964" y="2251843"/>
                  <a:pt x="1823002" y="2250665"/>
                  <a:pt x="1826705" y="2248309"/>
                </a:cubicBezTo>
                <a:cubicBezTo>
                  <a:pt x="1830407" y="2245953"/>
                  <a:pt x="1832258" y="2242588"/>
                  <a:pt x="1832258" y="2238213"/>
                </a:cubicBezTo>
                <a:cubicBezTo>
                  <a:pt x="1832258" y="2235184"/>
                  <a:pt x="1830827" y="2232576"/>
                  <a:pt x="1827967" y="2230388"/>
                </a:cubicBezTo>
                <a:cubicBezTo>
                  <a:pt x="1825106" y="2228200"/>
                  <a:pt x="1821656" y="2227107"/>
                  <a:pt x="1817618" y="2227107"/>
                </a:cubicBezTo>
                <a:cubicBezTo>
                  <a:pt x="1818964" y="2229462"/>
                  <a:pt x="1819637" y="2231650"/>
                  <a:pt x="1819637" y="2233669"/>
                </a:cubicBezTo>
                <a:cubicBezTo>
                  <a:pt x="1819637" y="2235352"/>
                  <a:pt x="1818796" y="2236951"/>
                  <a:pt x="1817113" y="2238465"/>
                </a:cubicBezTo>
                <a:cubicBezTo>
                  <a:pt x="1815430" y="2239980"/>
                  <a:pt x="1813579" y="2240737"/>
                  <a:pt x="1811560" y="2240737"/>
                </a:cubicBezTo>
                <a:cubicBezTo>
                  <a:pt x="1809204" y="2240737"/>
                  <a:pt x="1807269" y="2239896"/>
                  <a:pt x="1805754" y="2238213"/>
                </a:cubicBezTo>
                <a:cubicBezTo>
                  <a:pt x="1804240" y="2236530"/>
                  <a:pt x="1803483" y="2234679"/>
                  <a:pt x="1803483" y="2232660"/>
                </a:cubicBezTo>
                <a:cubicBezTo>
                  <a:pt x="1803483" y="2229294"/>
                  <a:pt x="1804997" y="2226518"/>
                  <a:pt x="1808026" y="2224330"/>
                </a:cubicBezTo>
                <a:cubicBezTo>
                  <a:pt x="1811055" y="2222143"/>
                  <a:pt x="1814252" y="2221049"/>
                  <a:pt x="1817618" y="2221049"/>
                </a:cubicBezTo>
                <a:cubicBezTo>
                  <a:pt x="1823339" y="2221049"/>
                  <a:pt x="1828303" y="2222731"/>
                  <a:pt x="1832510" y="2226097"/>
                </a:cubicBezTo>
                <a:cubicBezTo>
                  <a:pt x="1836717" y="2229462"/>
                  <a:pt x="1838821" y="2233501"/>
                  <a:pt x="1838821" y="2238213"/>
                </a:cubicBezTo>
                <a:cubicBezTo>
                  <a:pt x="1838821" y="2243934"/>
                  <a:pt x="1836465" y="2248730"/>
                  <a:pt x="1831753" y="2252600"/>
                </a:cubicBezTo>
                <a:cubicBezTo>
                  <a:pt x="1827041" y="2256471"/>
                  <a:pt x="1821320" y="2258406"/>
                  <a:pt x="1814589" y="2258406"/>
                </a:cubicBezTo>
                <a:cubicBezTo>
                  <a:pt x="1800117" y="2258406"/>
                  <a:pt x="1787581" y="2253946"/>
                  <a:pt x="1776979" y="2245028"/>
                </a:cubicBezTo>
                <a:cubicBezTo>
                  <a:pt x="1766378" y="2236109"/>
                  <a:pt x="1759731" y="2225424"/>
                  <a:pt x="1757039" y="2212971"/>
                </a:cubicBezTo>
                <a:lnTo>
                  <a:pt x="1756534" y="2210447"/>
                </a:lnTo>
                <a:lnTo>
                  <a:pt x="1755524" y="2212467"/>
                </a:lnTo>
                <a:cubicBezTo>
                  <a:pt x="1752832" y="2219871"/>
                  <a:pt x="1749046" y="2226265"/>
                  <a:pt x="1744166" y="2231650"/>
                </a:cubicBezTo>
                <a:cubicBezTo>
                  <a:pt x="1739286" y="2237035"/>
                  <a:pt x="1733144" y="2239727"/>
                  <a:pt x="1725740" y="2239727"/>
                </a:cubicBezTo>
                <a:cubicBezTo>
                  <a:pt x="1730115" y="2237035"/>
                  <a:pt x="1733649" y="2233753"/>
                  <a:pt x="1736341" y="2229883"/>
                </a:cubicBezTo>
                <a:cubicBezTo>
                  <a:pt x="1739033" y="2226013"/>
                  <a:pt x="1740380" y="2221722"/>
                  <a:pt x="1740380" y="2217010"/>
                </a:cubicBezTo>
                <a:lnTo>
                  <a:pt x="1740380" y="2022148"/>
                </a:lnTo>
                <a:cubicBezTo>
                  <a:pt x="1735668" y="2010705"/>
                  <a:pt x="1729442" y="2002291"/>
                  <a:pt x="1721701" y="1996907"/>
                </a:cubicBezTo>
                <a:cubicBezTo>
                  <a:pt x="1713960" y="1991522"/>
                  <a:pt x="1707229" y="1988829"/>
                  <a:pt x="1701508" y="1988829"/>
                </a:cubicBezTo>
                <a:lnTo>
                  <a:pt x="1693877" y="1988829"/>
                </a:lnTo>
                <a:lnTo>
                  <a:pt x="1693678" y="1989334"/>
                </a:lnTo>
                <a:lnTo>
                  <a:pt x="1570501" y="1989334"/>
                </a:lnTo>
                <a:lnTo>
                  <a:pt x="1571006" y="2011042"/>
                </a:lnTo>
                <a:cubicBezTo>
                  <a:pt x="1576391" y="2009695"/>
                  <a:pt x="1583122" y="2009022"/>
                  <a:pt x="1591199" y="2009022"/>
                </a:cubicBezTo>
                <a:cubicBezTo>
                  <a:pt x="1603315" y="2009022"/>
                  <a:pt x="1614926" y="2010705"/>
                  <a:pt x="1626032" y="2014071"/>
                </a:cubicBezTo>
                <a:cubicBezTo>
                  <a:pt x="1637138" y="2017436"/>
                  <a:pt x="1647066" y="2022484"/>
                  <a:pt x="1655817" y="2029215"/>
                </a:cubicBezTo>
                <a:cubicBezTo>
                  <a:pt x="1664567" y="2035946"/>
                  <a:pt x="1671550" y="2044276"/>
                  <a:pt x="1676767" y="2054204"/>
                </a:cubicBezTo>
                <a:cubicBezTo>
                  <a:pt x="1681983" y="2064132"/>
                  <a:pt x="1684592" y="2075659"/>
                  <a:pt x="1684592" y="2088785"/>
                </a:cubicBezTo>
                <a:cubicBezTo>
                  <a:pt x="1684592" y="2109314"/>
                  <a:pt x="1679964" y="2125637"/>
                  <a:pt x="1670709" y="2137753"/>
                </a:cubicBezTo>
                <a:cubicBezTo>
                  <a:pt x="1661454" y="2149868"/>
                  <a:pt x="1647403" y="2155926"/>
                  <a:pt x="1628556" y="2155926"/>
                </a:cubicBezTo>
                <a:cubicBezTo>
                  <a:pt x="1620815" y="2155926"/>
                  <a:pt x="1613664" y="2154075"/>
                  <a:pt x="1607101" y="2150373"/>
                </a:cubicBezTo>
                <a:cubicBezTo>
                  <a:pt x="1600538" y="2146671"/>
                  <a:pt x="1594817" y="2141791"/>
                  <a:pt x="1589937" y="2135733"/>
                </a:cubicBezTo>
                <a:cubicBezTo>
                  <a:pt x="1585057" y="2129675"/>
                  <a:pt x="1581271" y="2122608"/>
                  <a:pt x="1578578" y="2114531"/>
                </a:cubicBezTo>
                <a:cubicBezTo>
                  <a:pt x="1575886" y="2106453"/>
                  <a:pt x="1574540" y="2097871"/>
                  <a:pt x="1574540" y="2088785"/>
                </a:cubicBezTo>
                <a:cubicBezTo>
                  <a:pt x="1574540" y="2078688"/>
                  <a:pt x="1577485" y="2070106"/>
                  <a:pt x="1583374" y="2063038"/>
                </a:cubicBezTo>
                <a:cubicBezTo>
                  <a:pt x="1589264" y="2055971"/>
                  <a:pt x="1596247" y="2052437"/>
                  <a:pt x="1604325" y="2052437"/>
                </a:cubicBezTo>
                <a:cubicBezTo>
                  <a:pt x="1609709" y="2052437"/>
                  <a:pt x="1614842" y="2053531"/>
                  <a:pt x="1619722" y="2055719"/>
                </a:cubicBezTo>
                <a:cubicBezTo>
                  <a:pt x="1624602" y="2057906"/>
                  <a:pt x="1628893" y="2060767"/>
                  <a:pt x="1632595" y="2064301"/>
                </a:cubicBezTo>
                <a:cubicBezTo>
                  <a:pt x="1636297" y="2067834"/>
                  <a:pt x="1639241" y="2072041"/>
                  <a:pt x="1641429" y="2076921"/>
                </a:cubicBezTo>
                <a:cubicBezTo>
                  <a:pt x="1643617" y="2081801"/>
                  <a:pt x="1644711" y="2086934"/>
                  <a:pt x="1644711" y="2092318"/>
                </a:cubicBezTo>
                <a:cubicBezTo>
                  <a:pt x="1644711" y="2098713"/>
                  <a:pt x="1642859" y="2104182"/>
                  <a:pt x="1639157" y="2108725"/>
                </a:cubicBezTo>
                <a:cubicBezTo>
                  <a:pt x="1635455" y="2113269"/>
                  <a:pt x="1631417" y="2115540"/>
                  <a:pt x="1627042" y="2115540"/>
                </a:cubicBezTo>
                <a:cubicBezTo>
                  <a:pt x="1621657" y="2115540"/>
                  <a:pt x="1617282" y="2113858"/>
                  <a:pt x="1613916" y="2110492"/>
                </a:cubicBezTo>
                <a:cubicBezTo>
                  <a:pt x="1610551" y="2107127"/>
                  <a:pt x="1608868" y="2103088"/>
                  <a:pt x="1608868" y="2098376"/>
                </a:cubicBezTo>
                <a:cubicBezTo>
                  <a:pt x="1608868" y="2095684"/>
                  <a:pt x="1609962" y="2093244"/>
                  <a:pt x="1612149" y="2091056"/>
                </a:cubicBezTo>
                <a:cubicBezTo>
                  <a:pt x="1614337" y="2088869"/>
                  <a:pt x="1616945" y="2087775"/>
                  <a:pt x="1619974" y="2087775"/>
                </a:cubicBezTo>
                <a:cubicBezTo>
                  <a:pt x="1621657" y="2087775"/>
                  <a:pt x="1623255" y="2088532"/>
                  <a:pt x="1624770" y="2090047"/>
                </a:cubicBezTo>
                <a:cubicBezTo>
                  <a:pt x="1626284" y="2091561"/>
                  <a:pt x="1627042" y="2093665"/>
                  <a:pt x="1627042" y="2096357"/>
                </a:cubicBezTo>
                <a:cubicBezTo>
                  <a:pt x="1627042" y="2098040"/>
                  <a:pt x="1626200" y="2099386"/>
                  <a:pt x="1624517" y="2100396"/>
                </a:cubicBezTo>
                <a:cubicBezTo>
                  <a:pt x="1622835" y="2101405"/>
                  <a:pt x="1621320" y="2101910"/>
                  <a:pt x="1619974" y="2101910"/>
                </a:cubicBezTo>
                <a:lnTo>
                  <a:pt x="1617450" y="2101910"/>
                </a:lnTo>
                <a:lnTo>
                  <a:pt x="1615935" y="2100396"/>
                </a:lnTo>
                <a:cubicBezTo>
                  <a:pt x="1615935" y="2102078"/>
                  <a:pt x="1616861" y="2103593"/>
                  <a:pt x="1618712" y="2104939"/>
                </a:cubicBezTo>
                <a:cubicBezTo>
                  <a:pt x="1620563" y="2106285"/>
                  <a:pt x="1623340" y="2106958"/>
                  <a:pt x="1627042" y="2106958"/>
                </a:cubicBezTo>
                <a:cubicBezTo>
                  <a:pt x="1629061" y="2106958"/>
                  <a:pt x="1631248" y="2106285"/>
                  <a:pt x="1633604" y="2104939"/>
                </a:cubicBezTo>
                <a:cubicBezTo>
                  <a:pt x="1635960" y="2103593"/>
                  <a:pt x="1637138" y="2101405"/>
                  <a:pt x="1637138" y="2098376"/>
                </a:cubicBezTo>
                <a:cubicBezTo>
                  <a:pt x="1637138" y="2093665"/>
                  <a:pt x="1635119" y="2089878"/>
                  <a:pt x="1631080" y="2087018"/>
                </a:cubicBezTo>
                <a:cubicBezTo>
                  <a:pt x="1627042" y="2084157"/>
                  <a:pt x="1622498" y="2082727"/>
                  <a:pt x="1617450" y="2082727"/>
                </a:cubicBezTo>
                <a:cubicBezTo>
                  <a:pt x="1610719" y="2082727"/>
                  <a:pt x="1605082" y="2084998"/>
                  <a:pt x="1600538" y="2089542"/>
                </a:cubicBezTo>
                <a:cubicBezTo>
                  <a:pt x="1595995" y="2094085"/>
                  <a:pt x="1593723" y="2099722"/>
                  <a:pt x="1593723" y="2106453"/>
                </a:cubicBezTo>
                <a:cubicBezTo>
                  <a:pt x="1593723" y="2113521"/>
                  <a:pt x="1595827" y="2119579"/>
                  <a:pt x="1600034" y="2124627"/>
                </a:cubicBezTo>
                <a:cubicBezTo>
                  <a:pt x="1604240" y="2129675"/>
                  <a:pt x="1609709" y="2132200"/>
                  <a:pt x="1616440" y="2132200"/>
                </a:cubicBezTo>
                <a:cubicBezTo>
                  <a:pt x="1626873" y="2132200"/>
                  <a:pt x="1635708" y="2127993"/>
                  <a:pt x="1642944" y="2119579"/>
                </a:cubicBezTo>
                <a:cubicBezTo>
                  <a:pt x="1650179" y="2111165"/>
                  <a:pt x="1653797" y="2101069"/>
                  <a:pt x="1653797" y="2089289"/>
                </a:cubicBezTo>
                <a:cubicBezTo>
                  <a:pt x="1653797" y="2080203"/>
                  <a:pt x="1652115" y="2072462"/>
                  <a:pt x="1648749" y="2066068"/>
                </a:cubicBezTo>
                <a:cubicBezTo>
                  <a:pt x="1645384" y="2059673"/>
                  <a:pt x="1641093" y="2054288"/>
                  <a:pt x="1635876" y="2049913"/>
                </a:cubicBezTo>
                <a:cubicBezTo>
                  <a:pt x="1630659" y="2045538"/>
                  <a:pt x="1625022" y="2042341"/>
                  <a:pt x="1618964" y="2040321"/>
                </a:cubicBezTo>
                <a:cubicBezTo>
                  <a:pt x="1612906" y="2038302"/>
                  <a:pt x="1607185" y="2037293"/>
                  <a:pt x="1601800" y="2037293"/>
                </a:cubicBezTo>
                <a:lnTo>
                  <a:pt x="1599276" y="2037293"/>
                </a:lnTo>
                <a:cubicBezTo>
                  <a:pt x="1591872" y="2037629"/>
                  <a:pt x="1582281" y="2039985"/>
                  <a:pt x="1570501" y="2044360"/>
                </a:cubicBezTo>
                <a:lnTo>
                  <a:pt x="1570501" y="2220039"/>
                </a:lnTo>
                <a:cubicBezTo>
                  <a:pt x="1570501" y="2228789"/>
                  <a:pt x="1574035" y="2236362"/>
                  <a:pt x="1581103" y="2242756"/>
                </a:cubicBezTo>
                <a:cubicBezTo>
                  <a:pt x="1588170" y="2249151"/>
                  <a:pt x="1597089" y="2252348"/>
                  <a:pt x="1607858" y="2252348"/>
                </a:cubicBezTo>
                <a:cubicBezTo>
                  <a:pt x="1613580" y="2252348"/>
                  <a:pt x="1618207" y="2250918"/>
                  <a:pt x="1621741" y="2248057"/>
                </a:cubicBezTo>
                <a:cubicBezTo>
                  <a:pt x="1625275" y="2245196"/>
                  <a:pt x="1627042" y="2241578"/>
                  <a:pt x="1627042" y="2237203"/>
                </a:cubicBezTo>
                <a:cubicBezTo>
                  <a:pt x="1627042" y="2234174"/>
                  <a:pt x="1625611" y="2231398"/>
                  <a:pt x="1622751" y="2228874"/>
                </a:cubicBezTo>
                <a:cubicBezTo>
                  <a:pt x="1619890" y="2226349"/>
                  <a:pt x="1616104" y="2225087"/>
                  <a:pt x="1611392" y="2225087"/>
                </a:cubicBezTo>
                <a:cubicBezTo>
                  <a:pt x="1612738" y="2227443"/>
                  <a:pt x="1613411" y="2229799"/>
                  <a:pt x="1613411" y="2232155"/>
                </a:cubicBezTo>
                <a:cubicBezTo>
                  <a:pt x="1613411" y="2234847"/>
                  <a:pt x="1612402" y="2236783"/>
                  <a:pt x="1610382" y="2237960"/>
                </a:cubicBezTo>
                <a:cubicBezTo>
                  <a:pt x="1608363" y="2239138"/>
                  <a:pt x="1606512" y="2239727"/>
                  <a:pt x="1604829" y="2239727"/>
                </a:cubicBezTo>
                <a:cubicBezTo>
                  <a:pt x="1599445" y="2239727"/>
                  <a:pt x="1596752" y="2236867"/>
                  <a:pt x="1596752" y="2231145"/>
                </a:cubicBezTo>
                <a:cubicBezTo>
                  <a:pt x="1596752" y="2227107"/>
                  <a:pt x="1598267" y="2223994"/>
                  <a:pt x="1601296" y="2221806"/>
                </a:cubicBezTo>
                <a:cubicBezTo>
                  <a:pt x="1604325" y="2219618"/>
                  <a:pt x="1607690" y="2218525"/>
                  <a:pt x="1611392" y="2218525"/>
                </a:cubicBezTo>
                <a:cubicBezTo>
                  <a:pt x="1617113" y="2218525"/>
                  <a:pt x="1622246" y="2220292"/>
                  <a:pt x="1626789" y="2223825"/>
                </a:cubicBezTo>
                <a:cubicBezTo>
                  <a:pt x="1631333" y="2227359"/>
                  <a:pt x="1633604" y="2231818"/>
                  <a:pt x="1633604" y="2237203"/>
                </a:cubicBezTo>
                <a:cubicBezTo>
                  <a:pt x="1633604" y="2243261"/>
                  <a:pt x="1630996" y="2248478"/>
                  <a:pt x="1625780" y="2252853"/>
                </a:cubicBezTo>
                <a:cubicBezTo>
                  <a:pt x="1620563" y="2257228"/>
                  <a:pt x="1614589" y="2259415"/>
                  <a:pt x="1607858" y="2259415"/>
                </a:cubicBezTo>
                <a:cubicBezTo>
                  <a:pt x="1600791" y="2259415"/>
                  <a:pt x="1593891" y="2258153"/>
                  <a:pt x="1587160" y="2255629"/>
                </a:cubicBezTo>
                <a:cubicBezTo>
                  <a:pt x="1580429" y="2253105"/>
                  <a:pt x="1574372" y="2249571"/>
                  <a:pt x="1568987" y="2245028"/>
                </a:cubicBezTo>
                <a:cubicBezTo>
                  <a:pt x="1563602" y="2240484"/>
                  <a:pt x="1559059" y="2235184"/>
                  <a:pt x="1555356" y="2229126"/>
                </a:cubicBezTo>
                <a:cubicBezTo>
                  <a:pt x="1551654" y="2223068"/>
                  <a:pt x="1549130" y="2216505"/>
                  <a:pt x="1547784" y="2209438"/>
                </a:cubicBezTo>
                <a:cubicBezTo>
                  <a:pt x="1547111" y="2208765"/>
                  <a:pt x="1546606" y="2208428"/>
                  <a:pt x="1546270" y="2208428"/>
                </a:cubicBezTo>
                <a:cubicBezTo>
                  <a:pt x="1545933" y="2208428"/>
                  <a:pt x="1545597" y="2208596"/>
                  <a:pt x="1545260" y="2208933"/>
                </a:cubicBezTo>
                <a:cubicBezTo>
                  <a:pt x="1542904" y="2217347"/>
                  <a:pt x="1538950" y="2224414"/>
                  <a:pt x="1533396" y="2230136"/>
                </a:cubicBezTo>
                <a:cubicBezTo>
                  <a:pt x="1527844" y="2235857"/>
                  <a:pt x="1521533" y="2238718"/>
                  <a:pt x="1514466" y="2238718"/>
                </a:cubicBezTo>
                <a:cubicBezTo>
                  <a:pt x="1519177" y="2235689"/>
                  <a:pt x="1522879" y="2231902"/>
                  <a:pt x="1525572" y="2227359"/>
                </a:cubicBezTo>
                <a:cubicBezTo>
                  <a:pt x="1528264" y="2222816"/>
                  <a:pt x="1529610" y="2218188"/>
                  <a:pt x="1529610" y="2213476"/>
                </a:cubicBezTo>
                <a:lnTo>
                  <a:pt x="1529610" y="2205904"/>
                </a:lnTo>
                <a:cubicBezTo>
                  <a:pt x="1517495" y="2202202"/>
                  <a:pt x="1505042" y="2197406"/>
                  <a:pt x="1492253" y="2191517"/>
                </a:cubicBezTo>
                <a:cubicBezTo>
                  <a:pt x="1479465" y="2185627"/>
                  <a:pt x="1468190" y="2179485"/>
                  <a:pt x="1458430" y="2173090"/>
                </a:cubicBezTo>
                <a:cubicBezTo>
                  <a:pt x="1450016" y="2167706"/>
                  <a:pt x="1440930" y="2161564"/>
                  <a:pt x="1431170" y="2154664"/>
                </a:cubicBezTo>
                <a:cubicBezTo>
                  <a:pt x="1421410" y="2147765"/>
                  <a:pt x="1412323" y="2140697"/>
                  <a:pt x="1403909" y="2133462"/>
                </a:cubicBezTo>
                <a:cubicBezTo>
                  <a:pt x="1395495" y="2126226"/>
                  <a:pt x="1388512" y="2118906"/>
                  <a:pt x="1382959" y="2111502"/>
                </a:cubicBezTo>
                <a:cubicBezTo>
                  <a:pt x="1377406" y="2104098"/>
                  <a:pt x="1374629" y="2097030"/>
                  <a:pt x="1374629" y="2090299"/>
                </a:cubicBezTo>
                <a:cubicBezTo>
                  <a:pt x="1374629" y="2084578"/>
                  <a:pt x="1377826" y="2078267"/>
                  <a:pt x="1384221" y="2071368"/>
                </a:cubicBezTo>
                <a:cubicBezTo>
                  <a:pt x="1390615" y="2064469"/>
                  <a:pt x="1398104" y="2057906"/>
                  <a:pt x="1406686" y="2051680"/>
                </a:cubicBezTo>
                <a:cubicBezTo>
                  <a:pt x="1415268" y="2045454"/>
                  <a:pt x="1423681" y="2039985"/>
                  <a:pt x="1431927" y="2035273"/>
                </a:cubicBezTo>
                <a:cubicBezTo>
                  <a:pt x="1440172" y="2030561"/>
                  <a:pt x="1446146" y="2027533"/>
                  <a:pt x="1449848" y="2026186"/>
                </a:cubicBezTo>
                <a:cubicBezTo>
                  <a:pt x="1461627" y="2021475"/>
                  <a:pt x="1473743" y="2017773"/>
                  <a:pt x="1486195" y="2015080"/>
                </a:cubicBezTo>
                <a:cubicBezTo>
                  <a:pt x="1498648" y="2012388"/>
                  <a:pt x="1511942" y="2010032"/>
                  <a:pt x="1526077" y="2008013"/>
                </a:cubicBezTo>
                <a:lnTo>
                  <a:pt x="1526077" y="1989334"/>
                </a:lnTo>
                <a:lnTo>
                  <a:pt x="1339796" y="1989334"/>
                </a:lnTo>
                <a:lnTo>
                  <a:pt x="1340010" y="1988829"/>
                </a:lnTo>
                <a:lnTo>
                  <a:pt x="1231040" y="1988829"/>
                </a:lnTo>
                <a:lnTo>
                  <a:pt x="1238107" y="1992363"/>
                </a:lnTo>
                <a:cubicBezTo>
                  <a:pt x="1251233" y="1992363"/>
                  <a:pt x="1263769" y="1994382"/>
                  <a:pt x="1275717" y="1998421"/>
                </a:cubicBezTo>
                <a:cubicBezTo>
                  <a:pt x="1287664" y="2002460"/>
                  <a:pt x="1298182" y="2008181"/>
                  <a:pt x="1307268" y="2015585"/>
                </a:cubicBezTo>
                <a:cubicBezTo>
                  <a:pt x="1316355" y="2022989"/>
                  <a:pt x="1323591" y="2031824"/>
                  <a:pt x="1328976" y="2042088"/>
                </a:cubicBezTo>
                <a:cubicBezTo>
                  <a:pt x="1334361" y="2052353"/>
                  <a:pt x="1337053" y="2063712"/>
                  <a:pt x="1337053" y="2076164"/>
                </a:cubicBezTo>
                <a:cubicBezTo>
                  <a:pt x="1337053" y="2117560"/>
                  <a:pt x="1302557" y="2159628"/>
                  <a:pt x="1233564" y="2202370"/>
                </a:cubicBezTo>
                <a:cubicBezTo>
                  <a:pt x="1255776" y="2217178"/>
                  <a:pt x="1275633" y="2228874"/>
                  <a:pt x="1293133" y="2237456"/>
                </a:cubicBezTo>
                <a:cubicBezTo>
                  <a:pt x="1310634" y="2246038"/>
                  <a:pt x="1325947" y="2252516"/>
                  <a:pt x="1339072" y="2256891"/>
                </a:cubicBezTo>
                <a:cubicBezTo>
                  <a:pt x="1352198" y="2261266"/>
                  <a:pt x="1362883" y="2264043"/>
                  <a:pt x="1371129" y="2265221"/>
                </a:cubicBezTo>
                <a:cubicBezTo>
                  <a:pt x="1379374" y="2266399"/>
                  <a:pt x="1385180" y="2266988"/>
                  <a:pt x="1388545" y="2266988"/>
                </a:cubicBezTo>
                <a:cubicBezTo>
                  <a:pt x="1403353" y="2264968"/>
                  <a:pt x="1410757" y="2258911"/>
                  <a:pt x="1410757" y="2248814"/>
                </a:cubicBezTo>
                <a:cubicBezTo>
                  <a:pt x="1410757" y="2245449"/>
                  <a:pt x="1408907" y="2241999"/>
                  <a:pt x="1405204" y="2238465"/>
                </a:cubicBezTo>
                <a:cubicBezTo>
                  <a:pt x="1401502" y="2234931"/>
                  <a:pt x="1396454" y="2233165"/>
                  <a:pt x="1390060" y="2233165"/>
                </a:cubicBezTo>
                <a:cubicBezTo>
                  <a:pt x="1386021" y="2233165"/>
                  <a:pt x="1382151" y="2234511"/>
                  <a:pt x="1378449" y="2237203"/>
                </a:cubicBezTo>
                <a:cubicBezTo>
                  <a:pt x="1387872" y="2240905"/>
                  <a:pt x="1392584" y="2244439"/>
                  <a:pt x="1392584" y="2247805"/>
                </a:cubicBezTo>
                <a:cubicBezTo>
                  <a:pt x="1392584" y="2249487"/>
                  <a:pt x="1391995" y="2250749"/>
                  <a:pt x="1390817" y="2251591"/>
                </a:cubicBezTo>
                <a:cubicBezTo>
                  <a:pt x="1389639" y="2252432"/>
                  <a:pt x="1388209" y="2252853"/>
                  <a:pt x="1386526" y="2252853"/>
                </a:cubicBezTo>
                <a:cubicBezTo>
                  <a:pt x="1381478" y="2252853"/>
                  <a:pt x="1377439" y="2251086"/>
                  <a:pt x="1374410" y="2247552"/>
                </a:cubicBezTo>
                <a:cubicBezTo>
                  <a:pt x="1371381" y="2244018"/>
                  <a:pt x="1369867" y="2241242"/>
                  <a:pt x="1369867" y="2239222"/>
                </a:cubicBezTo>
                <a:cubicBezTo>
                  <a:pt x="1369867" y="2235184"/>
                  <a:pt x="1372307" y="2232071"/>
                  <a:pt x="1377187" y="2229883"/>
                </a:cubicBezTo>
                <a:cubicBezTo>
                  <a:pt x="1382067" y="2227696"/>
                  <a:pt x="1386358" y="2226602"/>
                  <a:pt x="1390060" y="2226602"/>
                </a:cubicBezTo>
                <a:cubicBezTo>
                  <a:pt x="1395108" y="2226602"/>
                  <a:pt x="1399567" y="2227443"/>
                  <a:pt x="1403437" y="2229126"/>
                </a:cubicBezTo>
                <a:cubicBezTo>
                  <a:pt x="1407308" y="2230809"/>
                  <a:pt x="1410589" y="2232912"/>
                  <a:pt x="1413282" y="2235436"/>
                </a:cubicBezTo>
                <a:cubicBezTo>
                  <a:pt x="1415974" y="2237960"/>
                  <a:pt x="1417993" y="2240737"/>
                  <a:pt x="1419339" y="2243766"/>
                </a:cubicBezTo>
                <a:cubicBezTo>
                  <a:pt x="1420686" y="2246795"/>
                  <a:pt x="1421359" y="2249487"/>
                  <a:pt x="1421359" y="2251843"/>
                </a:cubicBezTo>
                <a:cubicBezTo>
                  <a:pt x="1421359" y="2260593"/>
                  <a:pt x="1416815" y="2267409"/>
                  <a:pt x="1407729" y="2272289"/>
                </a:cubicBezTo>
                <a:cubicBezTo>
                  <a:pt x="1398642" y="2277168"/>
                  <a:pt x="1388209" y="2279608"/>
                  <a:pt x="1376429" y="2279608"/>
                </a:cubicBezTo>
                <a:cubicBezTo>
                  <a:pt x="1361958" y="2279608"/>
                  <a:pt x="1346813" y="2276916"/>
                  <a:pt x="1330995" y="2271531"/>
                </a:cubicBezTo>
                <a:cubicBezTo>
                  <a:pt x="1339745" y="2276243"/>
                  <a:pt x="1346813" y="2281964"/>
                  <a:pt x="1352198" y="2288695"/>
                </a:cubicBezTo>
                <a:cubicBezTo>
                  <a:pt x="1357582" y="2295426"/>
                  <a:pt x="1360275" y="2301989"/>
                  <a:pt x="1360275" y="2308384"/>
                </a:cubicBezTo>
                <a:cubicBezTo>
                  <a:pt x="1360275" y="2310066"/>
                  <a:pt x="1360107" y="2311412"/>
                  <a:pt x="1359770" y="2312422"/>
                </a:cubicBezTo>
                <a:lnTo>
                  <a:pt x="1357751" y="2316461"/>
                </a:lnTo>
                <a:lnTo>
                  <a:pt x="1357751" y="2314441"/>
                </a:lnTo>
                <a:cubicBezTo>
                  <a:pt x="1357751" y="2304681"/>
                  <a:pt x="1348664" y="2296268"/>
                  <a:pt x="1330490" y="2289200"/>
                </a:cubicBezTo>
                <a:cubicBezTo>
                  <a:pt x="1315682" y="2283815"/>
                  <a:pt x="1295994" y="2275738"/>
                  <a:pt x="1271426" y="2264968"/>
                </a:cubicBezTo>
                <a:cubicBezTo>
                  <a:pt x="1246858" y="2254199"/>
                  <a:pt x="1217073" y="2240400"/>
                  <a:pt x="1182072" y="2223573"/>
                </a:cubicBezTo>
                <a:cubicBezTo>
                  <a:pt x="1166590" y="2215159"/>
                  <a:pt x="1154979" y="2208428"/>
                  <a:pt x="1147239" y="2203380"/>
                </a:cubicBezTo>
                <a:cubicBezTo>
                  <a:pt x="1139498" y="2198332"/>
                  <a:pt x="1132599" y="2195808"/>
                  <a:pt x="1126541" y="2195808"/>
                </a:cubicBezTo>
                <a:cubicBezTo>
                  <a:pt x="1144042" y="2175278"/>
                  <a:pt x="1160028" y="2163162"/>
                  <a:pt x="1174499" y="2159460"/>
                </a:cubicBezTo>
                <a:lnTo>
                  <a:pt x="1188634" y="2170061"/>
                </a:lnTo>
                <a:cubicBezTo>
                  <a:pt x="1199741" y="2171071"/>
                  <a:pt x="1208659" y="2171576"/>
                  <a:pt x="1215390" y="2171576"/>
                </a:cubicBezTo>
                <a:cubicBezTo>
                  <a:pt x="1226496" y="2171576"/>
                  <a:pt x="1236256" y="2169220"/>
                  <a:pt x="1244670" y="2164508"/>
                </a:cubicBezTo>
                <a:cubicBezTo>
                  <a:pt x="1253084" y="2159797"/>
                  <a:pt x="1260235" y="2153823"/>
                  <a:pt x="1266125" y="2146587"/>
                </a:cubicBezTo>
                <a:cubicBezTo>
                  <a:pt x="1272015" y="2139351"/>
                  <a:pt x="1276474" y="2131526"/>
                  <a:pt x="1279503" y="2123113"/>
                </a:cubicBezTo>
                <a:cubicBezTo>
                  <a:pt x="1282532" y="2114699"/>
                  <a:pt x="1284046" y="2106622"/>
                  <a:pt x="1284046" y="2098881"/>
                </a:cubicBezTo>
                <a:cubicBezTo>
                  <a:pt x="1283037" y="2084073"/>
                  <a:pt x="1276642" y="2072546"/>
                  <a:pt x="1264863" y="2064301"/>
                </a:cubicBezTo>
                <a:cubicBezTo>
                  <a:pt x="1253084" y="2056055"/>
                  <a:pt x="1237266" y="2051932"/>
                  <a:pt x="1217409" y="2051932"/>
                </a:cubicBezTo>
                <a:cubicBezTo>
                  <a:pt x="1209332" y="2052269"/>
                  <a:pt x="1200498" y="2053699"/>
                  <a:pt x="1190906" y="2056223"/>
                </a:cubicBezTo>
                <a:cubicBezTo>
                  <a:pt x="1181314" y="2058747"/>
                  <a:pt x="1172480" y="2062534"/>
                  <a:pt x="1164403" y="2067582"/>
                </a:cubicBezTo>
                <a:cubicBezTo>
                  <a:pt x="1156326" y="2072630"/>
                  <a:pt x="1149595" y="2078688"/>
                  <a:pt x="1144210" y="2085756"/>
                </a:cubicBezTo>
                <a:cubicBezTo>
                  <a:pt x="1138825" y="2092823"/>
                  <a:pt x="1136133" y="2101069"/>
                  <a:pt x="1136133" y="2110492"/>
                </a:cubicBezTo>
                <a:cubicBezTo>
                  <a:pt x="1136806" y="2119242"/>
                  <a:pt x="1140003" y="2126478"/>
                  <a:pt x="1145724" y="2132200"/>
                </a:cubicBezTo>
                <a:cubicBezTo>
                  <a:pt x="1151446" y="2137921"/>
                  <a:pt x="1158682" y="2140782"/>
                  <a:pt x="1167432" y="2140782"/>
                </a:cubicBezTo>
                <a:cubicBezTo>
                  <a:pt x="1174499" y="2140782"/>
                  <a:pt x="1180642" y="2139688"/>
                  <a:pt x="1185858" y="2137500"/>
                </a:cubicBezTo>
                <a:cubicBezTo>
                  <a:pt x="1191074" y="2135313"/>
                  <a:pt x="1195534" y="2132704"/>
                  <a:pt x="1199236" y="2129675"/>
                </a:cubicBezTo>
                <a:cubicBezTo>
                  <a:pt x="1202938" y="2126647"/>
                  <a:pt x="1205714" y="2123533"/>
                  <a:pt x="1207565" y="2120336"/>
                </a:cubicBezTo>
                <a:cubicBezTo>
                  <a:pt x="1209416" y="2117139"/>
                  <a:pt x="1210342" y="2114362"/>
                  <a:pt x="1210342" y="2112007"/>
                </a:cubicBezTo>
                <a:cubicBezTo>
                  <a:pt x="1210342" y="2106285"/>
                  <a:pt x="1208238" y="2101826"/>
                  <a:pt x="1204032" y="2098629"/>
                </a:cubicBezTo>
                <a:cubicBezTo>
                  <a:pt x="1199825" y="2095431"/>
                  <a:pt x="1194356" y="2093833"/>
                  <a:pt x="1187625" y="2093833"/>
                </a:cubicBezTo>
                <a:cubicBezTo>
                  <a:pt x="1183923" y="2093833"/>
                  <a:pt x="1180389" y="2094843"/>
                  <a:pt x="1177024" y="2096862"/>
                </a:cubicBezTo>
                <a:cubicBezTo>
                  <a:pt x="1179379" y="2097535"/>
                  <a:pt x="1181819" y="2099049"/>
                  <a:pt x="1184343" y="2101405"/>
                </a:cubicBezTo>
                <a:cubicBezTo>
                  <a:pt x="1186867" y="2103761"/>
                  <a:pt x="1188130" y="2106285"/>
                  <a:pt x="1188130" y="2108978"/>
                </a:cubicBezTo>
                <a:cubicBezTo>
                  <a:pt x="1188130" y="2118064"/>
                  <a:pt x="1182745" y="2122608"/>
                  <a:pt x="1171975" y="2122608"/>
                </a:cubicBezTo>
                <a:cubicBezTo>
                  <a:pt x="1167937" y="2122608"/>
                  <a:pt x="1164655" y="2120925"/>
                  <a:pt x="1162131" y="2117560"/>
                </a:cubicBezTo>
                <a:cubicBezTo>
                  <a:pt x="1159607" y="2114194"/>
                  <a:pt x="1158345" y="2111165"/>
                  <a:pt x="1158345" y="2108473"/>
                </a:cubicBezTo>
                <a:cubicBezTo>
                  <a:pt x="1158345" y="2103425"/>
                  <a:pt x="1161374" y="2098208"/>
                  <a:pt x="1167432" y="2092823"/>
                </a:cubicBezTo>
                <a:cubicBezTo>
                  <a:pt x="1173490" y="2087438"/>
                  <a:pt x="1180894" y="2084241"/>
                  <a:pt x="1189644" y="2083232"/>
                </a:cubicBezTo>
                <a:cubicBezTo>
                  <a:pt x="1198731" y="2083232"/>
                  <a:pt x="1206472" y="2085503"/>
                  <a:pt x="1212866" y="2090047"/>
                </a:cubicBezTo>
                <a:cubicBezTo>
                  <a:pt x="1219261" y="2094590"/>
                  <a:pt x="1222458" y="2101573"/>
                  <a:pt x="1222458" y="2110997"/>
                </a:cubicBezTo>
                <a:cubicBezTo>
                  <a:pt x="1222458" y="2116045"/>
                  <a:pt x="1220943" y="2121009"/>
                  <a:pt x="1217914" y="2125889"/>
                </a:cubicBezTo>
                <a:cubicBezTo>
                  <a:pt x="1214885" y="2130769"/>
                  <a:pt x="1210931" y="2135229"/>
                  <a:pt x="1206051" y="2139267"/>
                </a:cubicBezTo>
                <a:cubicBezTo>
                  <a:pt x="1201171" y="2143306"/>
                  <a:pt x="1195702" y="2146503"/>
                  <a:pt x="1189644" y="2148859"/>
                </a:cubicBezTo>
                <a:cubicBezTo>
                  <a:pt x="1183586" y="2151215"/>
                  <a:pt x="1177528" y="2152393"/>
                  <a:pt x="1171470" y="2152393"/>
                </a:cubicBezTo>
                <a:cubicBezTo>
                  <a:pt x="1162720" y="2152393"/>
                  <a:pt x="1155064" y="2150794"/>
                  <a:pt x="1148501" y="2147597"/>
                </a:cubicBezTo>
                <a:cubicBezTo>
                  <a:pt x="1141938" y="2144400"/>
                  <a:pt x="1136553" y="2140193"/>
                  <a:pt x="1132347" y="2134976"/>
                </a:cubicBezTo>
                <a:cubicBezTo>
                  <a:pt x="1128140" y="2129760"/>
                  <a:pt x="1125027" y="2123870"/>
                  <a:pt x="1123007" y="2117307"/>
                </a:cubicBezTo>
                <a:cubicBezTo>
                  <a:pt x="1120988" y="2110744"/>
                  <a:pt x="1119978" y="2104098"/>
                  <a:pt x="1119978" y="2097367"/>
                </a:cubicBezTo>
                <a:cubicBezTo>
                  <a:pt x="1119978" y="2079529"/>
                  <a:pt x="1126120" y="2062534"/>
                  <a:pt x="1138404" y="2046379"/>
                </a:cubicBezTo>
                <a:cubicBezTo>
                  <a:pt x="1150689" y="2030225"/>
                  <a:pt x="1167264" y="2016763"/>
                  <a:pt x="1188130" y="2005993"/>
                </a:cubicBezTo>
                <a:cubicBezTo>
                  <a:pt x="1190822" y="2004311"/>
                  <a:pt x="1193515" y="2003301"/>
                  <a:pt x="1196207" y="2002964"/>
                </a:cubicBezTo>
                <a:lnTo>
                  <a:pt x="1183081" y="1988829"/>
                </a:lnTo>
                <a:lnTo>
                  <a:pt x="1117435" y="1988829"/>
                </a:lnTo>
                <a:lnTo>
                  <a:pt x="1098271" y="1988829"/>
                </a:lnTo>
                <a:lnTo>
                  <a:pt x="1084621" y="1988829"/>
                </a:lnTo>
                <a:lnTo>
                  <a:pt x="1084621" y="2207923"/>
                </a:lnTo>
                <a:cubicBezTo>
                  <a:pt x="1084958" y="2225760"/>
                  <a:pt x="1088155" y="2237624"/>
                  <a:pt x="1094213" y="2243514"/>
                </a:cubicBezTo>
                <a:cubicBezTo>
                  <a:pt x="1100271" y="2249403"/>
                  <a:pt x="1107675" y="2252348"/>
                  <a:pt x="1116426" y="2252348"/>
                </a:cubicBezTo>
                <a:cubicBezTo>
                  <a:pt x="1121137" y="2252348"/>
                  <a:pt x="1125344" y="2251086"/>
                  <a:pt x="1129046" y="2248562"/>
                </a:cubicBezTo>
                <a:cubicBezTo>
                  <a:pt x="1132748" y="2246038"/>
                  <a:pt x="1134599" y="2242588"/>
                  <a:pt x="1134599" y="2238213"/>
                </a:cubicBezTo>
                <a:cubicBezTo>
                  <a:pt x="1134599" y="2234847"/>
                  <a:pt x="1133085" y="2232155"/>
                  <a:pt x="1130056" y="2230136"/>
                </a:cubicBezTo>
                <a:cubicBezTo>
                  <a:pt x="1127027" y="2228116"/>
                  <a:pt x="1123661" y="2227107"/>
                  <a:pt x="1119959" y="2227107"/>
                </a:cubicBezTo>
                <a:cubicBezTo>
                  <a:pt x="1121305" y="2229462"/>
                  <a:pt x="1121979" y="2231650"/>
                  <a:pt x="1121979" y="2233669"/>
                </a:cubicBezTo>
                <a:cubicBezTo>
                  <a:pt x="1121979" y="2235016"/>
                  <a:pt x="1121137" y="2236530"/>
                  <a:pt x="1119454" y="2238213"/>
                </a:cubicBezTo>
                <a:cubicBezTo>
                  <a:pt x="1117772" y="2239896"/>
                  <a:pt x="1115752" y="2240737"/>
                  <a:pt x="1113397" y="2240737"/>
                </a:cubicBezTo>
                <a:cubicBezTo>
                  <a:pt x="1111041" y="2240737"/>
                  <a:pt x="1109190" y="2239896"/>
                  <a:pt x="1107843" y="2238213"/>
                </a:cubicBezTo>
                <a:cubicBezTo>
                  <a:pt x="1106497" y="2236530"/>
                  <a:pt x="1105824" y="2234679"/>
                  <a:pt x="1105824" y="2232660"/>
                </a:cubicBezTo>
                <a:cubicBezTo>
                  <a:pt x="1105824" y="2228958"/>
                  <a:pt x="1107254" y="2226097"/>
                  <a:pt x="1110115" y="2224078"/>
                </a:cubicBezTo>
                <a:cubicBezTo>
                  <a:pt x="1112976" y="2222058"/>
                  <a:pt x="1116257" y="2221049"/>
                  <a:pt x="1119959" y="2221049"/>
                </a:cubicBezTo>
                <a:cubicBezTo>
                  <a:pt x="1125681" y="2221049"/>
                  <a:pt x="1130645" y="2222731"/>
                  <a:pt x="1134852" y="2226097"/>
                </a:cubicBezTo>
                <a:cubicBezTo>
                  <a:pt x="1139058" y="2229462"/>
                  <a:pt x="1141162" y="2233501"/>
                  <a:pt x="1141162" y="2238213"/>
                </a:cubicBezTo>
                <a:cubicBezTo>
                  <a:pt x="1141162" y="2243934"/>
                  <a:pt x="1138722" y="2248814"/>
                  <a:pt x="1133842" y="2252853"/>
                </a:cubicBezTo>
                <a:cubicBezTo>
                  <a:pt x="1128962" y="2256891"/>
                  <a:pt x="1123156" y="2258911"/>
                  <a:pt x="1116426" y="2258911"/>
                </a:cubicBezTo>
                <a:cubicBezTo>
                  <a:pt x="1109695" y="2258911"/>
                  <a:pt x="1103132" y="2257733"/>
                  <a:pt x="1096737" y="2255377"/>
                </a:cubicBezTo>
                <a:cubicBezTo>
                  <a:pt x="1090343" y="2253021"/>
                  <a:pt x="1084537" y="2249740"/>
                  <a:pt x="1079321" y="2245533"/>
                </a:cubicBezTo>
                <a:cubicBezTo>
                  <a:pt x="1074104" y="2241326"/>
                  <a:pt x="1069645" y="2236362"/>
                  <a:pt x="1065943" y="2230640"/>
                </a:cubicBezTo>
                <a:cubicBezTo>
                  <a:pt x="1062241" y="2224919"/>
                  <a:pt x="1059717" y="2218861"/>
                  <a:pt x="1058371" y="2212467"/>
                </a:cubicBezTo>
                <a:lnTo>
                  <a:pt x="1057866" y="2209943"/>
                </a:lnTo>
                <a:lnTo>
                  <a:pt x="1056351" y="2211962"/>
                </a:lnTo>
                <a:cubicBezTo>
                  <a:pt x="1054332" y="2219703"/>
                  <a:pt x="1050546" y="2226265"/>
                  <a:pt x="1044993" y="2231650"/>
                </a:cubicBezTo>
                <a:cubicBezTo>
                  <a:pt x="1039440" y="2237035"/>
                  <a:pt x="1033298" y="2239727"/>
                  <a:pt x="1026567" y="2239727"/>
                </a:cubicBezTo>
                <a:cubicBezTo>
                  <a:pt x="1030605" y="2237035"/>
                  <a:pt x="1034139" y="2233669"/>
                  <a:pt x="1037168" y="2229631"/>
                </a:cubicBezTo>
                <a:cubicBezTo>
                  <a:pt x="1040197" y="2225592"/>
                  <a:pt x="1041711" y="2221217"/>
                  <a:pt x="1041711" y="2216505"/>
                </a:cubicBezTo>
                <a:lnTo>
                  <a:pt x="1041711" y="2107463"/>
                </a:lnTo>
                <a:cubicBezTo>
                  <a:pt x="1038009" y="2105107"/>
                  <a:pt x="1034055" y="2102078"/>
                  <a:pt x="1029848" y="2098376"/>
                </a:cubicBezTo>
                <a:cubicBezTo>
                  <a:pt x="1025641" y="2094674"/>
                  <a:pt x="1022191" y="2092823"/>
                  <a:pt x="1019499" y="2092823"/>
                </a:cubicBezTo>
                <a:cubicBezTo>
                  <a:pt x="1014787" y="2092823"/>
                  <a:pt x="1009739" y="2094758"/>
                  <a:pt x="1004354" y="2098629"/>
                </a:cubicBezTo>
                <a:cubicBezTo>
                  <a:pt x="998970" y="2102499"/>
                  <a:pt x="993416" y="2107463"/>
                  <a:pt x="987696" y="2113521"/>
                </a:cubicBezTo>
                <a:cubicBezTo>
                  <a:pt x="981974" y="2119579"/>
                  <a:pt x="976000" y="2125973"/>
                  <a:pt x="969774" y="2132704"/>
                </a:cubicBezTo>
                <a:cubicBezTo>
                  <a:pt x="963548" y="2139435"/>
                  <a:pt x="957406" y="2145830"/>
                  <a:pt x="951348" y="2151888"/>
                </a:cubicBezTo>
                <a:cubicBezTo>
                  <a:pt x="945290" y="2157946"/>
                  <a:pt x="939232" y="2162910"/>
                  <a:pt x="933174" y="2166780"/>
                </a:cubicBezTo>
                <a:cubicBezTo>
                  <a:pt x="927116" y="2170650"/>
                  <a:pt x="921226" y="2172586"/>
                  <a:pt x="915505" y="2172586"/>
                </a:cubicBezTo>
                <a:cubicBezTo>
                  <a:pt x="907092" y="2172586"/>
                  <a:pt x="898089" y="2169304"/>
                  <a:pt x="888497" y="2162741"/>
                </a:cubicBezTo>
                <a:cubicBezTo>
                  <a:pt x="878905" y="2156179"/>
                  <a:pt x="869987" y="2147849"/>
                  <a:pt x="861742" y="2137753"/>
                </a:cubicBezTo>
                <a:cubicBezTo>
                  <a:pt x="853496" y="2127656"/>
                  <a:pt x="846596" y="2116802"/>
                  <a:pt x="841044" y="2105191"/>
                </a:cubicBezTo>
                <a:cubicBezTo>
                  <a:pt x="835490" y="2093581"/>
                  <a:pt x="832714" y="2082727"/>
                  <a:pt x="832714" y="2072630"/>
                </a:cubicBezTo>
                <a:cubicBezTo>
                  <a:pt x="832714" y="2061861"/>
                  <a:pt x="835490" y="2053194"/>
                  <a:pt x="841044" y="2046632"/>
                </a:cubicBezTo>
                <a:cubicBezTo>
                  <a:pt x="846596" y="2040069"/>
                  <a:pt x="853412" y="2036788"/>
                  <a:pt x="861489" y="2036788"/>
                </a:cubicBezTo>
                <a:cubicBezTo>
                  <a:pt x="864854" y="2036788"/>
                  <a:pt x="868725" y="2037966"/>
                  <a:pt x="873100" y="2040321"/>
                </a:cubicBezTo>
                <a:cubicBezTo>
                  <a:pt x="877475" y="2042677"/>
                  <a:pt x="881513" y="2045959"/>
                  <a:pt x="885216" y="2050165"/>
                </a:cubicBezTo>
                <a:cubicBezTo>
                  <a:pt x="888918" y="2054372"/>
                  <a:pt x="892031" y="2059421"/>
                  <a:pt x="894555" y="2065310"/>
                </a:cubicBezTo>
                <a:cubicBezTo>
                  <a:pt x="897079" y="2071200"/>
                  <a:pt x="898341" y="2077678"/>
                  <a:pt x="898341" y="2084746"/>
                </a:cubicBezTo>
                <a:cubicBezTo>
                  <a:pt x="898341" y="2091140"/>
                  <a:pt x="896659" y="2096946"/>
                  <a:pt x="893293" y="2102162"/>
                </a:cubicBezTo>
                <a:cubicBezTo>
                  <a:pt x="889928" y="2107379"/>
                  <a:pt x="885216" y="2109987"/>
                  <a:pt x="879158" y="2109987"/>
                </a:cubicBezTo>
                <a:cubicBezTo>
                  <a:pt x="875119" y="2109987"/>
                  <a:pt x="871501" y="2108304"/>
                  <a:pt x="868304" y="2104939"/>
                </a:cubicBezTo>
                <a:cubicBezTo>
                  <a:pt x="865107" y="2101573"/>
                  <a:pt x="863508" y="2097367"/>
                  <a:pt x="863508" y="2092318"/>
                </a:cubicBezTo>
                <a:lnTo>
                  <a:pt x="863508" y="2090804"/>
                </a:lnTo>
                <a:cubicBezTo>
                  <a:pt x="864854" y="2087438"/>
                  <a:pt x="866874" y="2085756"/>
                  <a:pt x="869566" y="2085756"/>
                </a:cubicBezTo>
                <a:cubicBezTo>
                  <a:pt x="873605" y="2085756"/>
                  <a:pt x="875624" y="2087775"/>
                  <a:pt x="875624" y="2091814"/>
                </a:cubicBezTo>
                <a:cubicBezTo>
                  <a:pt x="875624" y="2092823"/>
                  <a:pt x="875371" y="2093917"/>
                  <a:pt x="874867" y="2095095"/>
                </a:cubicBezTo>
                <a:cubicBezTo>
                  <a:pt x="874362" y="2096273"/>
                  <a:pt x="873437" y="2097030"/>
                  <a:pt x="872090" y="2097367"/>
                </a:cubicBezTo>
                <a:cubicBezTo>
                  <a:pt x="871753" y="2097367"/>
                  <a:pt x="871081" y="2097282"/>
                  <a:pt x="870071" y="2097114"/>
                </a:cubicBezTo>
                <a:cubicBezTo>
                  <a:pt x="869062" y="2096946"/>
                  <a:pt x="868388" y="2096694"/>
                  <a:pt x="868051" y="2096357"/>
                </a:cubicBezTo>
                <a:cubicBezTo>
                  <a:pt x="870744" y="2102415"/>
                  <a:pt x="874446" y="2105444"/>
                  <a:pt x="879158" y="2105444"/>
                </a:cubicBezTo>
                <a:cubicBezTo>
                  <a:pt x="882523" y="2105444"/>
                  <a:pt x="885047" y="2103929"/>
                  <a:pt x="886730" y="2100900"/>
                </a:cubicBezTo>
                <a:cubicBezTo>
                  <a:pt x="888413" y="2097871"/>
                  <a:pt x="889254" y="2094338"/>
                  <a:pt x="889254" y="2090299"/>
                </a:cubicBezTo>
                <a:cubicBezTo>
                  <a:pt x="889254" y="2085587"/>
                  <a:pt x="887824" y="2080960"/>
                  <a:pt x="884963" y="2076416"/>
                </a:cubicBezTo>
                <a:cubicBezTo>
                  <a:pt x="882102" y="2071873"/>
                  <a:pt x="877307" y="2069601"/>
                  <a:pt x="870576" y="2069601"/>
                </a:cubicBezTo>
                <a:cubicBezTo>
                  <a:pt x="865528" y="2069601"/>
                  <a:pt x="860647" y="2071536"/>
                  <a:pt x="855936" y="2075407"/>
                </a:cubicBezTo>
                <a:cubicBezTo>
                  <a:pt x="851224" y="2079277"/>
                  <a:pt x="848868" y="2083568"/>
                  <a:pt x="848868" y="2088280"/>
                </a:cubicBezTo>
                <a:cubicBezTo>
                  <a:pt x="848868" y="2089626"/>
                  <a:pt x="849121" y="2091309"/>
                  <a:pt x="849625" y="2093328"/>
                </a:cubicBezTo>
                <a:cubicBezTo>
                  <a:pt x="850130" y="2095347"/>
                  <a:pt x="850887" y="2097198"/>
                  <a:pt x="851897" y="2098881"/>
                </a:cubicBezTo>
                <a:cubicBezTo>
                  <a:pt x="858292" y="2108978"/>
                  <a:pt x="864349" y="2117560"/>
                  <a:pt x="870071" y="2124627"/>
                </a:cubicBezTo>
                <a:cubicBezTo>
                  <a:pt x="875792" y="2131695"/>
                  <a:pt x="881850" y="2135229"/>
                  <a:pt x="888244" y="2135229"/>
                </a:cubicBezTo>
                <a:cubicBezTo>
                  <a:pt x="893293" y="2135229"/>
                  <a:pt x="898762" y="2133125"/>
                  <a:pt x="904652" y="2128918"/>
                </a:cubicBezTo>
                <a:cubicBezTo>
                  <a:pt x="910541" y="2124711"/>
                  <a:pt x="916262" y="2119663"/>
                  <a:pt x="921816" y="2113773"/>
                </a:cubicBezTo>
                <a:cubicBezTo>
                  <a:pt x="927368" y="2107884"/>
                  <a:pt x="932669" y="2101910"/>
                  <a:pt x="937718" y="2095852"/>
                </a:cubicBezTo>
                <a:cubicBezTo>
                  <a:pt x="942766" y="2089794"/>
                  <a:pt x="947141" y="2084914"/>
                  <a:pt x="950843" y="2081212"/>
                </a:cubicBezTo>
                <a:cubicBezTo>
                  <a:pt x="949160" y="2075827"/>
                  <a:pt x="945795" y="2069854"/>
                  <a:pt x="940747" y="2063291"/>
                </a:cubicBezTo>
                <a:cubicBezTo>
                  <a:pt x="935698" y="2056728"/>
                  <a:pt x="929304" y="2050081"/>
                  <a:pt x="921563" y="2043350"/>
                </a:cubicBezTo>
                <a:cubicBezTo>
                  <a:pt x="916515" y="2038975"/>
                  <a:pt x="910878" y="2035273"/>
                  <a:pt x="904652" y="2032244"/>
                </a:cubicBezTo>
                <a:cubicBezTo>
                  <a:pt x="898425" y="2029215"/>
                  <a:pt x="891863" y="2026607"/>
                  <a:pt x="884963" y="2024420"/>
                </a:cubicBezTo>
                <a:cubicBezTo>
                  <a:pt x="878064" y="2022232"/>
                  <a:pt x="871165" y="2020297"/>
                  <a:pt x="864266" y="2018614"/>
                </a:cubicBezTo>
                <a:cubicBezTo>
                  <a:pt x="857366" y="2016931"/>
                  <a:pt x="850719" y="2015248"/>
                  <a:pt x="844325" y="2013566"/>
                </a:cubicBezTo>
                <a:cubicBezTo>
                  <a:pt x="842979" y="2013229"/>
                  <a:pt x="842306" y="2011378"/>
                  <a:pt x="842306" y="2008013"/>
                </a:cubicBezTo>
                <a:cubicBezTo>
                  <a:pt x="842306" y="2007340"/>
                  <a:pt x="842306" y="2006498"/>
                  <a:pt x="842306" y="2005489"/>
                </a:cubicBezTo>
                <a:cubicBezTo>
                  <a:pt x="842306" y="2004479"/>
                  <a:pt x="842474" y="2003133"/>
                  <a:pt x="842811" y="2001450"/>
                </a:cubicBezTo>
                <a:lnTo>
                  <a:pt x="844830" y="1988829"/>
                </a:lnTo>
                <a:lnTo>
                  <a:pt x="804949" y="1988829"/>
                </a:lnTo>
                <a:lnTo>
                  <a:pt x="818074" y="1956016"/>
                </a:lnTo>
                <a:lnTo>
                  <a:pt x="1083126" y="1956016"/>
                </a:lnTo>
                <a:lnTo>
                  <a:pt x="1125512" y="1956016"/>
                </a:lnTo>
                <a:lnTo>
                  <a:pt x="1353931" y="1956016"/>
                </a:lnTo>
                <a:lnTo>
                  <a:pt x="1379963" y="1956016"/>
                </a:lnTo>
                <a:lnTo>
                  <a:pt x="1671219" y="1956016"/>
                </a:lnTo>
                <a:lnTo>
                  <a:pt x="1705042" y="1956016"/>
                </a:lnTo>
                <a:lnTo>
                  <a:pt x="1706804" y="1956016"/>
                </a:lnTo>
                <a:lnTo>
                  <a:pt x="1706668" y="1956360"/>
                </a:lnTo>
                <a:lnTo>
                  <a:pt x="1715769" y="1958287"/>
                </a:lnTo>
                <a:cubicBezTo>
                  <a:pt x="1719051" y="1959802"/>
                  <a:pt x="1722038" y="1962074"/>
                  <a:pt x="1724730" y="1965103"/>
                </a:cubicBezTo>
                <a:cubicBezTo>
                  <a:pt x="1730115" y="1971160"/>
                  <a:pt x="1735331" y="1978060"/>
                  <a:pt x="1740380" y="1985800"/>
                </a:cubicBezTo>
                <a:lnTo>
                  <a:pt x="1738865" y="1944910"/>
                </a:lnTo>
                <a:cubicBezTo>
                  <a:pt x="1738529" y="1938179"/>
                  <a:pt x="1740464" y="1931952"/>
                  <a:pt x="1744670" y="1926231"/>
                </a:cubicBezTo>
                <a:cubicBezTo>
                  <a:pt x="1748877" y="1920510"/>
                  <a:pt x="1754010" y="1917144"/>
                  <a:pt x="1760068" y="1916135"/>
                </a:cubicBezTo>
                <a:close/>
                <a:moveTo>
                  <a:pt x="2714606" y="1904019"/>
                </a:moveTo>
                <a:cubicBezTo>
                  <a:pt x="2706529" y="1910750"/>
                  <a:pt x="2701481" y="1916471"/>
                  <a:pt x="2699461" y="1921183"/>
                </a:cubicBezTo>
                <a:cubicBezTo>
                  <a:pt x="2697442" y="1925894"/>
                  <a:pt x="2696264" y="1931952"/>
                  <a:pt x="2695928" y="1939356"/>
                </a:cubicBezTo>
                <a:lnTo>
                  <a:pt x="2696937" y="1956016"/>
                </a:lnTo>
                <a:lnTo>
                  <a:pt x="2709444" y="1956016"/>
                </a:lnTo>
                <a:lnTo>
                  <a:pt x="2743267" y="1956016"/>
                </a:lnTo>
                <a:lnTo>
                  <a:pt x="2744391" y="1956016"/>
                </a:lnTo>
                <a:lnTo>
                  <a:pt x="2744319" y="1956239"/>
                </a:lnTo>
                <a:lnTo>
                  <a:pt x="2753995" y="1958287"/>
                </a:lnTo>
                <a:cubicBezTo>
                  <a:pt x="2757276" y="1959802"/>
                  <a:pt x="2760263" y="1962074"/>
                  <a:pt x="2762955" y="1965103"/>
                </a:cubicBezTo>
                <a:cubicBezTo>
                  <a:pt x="2768340" y="1971160"/>
                  <a:pt x="2773556" y="1978060"/>
                  <a:pt x="2778605" y="1985800"/>
                </a:cubicBezTo>
                <a:lnTo>
                  <a:pt x="2777090" y="1944910"/>
                </a:lnTo>
                <a:cubicBezTo>
                  <a:pt x="2776753" y="1938179"/>
                  <a:pt x="2778689" y="1931952"/>
                  <a:pt x="2782896" y="1926231"/>
                </a:cubicBezTo>
                <a:cubicBezTo>
                  <a:pt x="2787102" y="1920510"/>
                  <a:pt x="2792235" y="1917144"/>
                  <a:pt x="2798293" y="1916135"/>
                </a:cubicBezTo>
                <a:lnTo>
                  <a:pt x="2837164" y="1905533"/>
                </a:lnTo>
                <a:cubicBezTo>
                  <a:pt x="2833462" y="1909235"/>
                  <a:pt x="2830433" y="1912517"/>
                  <a:pt x="2828078" y="1915377"/>
                </a:cubicBezTo>
                <a:cubicBezTo>
                  <a:pt x="2825722" y="1918238"/>
                  <a:pt x="2823871" y="1920930"/>
                  <a:pt x="2822524" y="1923454"/>
                </a:cubicBezTo>
                <a:cubicBezTo>
                  <a:pt x="2821178" y="1925979"/>
                  <a:pt x="2820253" y="1928587"/>
                  <a:pt x="2819748" y="1931279"/>
                </a:cubicBezTo>
                <a:cubicBezTo>
                  <a:pt x="2819243" y="1933972"/>
                  <a:pt x="2818991" y="1937337"/>
                  <a:pt x="2818991" y="1941376"/>
                </a:cubicBezTo>
                <a:lnTo>
                  <a:pt x="2818991" y="1945919"/>
                </a:lnTo>
                <a:cubicBezTo>
                  <a:pt x="2818991" y="1947602"/>
                  <a:pt x="2819075" y="1949285"/>
                  <a:pt x="2819243" y="1950967"/>
                </a:cubicBezTo>
                <a:cubicBezTo>
                  <a:pt x="2819411" y="1952650"/>
                  <a:pt x="2819664" y="1954333"/>
                  <a:pt x="2820000" y="1956016"/>
                </a:cubicBezTo>
                <a:lnTo>
                  <a:pt x="2836364" y="1956016"/>
                </a:lnTo>
                <a:lnTo>
                  <a:pt x="2864930" y="1956016"/>
                </a:lnTo>
                <a:lnTo>
                  <a:pt x="3121590" y="1956016"/>
                </a:lnTo>
                <a:lnTo>
                  <a:pt x="3107455" y="1988829"/>
                </a:lnTo>
                <a:lnTo>
                  <a:pt x="3074642" y="1988829"/>
                </a:lnTo>
                <a:lnTo>
                  <a:pt x="3073632" y="2223573"/>
                </a:lnTo>
                <a:cubicBezTo>
                  <a:pt x="3073632" y="2230640"/>
                  <a:pt x="3076324" y="2237119"/>
                  <a:pt x="3081709" y="2243009"/>
                </a:cubicBezTo>
                <a:cubicBezTo>
                  <a:pt x="3087094" y="2248898"/>
                  <a:pt x="3094666" y="2251843"/>
                  <a:pt x="3104426" y="2251843"/>
                </a:cubicBezTo>
                <a:cubicBezTo>
                  <a:pt x="3109138" y="2251843"/>
                  <a:pt x="3113260" y="2250749"/>
                  <a:pt x="3116794" y="2248562"/>
                </a:cubicBezTo>
                <a:cubicBezTo>
                  <a:pt x="3120328" y="2246374"/>
                  <a:pt x="3122095" y="2243093"/>
                  <a:pt x="3122095" y="2238718"/>
                </a:cubicBezTo>
                <a:cubicBezTo>
                  <a:pt x="3122095" y="2236025"/>
                  <a:pt x="3120749" y="2233585"/>
                  <a:pt x="3118056" y="2231398"/>
                </a:cubicBezTo>
                <a:cubicBezTo>
                  <a:pt x="3115364" y="2229210"/>
                  <a:pt x="3111830" y="2228116"/>
                  <a:pt x="3107455" y="2228116"/>
                </a:cubicBezTo>
                <a:cubicBezTo>
                  <a:pt x="3108801" y="2230472"/>
                  <a:pt x="3109474" y="2232660"/>
                  <a:pt x="3109474" y="2234679"/>
                </a:cubicBezTo>
                <a:cubicBezTo>
                  <a:pt x="3109474" y="2236362"/>
                  <a:pt x="3108633" y="2237876"/>
                  <a:pt x="3106950" y="2239222"/>
                </a:cubicBezTo>
                <a:cubicBezTo>
                  <a:pt x="3105268" y="2240569"/>
                  <a:pt x="3103417" y="2241242"/>
                  <a:pt x="3101397" y="2241242"/>
                </a:cubicBezTo>
                <a:cubicBezTo>
                  <a:pt x="3099378" y="2241242"/>
                  <a:pt x="3097527" y="2240400"/>
                  <a:pt x="3095844" y="2238718"/>
                </a:cubicBezTo>
                <a:cubicBezTo>
                  <a:pt x="3094161" y="2237035"/>
                  <a:pt x="3093320" y="2235352"/>
                  <a:pt x="3093320" y="2233669"/>
                </a:cubicBezTo>
                <a:cubicBezTo>
                  <a:pt x="3093320" y="2230304"/>
                  <a:pt x="3094750" y="2227611"/>
                  <a:pt x="3097611" y="2225592"/>
                </a:cubicBezTo>
                <a:cubicBezTo>
                  <a:pt x="3100472" y="2223573"/>
                  <a:pt x="3103753" y="2222563"/>
                  <a:pt x="3107455" y="2222563"/>
                </a:cubicBezTo>
                <a:cubicBezTo>
                  <a:pt x="3113176" y="2222563"/>
                  <a:pt x="3118141" y="2224162"/>
                  <a:pt x="3122347" y="2227359"/>
                </a:cubicBezTo>
                <a:cubicBezTo>
                  <a:pt x="3126554" y="2230556"/>
                  <a:pt x="3128658" y="2234342"/>
                  <a:pt x="3128658" y="2238718"/>
                </a:cubicBezTo>
                <a:cubicBezTo>
                  <a:pt x="3128658" y="2244439"/>
                  <a:pt x="3126133" y="2249151"/>
                  <a:pt x="3121085" y="2252853"/>
                </a:cubicBezTo>
                <a:cubicBezTo>
                  <a:pt x="3116037" y="2256555"/>
                  <a:pt x="3110484" y="2258406"/>
                  <a:pt x="3104426" y="2258406"/>
                </a:cubicBezTo>
                <a:cubicBezTo>
                  <a:pt x="3097359" y="2258406"/>
                  <a:pt x="3090628" y="2257228"/>
                  <a:pt x="3084233" y="2254872"/>
                </a:cubicBezTo>
                <a:cubicBezTo>
                  <a:pt x="3077839" y="2252516"/>
                  <a:pt x="3072117" y="2249403"/>
                  <a:pt x="3067069" y="2245533"/>
                </a:cubicBezTo>
                <a:cubicBezTo>
                  <a:pt x="3062021" y="2241662"/>
                  <a:pt x="3057730" y="2237035"/>
                  <a:pt x="3054196" y="2231650"/>
                </a:cubicBezTo>
                <a:cubicBezTo>
                  <a:pt x="3050662" y="2226265"/>
                  <a:pt x="3048222" y="2220544"/>
                  <a:pt x="3046876" y="2214486"/>
                </a:cubicBezTo>
                <a:lnTo>
                  <a:pt x="3046371" y="2211962"/>
                </a:lnTo>
                <a:lnTo>
                  <a:pt x="3045362" y="2213981"/>
                </a:lnTo>
                <a:cubicBezTo>
                  <a:pt x="3042669" y="2220712"/>
                  <a:pt x="3038968" y="2226770"/>
                  <a:pt x="3034255" y="2232155"/>
                </a:cubicBezTo>
                <a:cubicBezTo>
                  <a:pt x="3029544" y="2237540"/>
                  <a:pt x="3023318" y="2240232"/>
                  <a:pt x="3015577" y="2240232"/>
                </a:cubicBezTo>
                <a:cubicBezTo>
                  <a:pt x="3019952" y="2237876"/>
                  <a:pt x="3023486" y="2234679"/>
                  <a:pt x="3026179" y="2230640"/>
                </a:cubicBezTo>
                <a:cubicBezTo>
                  <a:pt x="3028871" y="2226602"/>
                  <a:pt x="3030217" y="2222563"/>
                  <a:pt x="3030217" y="2218525"/>
                </a:cubicBezTo>
                <a:lnTo>
                  <a:pt x="3029712" y="2124627"/>
                </a:lnTo>
                <a:lnTo>
                  <a:pt x="3024159" y="2115540"/>
                </a:lnTo>
                <a:cubicBezTo>
                  <a:pt x="3018101" y="2104098"/>
                  <a:pt x="3012212" y="2095263"/>
                  <a:pt x="3006490" y="2089037"/>
                </a:cubicBezTo>
                <a:cubicBezTo>
                  <a:pt x="3000769" y="2082811"/>
                  <a:pt x="2995132" y="2078183"/>
                  <a:pt x="2989578" y="2075154"/>
                </a:cubicBezTo>
                <a:cubicBezTo>
                  <a:pt x="2984025" y="2072125"/>
                  <a:pt x="2978557" y="2070359"/>
                  <a:pt x="2973172" y="2069854"/>
                </a:cubicBezTo>
                <a:cubicBezTo>
                  <a:pt x="2967787" y="2069349"/>
                  <a:pt x="2962234" y="2069096"/>
                  <a:pt x="2956512" y="2069096"/>
                </a:cubicBezTo>
                <a:cubicBezTo>
                  <a:pt x="2948436" y="2069096"/>
                  <a:pt x="2940863" y="2070863"/>
                  <a:pt x="2933795" y="2074397"/>
                </a:cubicBezTo>
                <a:cubicBezTo>
                  <a:pt x="2926728" y="2077931"/>
                  <a:pt x="2920586" y="2082643"/>
                  <a:pt x="2915369" y="2088532"/>
                </a:cubicBezTo>
                <a:cubicBezTo>
                  <a:pt x="2910153" y="2094422"/>
                  <a:pt x="2906030" y="2101153"/>
                  <a:pt x="2903001" y="2108725"/>
                </a:cubicBezTo>
                <a:cubicBezTo>
                  <a:pt x="2899972" y="2116298"/>
                  <a:pt x="2898458" y="2123954"/>
                  <a:pt x="2898458" y="2131695"/>
                </a:cubicBezTo>
                <a:cubicBezTo>
                  <a:pt x="2898458" y="2136406"/>
                  <a:pt x="2899383" y="2141202"/>
                  <a:pt x="2901234" y="2146082"/>
                </a:cubicBezTo>
                <a:cubicBezTo>
                  <a:pt x="2903085" y="2150962"/>
                  <a:pt x="2905694" y="2155422"/>
                  <a:pt x="2909059" y="2159460"/>
                </a:cubicBezTo>
                <a:cubicBezTo>
                  <a:pt x="2912424" y="2163499"/>
                  <a:pt x="2916463" y="2166780"/>
                  <a:pt x="2921175" y="2169304"/>
                </a:cubicBezTo>
                <a:cubicBezTo>
                  <a:pt x="2925887" y="2171828"/>
                  <a:pt x="2930935" y="2173090"/>
                  <a:pt x="2936319" y="2173090"/>
                </a:cubicBezTo>
                <a:cubicBezTo>
                  <a:pt x="2941704" y="2173090"/>
                  <a:pt x="2947173" y="2170903"/>
                  <a:pt x="2952726" y="2166528"/>
                </a:cubicBezTo>
                <a:cubicBezTo>
                  <a:pt x="2958279" y="2162152"/>
                  <a:pt x="2961056" y="2155758"/>
                  <a:pt x="2961056" y="2147344"/>
                </a:cubicBezTo>
                <a:cubicBezTo>
                  <a:pt x="2961056" y="2140277"/>
                  <a:pt x="2958616" y="2134387"/>
                  <a:pt x="2953736" y="2129675"/>
                </a:cubicBezTo>
                <a:cubicBezTo>
                  <a:pt x="2948856" y="2124964"/>
                  <a:pt x="2942882" y="2122608"/>
                  <a:pt x="2935815" y="2122608"/>
                </a:cubicBezTo>
                <a:cubicBezTo>
                  <a:pt x="2931103" y="2122608"/>
                  <a:pt x="2926559" y="2123954"/>
                  <a:pt x="2922184" y="2126647"/>
                </a:cubicBezTo>
                <a:cubicBezTo>
                  <a:pt x="2917809" y="2129339"/>
                  <a:pt x="2915622" y="2133041"/>
                  <a:pt x="2915622" y="2137753"/>
                </a:cubicBezTo>
                <a:cubicBezTo>
                  <a:pt x="2915622" y="2140445"/>
                  <a:pt x="2917136" y="2142633"/>
                  <a:pt x="2920165" y="2144315"/>
                </a:cubicBezTo>
                <a:cubicBezTo>
                  <a:pt x="2923194" y="2145998"/>
                  <a:pt x="2926223" y="2146839"/>
                  <a:pt x="2929252" y="2146839"/>
                </a:cubicBezTo>
                <a:cubicBezTo>
                  <a:pt x="2931608" y="2146839"/>
                  <a:pt x="2933627" y="2146251"/>
                  <a:pt x="2935310" y="2145073"/>
                </a:cubicBezTo>
                <a:cubicBezTo>
                  <a:pt x="2936993" y="2143895"/>
                  <a:pt x="2937834" y="2142464"/>
                  <a:pt x="2937834" y="2140782"/>
                </a:cubicBezTo>
                <a:cubicBezTo>
                  <a:pt x="2937161" y="2141455"/>
                  <a:pt x="2936656" y="2141791"/>
                  <a:pt x="2936319" y="2141791"/>
                </a:cubicBezTo>
                <a:lnTo>
                  <a:pt x="2933795" y="2141791"/>
                </a:lnTo>
                <a:cubicBezTo>
                  <a:pt x="2929084" y="2140782"/>
                  <a:pt x="2926728" y="2138762"/>
                  <a:pt x="2926728" y="2135733"/>
                </a:cubicBezTo>
                <a:cubicBezTo>
                  <a:pt x="2927401" y="2133378"/>
                  <a:pt x="2928410" y="2131358"/>
                  <a:pt x="2929757" y="2129675"/>
                </a:cubicBezTo>
                <a:cubicBezTo>
                  <a:pt x="2931103" y="2127993"/>
                  <a:pt x="2932954" y="2127151"/>
                  <a:pt x="2935310" y="2127151"/>
                </a:cubicBezTo>
                <a:cubicBezTo>
                  <a:pt x="2938002" y="2127824"/>
                  <a:pt x="2940442" y="2129255"/>
                  <a:pt x="2942630" y="2131442"/>
                </a:cubicBezTo>
                <a:cubicBezTo>
                  <a:pt x="2944817" y="2133630"/>
                  <a:pt x="2945911" y="2135902"/>
                  <a:pt x="2945911" y="2138257"/>
                </a:cubicBezTo>
                <a:cubicBezTo>
                  <a:pt x="2945911" y="2142969"/>
                  <a:pt x="2943976" y="2146839"/>
                  <a:pt x="2940106" y="2149868"/>
                </a:cubicBezTo>
                <a:cubicBezTo>
                  <a:pt x="2936235" y="2152897"/>
                  <a:pt x="2931944" y="2154412"/>
                  <a:pt x="2927233" y="2154412"/>
                </a:cubicBezTo>
                <a:cubicBezTo>
                  <a:pt x="2921511" y="2154412"/>
                  <a:pt x="2917052" y="2152224"/>
                  <a:pt x="2913855" y="2147849"/>
                </a:cubicBezTo>
                <a:cubicBezTo>
                  <a:pt x="2910657" y="2143474"/>
                  <a:pt x="2909059" y="2138426"/>
                  <a:pt x="2909059" y="2132704"/>
                </a:cubicBezTo>
                <a:cubicBezTo>
                  <a:pt x="2909059" y="2126983"/>
                  <a:pt x="2910321" y="2121682"/>
                  <a:pt x="2912845" y="2116802"/>
                </a:cubicBezTo>
                <a:cubicBezTo>
                  <a:pt x="2915369" y="2111922"/>
                  <a:pt x="2918651" y="2107800"/>
                  <a:pt x="2922689" y="2104434"/>
                </a:cubicBezTo>
                <a:cubicBezTo>
                  <a:pt x="2926728" y="2101069"/>
                  <a:pt x="2931272" y="2098460"/>
                  <a:pt x="2936319" y="2096609"/>
                </a:cubicBezTo>
                <a:cubicBezTo>
                  <a:pt x="2941368" y="2094758"/>
                  <a:pt x="2946416" y="2093833"/>
                  <a:pt x="2951464" y="2093833"/>
                </a:cubicBezTo>
                <a:cubicBezTo>
                  <a:pt x="2959542" y="2093833"/>
                  <a:pt x="2966946" y="2096946"/>
                  <a:pt x="2973677" y="2103172"/>
                </a:cubicBezTo>
                <a:cubicBezTo>
                  <a:pt x="2980408" y="2109398"/>
                  <a:pt x="2983773" y="2117728"/>
                  <a:pt x="2983773" y="2128161"/>
                </a:cubicBezTo>
                <a:cubicBezTo>
                  <a:pt x="2983773" y="2138257"/>
                  <a:pt x="2982006" y="2147513"/>
                  <a:pt x="2978472" y="2155926"/>
                </a:cubicBezTo>
                <a:cubicBezTo>
                  <a:pt x="2974939" y="2164340"/>
                  <a:pt x="2970143" y="2171660"/>
                  <a:pt x="2964085" y="2177886"/>
                </a:cubicBezTo>
                <a:cubicBezTo>
                  <a:pt x="2958027" y="2184112"/>
                  <a:pt x="2950960" y="2188992"/>
                  <a:pt x="2942882" y="2192526"/>
                </a:cubicBezTo>
                <a:cubicBezTo>
                  <a:pt x="2934805" y="2196060"/>
                  <a:pt x="2926223" y="2197827"/>
                  <a:pt x="2917136" y="2197827"/>
                </a:cubicBezTo>
                <a:cubicBezTo>
                  <a:pt x="2908723" y="2197827"/>
                  <a:pt x="2900729" y="2196396"/>
                  <a:pt x="2893157" y="2193536"/>
                </a:cubicBezTo>
                <a:cubicBezTo>
                  <a:pt x="2885585" y="2190675"/>
                  <a:pt x="2878854" y="2186636"/>
                  <a:pt x="2872964" y="2181420"/>
                </a:cubicBezTo>
                <a:cubicBezTo>
                  <a:pt x="2867075" y="2176204"/>
                  <a:pt x="2862447" y="2169977"/>
                  <a:pt x="2859081" y="2162741"/>
                </a:cubicBezTo>
                <a:cubicBezTo>
                  <a:pt x="2855716" y="2155506"/>
                  <a:pt x="2854033" y="2147513"/>
                  <a:pt x="2854033" y="2138762"/>
                </a:cubicBezTo>
                <a:cubicBezTo>
                  <a:pt x="2854033" y="2126647"/>
                  <a:pt x="2856810" y="2115204"/>
                  <a:pt x="2862363" y="2104434"/>
                </a:cubicBezTo>
                <a:cubicBezTo>
                  <a:pt x="2867916" y="2093665"/>
                  <a:pt x="2875404" y="2084325"/>
                  <a:pt x="2884828" y="2076416"/>
                </a:cubicBezTo>
                <a:cubicBezTo>
                  <a:pt x="2894251" y="2068507"/>
                  <a:pt x="2905273" y="2062197"/>
                  <a:pt x="2917894" y="2057485"/>
                </a:cubicBezTo>
                <a:cubicBezTo>
                  <a:pt x="2930514" y="2052774"/>
                  <a:pt x="2943892" y="2050418"/>
                  <a:pt x="2958027" y="2050418"/>
                </a:cubicBezTo>
                <a:cubicBezTo>
                  <a:pt x="2970816" y="2050754"/>
                  <a:pt x="2982932" y="2052353"/>
                  <a:pt x="2994374" y="2055214"/>
                </a:cubicBezTo>
                <a:cubicBezTo>
                  <a:pt x="3005817" y="2058074"/>
                  <a:pt x="3015745" y="2063375"/>
                  <a:pt x="3024159" y="2071116"/>
                </a:cubicBezTo>
                <a:lnTo>
                  <a:pt x="3029207" y="2075659"/>
                </a:lnTo>
                <a:lnTo>
                  <a:pt x="3029207" y="1988829"/>
                </a:lnTo>
                <a:lnTo>
                  <a:pt x="2852309" y="1988829"/>
                </a:lnTo>
                <a:lnTo>
                  <a:pt x="2822734" y="1988829"/>
                </a:lnTo>
                <a:lnTo>
                  <a:pt x="2821010" y="1988829"/>
                </a:lnTo>
                <a:lnTo>
                  <a:pt x="2821010" y="2208428"/>
                </a:lnTo>
                <a:lnTo>
                  <a:pt x="2822019" y="2222563"/>
                </a:lnTo>
                <a:cubicBezTo>
                  <a:pt x="2822019" y="2229967"/>
                  <a:pt x="2824712" y="2236698"/>
                  <a:pt x="2830097" y="2242756"/>
                </a:cubicBezTo>
                <a:cubicBezTo>
                  <a:pt x="2835482" y="2248814"/>
                  <a:pt x="2843054" y="2251843"/>
                  <a:pt x="2852814" y="2251843"/>
                </a:cubicBezTo>
                <a:cubicBezTo>
                  <a:pt x="2857189" y="2251843"/>
                  <a:pt x="2861228" y="2250665"/>
                  <a:pt x="2864930" y="2248309"/>
                </a:cubicBezTo>
                <a:cubicBezTo>
                  <a:pt x="2868631" y="2245953"/>
                  <a:pt x="2870483" y="2242588"/>
                  <a:pt x="2870483" y="2238213"/>
                </a:cubicBezTo>
                <a:cubicBezTo>
                  <a:pt x="2870483" y="2235184"/>
                  <a:pt x="2869052" y="2232576"/>
                  <a:pt x="2866192" y="2230388"/>
                </a:cubicBezTo>
                <a:cubicBezTo>
                  <a:pt x="2863331" y="2228200"/>
                  <a:pt x="2859881" y="2227107"/>
                  <a:pt x="2855843" y="2227107"/>
                </a:cubicBezTo>
                <a:cubicBezTo>
                  <a:pt x="2857189" y="2229462"/>
                  <a:pt x="2857862" y="2231650"/>
                  <a:pt x="2857862" y="2233669"/>
                </a:cubicBezTo>
                <a:cubicBezTo>
                  <a:pt x="2857862" y="2235352"/>
                  <a:pt x="2857021" y="2236951"/>
                  <a:pt x="2855338" y="2238465"/>
                </a:cubicBezTo>
                <a:cubicBezTo>
                  <a:pt x="2853655" y="2239980"/>
                  <a:pt x="2851804" y="2240737"/>
                  <a:pt x="2849785" y="2240737"/>
                </a:cubicBezTo>
                <a:cubicBezTo>
                  <a:pt x="2847429" y="2240737"/>
                  <a:pt x="2845494" y="2239896"/>
                  <a:pt x="2843979" y="2238213"/>
                </a:cubicBezTo>
                <a:cubicBezTo>
                  <a:pt x="2842465" y="2236530"/>
                  <a:pt x="2841708" y="2234679"/>
                  <a:pt x="2841708" y="2232660"/>
                </a:cubicBezTo>
                <a:cubicBezTo>
                  <a:pt x="2841708" y="2229294"/>
                  <a:pt x="2843222" y="2226518"/>
                  <a:pt x="2846251" y="2224330"/>
                </a:cubicBezTo>
                <a:cubicBezTo>
                  <a:pt x="2849280" y="2222143"/>
                  <a:pt x="2852477" y="2221049"/>
                  <a:pt x="2855843" y="2221049"/>
                </a:cubicBezTo>
                <a:cubicBezTo>
                  <a:pt x="2861564" y="2221049"/>
                  <a:pt x="2866528" y="2222731"/>
                  <a:pt x="2870735" y="2226097"/>
                </a:cubicBezTo>
                <a:cubicBezTo>
                  <a:pt x="2874942" y="2229462"/>
                  <a:pt x="2877045" y="2233501"/>
                  <a:pt x="2877045" y="2238213"/>
                </a:cubicBezTo>
                <a:cubicBezTo>
                  <a:pt x="2877045" y="2243934"/>
                  <a:pt x="2874690" y="2248730"/>
                  <a:pt x="2869978" y="2252600"/>
                </a:cubicBezTo>
                <a:cubicBezTo>
                  <a:pt x="2865266" y="2256471"/>
                  <a:pt x="2859545" y="2258406"/>
                  <a:pt x="2852814" y="2258406"/>
                </a:cubicBezTo>
                <a:cubicBezTo>
                  <a:pt x="2838342" y="2258406"/>
                  <a:pt x="2825806" y="2253946"/>
                  <a:pt x="2815204" y="2245028"/>
                </a:cubicBezTo>
                <a:cubicBezTo>
                  <a:pt x="2804603" y="2236109"/>
                  <a:pt x="2797956" y="2225424"/>
                  <a:pt x="2795264" y="2212971"/>
                </a:cubicBezTo>
                <a:lnTo>
                  <a:pt x="2794759" y="2210447"/>
                </a:lnTo>
                <a:lnTo>
                  <a:pt x="2793749" y="2212467"/>
                </a:lnTo>
                <a:cubicBezTo>
                  <a:pt x="2791057" y="2219871"/>
                  <a:pt x="2787271" y="2226265"/>
                  <a:pt x="2782391" y="2231650"/>
                </a:cubicBezTo>
                <a:cubicBezTo>
                  <a:pt x="2777511" y="2237035"/>
                  <a:pt x="2771369" y="2239727"/>
                  <a:pt x="2763965" y="2239727"/>
                </a:cubicBezTo>
                <a:cubicBezTo>
                  <a:pt x="2768340" y="2237035"/>
                  <a:pt x="2771874" y="2233753"/>
                  <a:pt x="2774566" y="2229883"/>
                </a:cubicBezTo>
                <a:cubicBezTo>
                  <a:pt x="2777259" y="2226013"/>
                  <a:pt x="2778605" y="2221722"/>
                  <a:pt x="2778605" y="2217010"/>
                </a:cubicBezTo>
                <a:lnTo>
                  <a:pt x="2778605" y="2022148"/>
                </a:lnTo>
                <a:cubicBezTo>
                  <a:pt x="2773893" y="2010705"/>
                  <a:pt x="2767667" y="2002291"/>
                  <a:pt x="2759926" y="1996907"/>
                </a:cubicBezTo>
                <a:cubicBezTo>
                  <a:pt x="2752186" y="1991522"/>
                  <a:pt x="2745454" y="1988829"/>
                  <a:pt x="2739733" y="1988829"/>
                </a:cubicBezTo>
                <a:lnTo>
                  <a:pt x="2733790" y="1988829"/>
                </a:lnTo>
                <a:lnTo>
                  <a:pt x="2697442" y="1988829"/>
                </a:lnTo>
                <a:lnTo>
                  <a:pt x="2697442" y="2209438"/>
                </a:lnTo>
                <a:lnTo>
                  <a:pt x="2698451" y="2223573"/>
                </a:lnTo>
                <a:cubicBezTo>
                  <a:pt x="2698451" y="2231314"/>
                  <a:pt x="2701060" y="2238129"/>
                  <a:pt x="2706277" y="2244018"/>
                </a:cubicBezTo>
                <a:cubicBezTo>
                  <a:pt x="2711493" y="2249908"/>
                  <a:pt x="2718813" y="2252853"/>
                  <a:pt x="2728237" y="2252853"/>
                </a:cubicBezTo>
                <a:cubicBezTo>
                  <a:pt x="2732275" y="2252853"/>
                  <a:pt x="2736061" y="2251675"/>
                  <a:pt x="2739595" y="2249319"/>
                </a:cubicBezTo>
                <a:cubicBezTo>
                  <a:pt x="2743129" y="2246963"/>
                  <a:pt x="2744895" y="2243598"/>
                  <a:pt x="2744895" y="2239222"/>
                </a:cubicBezTo>
                <a:cubicBezTo>
                  <a:pt x="2744895" y="2235520"/>
                  <a:pt x="2743381" y="2232744"/>
                  <a:pt x="2740352" y="2230893"/>
                </a:cubicBezTo>
                <a:cubicBezTo>
                  <a:pt x="2737323" y="2229042"/>
                  <a:pt x="2734294" y="2228116"/>
                  <a:pt x="2731265" y="2228116"/>
                </a:cubicBezTo>
                <a:cubicBezTo>
                  <a:pt x="2732612" y="2230472"/>
                  <a:pt x="2733285" y="2232660"/>
                  <a:pt x="2733285" y="2234679"/>
                </a:cubicBezTo>
                <a:cubicBezTo>
                  <a:pt x="2733285" y="2236362"/>
                  <a:pt x="2732443" y="2237960"/>
                  <a:pt x="2730761" y="2239475"/>
                </a:cubicBezTo>
                <a:cubicBezTo>
                  <a:pt x="2729078" y="2240989"/>
                  <a:pt x="2727227" y="2241747"/>
                  <a:pt x="2725208" y="2241747"/>
                </a:cubicBezTo>
                <a:cubicBezTo>
                  <a:pt x="2722852" y="2241747"/>
                  <a:pt x="2721000" y="2240905"/>
                  <a:pt x="2719654" y="2239222"/>
                </a:cubicBezTo>
                <a:cubicBezTo>
                  <a:pt x="2718308" y="2237540"/>
                  <a:pt x="2717635" y="2235689"/>
                  <a:pt x="2717635" y="2233669"/>
                </a:cubicBezTo>
                <a:cubicBezTo>
                  <a:pt x="2717635" y="2229967"/>
                  <a:pt x="2719066" y="2227107"/>
                  <a:pt x="2721926" y="2225087"/>
                </a:cubicBezTo>
                <a:cubicBezTo>
                  <a:pt x="2724787" y="2223068"/>
                  <a:pt x="2727900" y="2222058"/>
                  <a:pt x="2731265" y="2222058"/>
                </a:cubicBezTo>
                <a:cubicBezTo>
                  <a:pt x="2736987" y="2222058"/>
                  <a:pt x="2741783" y="2223994"/>
                  <a:pt x="2745653" y="2227864"/>
                </a:cubicBezTo>
                <a:cubicBezTo>
                  <a:pt x="2749523" y="2231734"/>
                  <a:pt x="2751458" y="2235520"/>
                  <a:pt x="2751458" y="2239222"/>
                </a:cubicBezTo>
                <a:cubicBezTo>
                  <a:pt x="2751458" y="2244944"/>
                  <a:pt x="2749018" y="2249740"/>
                  <a:pt x="2744138" y="2253610"/>
                </a:cubicBezTo>
                <a:cubicBezTo>
                  <a:pt x="2739259" y="2257480"/>
                  <a:pt x="2733958" y="2259415"/>
                  <a:pt x="2728237" y="2259415"/>
                </a:cubicBezTo>
                <a:cubicBezTo>
                  <a:pt x="2721506" y="2259415"/>
                  <a:pt x="2715111" y="2258237"/>
                  <a:pt x="2709053" y="2255882"/>
                </a:cubicBezTo>
                <a:cubicBezTo>
                  <a:pt x="2702995" y="2253526"/>
                  <a:pt x="2697526" y="2250329"/>
                  <a:pt x="2692646" y="2246290"/>
                </a:cubicBezTo>
                <a:cubicBezTo>
                  <a:pt x="2687766" y="2242251"/>
                  <a:pt x="2683560" y="2237456"/>
                  <a:pt x="2680026" y="2231902"/>
                </a:cubicBezTo>
                <a:cubicBezTo>
                  <a:pt x="2676492" y="2226349"/>
                  <a:pt x="2674052" y="2220376"/>
                  <a:pt x="2672706" y="2213981"/>
                </a:cubicBezTo>
                <a:lnTo>
                  <a:pt x="2672201" y="2211457"/>
                </a:lnTo>
                <a:lnTo>
                  <a:pt x="2670687" y="2213476"/>
                </a:lnTo>
                <a:cubicBezTo>
                  <a:pt x="2668330" y="2221217"/>
                  <a:pt x="2664628" y="2227696"/>
                  <a:pt x="2659580" y="2232912"/>
                </a:cubicBezTo>
                <a:cubicBezTo>
                  <a:pt x="2654532" y="2238129"/>
                  <a:pt x="2648643" y="2240737"/>
                  <a:pt x="2641912" y="2240737"/>
                </a:cubicBezTo>
                <a:cubicBezTo>
                  <a:pt x="2646287" y="2238045"/>
                  <a:pt x="2649820" y="2234595"/>
                  <a:pt x="2652513" y="2230388"/>
                </a:cubicBezTo>
                <a:cubicBezTo>
                  <a:pt x="2655205" y="2226181"/>
                  <a:pt x="2656551" y="2222058"/>
                  <a:pt x="2656551" y="2218020"/>
                </a:cubicBezTo>
                <a:lnTo>
                  <a:pt x="2654532" y="2041331"/>
                </a:lnTo>
                <a:lnTo>
                  <a:pt x="2648979" y="2035273"/>
                </a:lnTo>
                <a:cubicBezTo>
                  <a:pt x="2648306" y="2034600"/>
                  <a:pt x="2647464" y="2033759"/>
                  <a:pt x="2646455" y="2032749"/>
                </a:cubicBezTo>
                <a:cubicBezTo>
                  <a:pt x="2645445" y="2031739"/>
                  <a:pt x="2644604" y="2030561"/>
                  <a:pt x="2643931" y="2029215"/>
                </a:cubicBezTo>
                <a:lnTo>
                  <a:pt x="2630805" y="2016090"/>
                </a:lnTo>
                <a:cubicBezTo>
                  <a:pt x="2626430" y="2011715"/>
                  <a:pt x="2621718" y="2008013"/>
                  <a:pt x="2616670" y="2004984"/>
                </a:cubicBezTo>
                <a:cubicBezTo>
                  <a:pt x="2611622" y="2001955"/>
                  <a:pt x="2606742" y="2000440"/>
                  <a:pt x="2602030" y="2000440"/>
                </a:cubicBezTo>
                <a:cubicBezTo>
                  <a:pt x="2597655" y="2000440"/>
                  <a:pt x="2592102" y="2002796"/>
                  <a:pt x="2585371" y="2007508"/>
                </a:cubicBezTo>
                <a:lnTo>
                  <a:pt x="2579313" y="2011546"/>
                </a:lnTo>
                <a:lnTo>
                  <a:pt x="2570731" y="2022653"/>
                </a:lnTo>
                <a:lnTo>
                  <a:pt x="2566692" y="2030730"/>
                </a:lnTo>
                <a:cubicBezTo>
                  <a:pt x="2564000" y="2035441"/>
                  <a:pt x="2562233" y="2040826"/>
                  <a:pt x="2561392" y="2046884"/>
                </a:cubicBezTo>
                <a:cubicBezTo>
                  <a:pt x="2560551" y="2052942"/>
                  <a:pt x="2560130" y="2059168"/>
                  <a:pt x="2560130" y="2065563"/>
                </a:cubicBezTo>
                <a:cubicBezTo>
                  <a:pt x="2560130" y="2077678"/>
                  <a:pt x="2562990" y="2088112"/>
                  <a:pt x="2568712" y="2096862"/>
                </a:cubicBezTo>
                <a:cubicBezTo>
                  <a:pt x="2574433" y="2105612"/>
                  <a:pt x="2581164" y="2109987"/>
                  <a:pt x="2588905" y="2109987"/>
                </a:cubicBezTo>
                <a:cubicBezTo>
                  <a:pt x="2595636" y="2109987"/>
                  <a:pt x="2601441" y="2106538"/>
                  <a:pt x="2606321" y="2099638"/>
                </a:cubicBezTo>
                <a:cubicBezTo>
                  <a:pt x="2611201" y="2092739"/>
                  <a:pt x="2613641" y="2084746"/>
                  <a:pt x="2613641" y="2075659"/>
                </a:cubicBezTo>
                <a:cubicBezTo>
                  <a:pt x="2613641" y="2067245"/>
                  <a:pt x="2611201" y="2060010"/>
                  <a:pt x="2606321" y="2053952"/>
                </a:cubicBezTo>
                <a:cubicBezTo>
                  <a:pt x="2601441" y="2047894"/>
                  <a:pt x="2595636" y="2044865"/>
                  <a:pt x="2588905" y="2044865"/>
                </a:cubicBezTo>
                <a:cubicBezTo>
                  <a:pt x="2583520" y="2044865"/>
                  <a:pt x="2578808" y="2046716"/>
                  <a:pt x="2574770" y="2050418"/>
                </a:cubicBezTo>
                <a:cubicBezTo>
                  <a:pt x="2570731" y="2054120"/>
                  <a:pt x="2568712" y="2058663"/>
                  <a:pt x="2568712" y="2064048"/>
                </a:cubicBezTo>
                <a:cubicBezTo>
                  <a:pt x="2568712" y="2068760"/>
                  <a:pt x="2569974" y="2072630"/>
                  <a:pt x="2572498" y="2075659"/>
                </a:cubicBezTo>
                <a:cubicBezTo>
                  <a:pt x="2575022" y="2078688"/>
                  <a:pt x="2578472" y="2080203"/>
                  <a:pt x="2582847" y="2080203"/>
                </a:cubicBezTo>
                <a:cubicBezTo>
                  <a:pt x="2585539" y="2080203"/>
                  <a:pt x="2587559" y="2079277"/>
                  <a:pt x="2588905" y="2077426"/>
                </a:cubicBezTo>
                <a:cubicBezTo>
                  <a:pt x="2590251" y="2075575"/>
                  <a:pt x="2590924" y="2073472"/>
                  <a:pt x="2590924" y="2071116"/>
                </a:cubicBezTo>
                <a:cubicBezTo>
                  <a:pt x="2589578" y="2071789"/>
                  <a:pt x="2588063" y="2072125"/>
                  <a:pt x="2586380" y="2072125"/>
                </a:cubicBezTo>
                <a:cubicBezTo>
                  <a:pt x="2582342" y="2072125"/>
                  <a:pt x="2580323" y="2069769"/>
                  <a:pt x="2580323" y="2065058"/>
                </a:cubicBezTo>
                <a:cubicBezTo>
                  <a:pt x="2580323" y="2063038"/>
                  <a:pt x="2580912" y="2061272"/>
                  <a:pt x="2582090" y="2059757"/>
                </a:cubicBezTo>
                <a:cubicBezTo>
                  <a:pt x="2583268" y="2058243"/>
                  <a:pt x="2584698" y="2057485"/>
                  <a:pt x="2586380" y="2057485"/>
                </a:cubicBezTo>
                <a:cubicBezTo>
                  <a:pt x="2588400" y="2057485"/>
                  <a:pt x="2590503" y="2058747"/>
                  <a:pt x="2592691" y="2061272"/>
                </a:cubicBezTo>
                <a:cubicBezTo>
                  <a:pt x="2594879" y="2063796"/>
                  <a:pt x="2595972" y="2067077"/>
                  <a:pt x="2595972" y="2071116"/>
                </a:cubicBezTo>
                <a:cubicBezTo>
                  <a:pt x="2595972" y="2075827"/>
                  <a:pt x="2594626" y="2079698"/>
                  <a:pt x="2591934" y="2082727"/>
                </a:cubicBezTo>
                <a:cubicBezTo>
                  <a:pt x="2589242" y="2085756"/>
                  <a:pt x="2586212" y="2087270"/>
                  <a:pt x="2582847" y="2087270"/>
                </a:cubicBezTo>
                <a:cubicBezTo>
                  <a:pt x="2577126" y="2087270"/>
                  <a:pt x="2572498" y="2084914"/>
                  <a:pt x="2568964" y="2080203"/>
                </a:cubicBezTo>
                <a:cubicBezTo>
                  <a:pt x="2565430" y="2075491"/>
                  <a:pt x="2563663" y="2070106"/>
                  <a:pt x="2563663" y="2064048"/>
                </a:cubicBezTo>
                <a:cubicBezTo>
                  <a:pt x="2563663" y="2057317"/>
                  <a:pt x="2566692" y="2051259"/>
                  <a:pt x="2572750" y="2045874"/>
                </a:cubicBezTo>
                <a:cubicBezTo>
                  <a:pt x="2578808" y="2040490"/>
                  <a:pt x="2586212" y="2037797"/>
                  <a:pt x="2594962" y="2037797"/>
                </a:cubicBezTo>
                <a:cubicBezTo>
                  <a:pt x="2601357" y="2037797"/>
                  <a:pt x="2607499" y="2038891"/>
                  <a:pt x="2613389" y="2041079"/>
                </a:cubicBezTo>
                <a:cubicBezTo>
                  <a:pt x="2619278" y="2043266"/>
                  <a:pt x="2624495" y="2046295"/>
                  <a:pt x="2629038" y="2050165"/>
                </a:cubicBezTo>
                <a:cubicBezTo>
                  <a:pt x="2633582" y="2054036"/>
                  <a:pt x="2637116" y="2058495"/>
                  <a:pt x="2639639" y="2063543"/>
                </a:cubicBezTo>
                <a:cubicBezTo>
                  <a:pt x="2642164" y="2068592"/>
                  <a:pt x="2643426" y="2074145"/>
                  <a:pt x="2643426" y="2080203"/>
                </a:cubicBezTo>
                <a:cubicBezTo>
                  <a:pt x="2643426" y="2093328"/>
                  <a:pt x="2639639" y="2104013"/>
                  <a:pt x="2632067" y="2112259"/>
                </a:cubicBezTo>
                <a:cubicBezTo>
                  <a:pt x="2624495" y="2120504"/>
                  <a:pt x="2614651" y="2124627"/>
                  <a:pt x="2602535" y="2124627"/>
                </a:cubicBezTo>
                <a:cubicBezTo>
                  <a:pt x="2588063" y="2124627"/>
                  <a:pt x="2575106" y="2120168"/>
                  <a:pt x="2563663" y="2111249"/>
                </a:cubicBezTo>
                <a:cubicBezTo>
                  <a:pt x="2552221" y="2102331"/>
                  <a:pt x="2544143" y="2089626"/>
                  <a:pt x="2539432" y="2073135"/>
                </a:cubicBezTo>
                <a:cubicBezTo>
                  <a:pt x="2535393" y="2090299"/>
                  <a:pt x="2527400" y="2103845"/>
                  <a:pt x="2515452" y="2113773"/>
                </a:cubicBezTo>
                <a:cubicBezTo>
                  <a:pt x="2503505" y="2123702"/>
                  <a:pt x="2489959" y="2128666"/>
                  <a:pt x="2474814" y="2128666"/>
                </a:cubicBezTo>
                <a:cubicBezTo>
                  <a:pt x="2462362" y="2128666"/>
                  <a:pt x="2452350" y="2124375"/>
                  <a:pt x="2444777" y="2115793"/>
                </a:cubicBezTo>
                <a:cubicBezTo>
                  <a:pt x="2437205" y="2107211"/>
                  <a:pt x="2433419" y="2096862"/>
                  <a:pt x="2433419" y="2084746"/>
                </a:cubicBezTo>
                <a:cubicBezTo>
                  <a:pt x="2433419" y="2072967"/>
                  <a:pt x="2438046" y="2062954"/>
                  <a:pt x="2447301" y="2054709"/>
                </a:cubicBezTo>
                <a:cubicBezTo>
                  <a:pt x="2456557" y="2046463"/>
                  <a:pt x="2468252" y="2042341"/>
                  <a:pt x="2482387" y="2042341"/>
                </a:cubicBezTo>
                <a:cubicBezTo>
                  <a:pt x="2490800" y="2042341"/>
                  <a:pt x="2498121" y="2044949"/>
                  <a:pt x="2504347" y="2050165"/>
                </a:cubicBezTo>
                <a:cubicBezTo>
                  <a:pt x="2510573" y="2055382"/>
                  <a:pt x="2513686" y="2061356"/>
                  <a:pt x="2513686" y="2068087"/>
                </a:cubicBezTo>
                <a:cubicBezTo>
                  <a:pt x="2513686" y="2074145"/>
                  <a:pt x="2511919" y="2079529"/>
                  <a:pt x="2508385" y="2084241"/>
                </a:cubicBezTo>
                <a:cubicBezTo>
                  <a:pt x="2504851" y="2088953"/>
                  <a:pt x="2500224" y="2091309"/>
                  <a:pt x="2494502" y="2091309"/>
                </a:cubicBezTo>
                <a:cubicBezTo>
                  <a:pt x="2490800" y="2091309"/>
                  <a:pt x="2487687" y="2089794"/>
                  <a:pt x="2485163" y="2086765"/>
                </a:cubicBezTo>
                <a:cubicBezTo>
                  <a:pt x="2482639" y="2083736"/>
                  <a:pt x="2481377" y="2079866"/>
                  <a:pt x="2481377" y="2075154"/>
                </a:cubicBezTo>
                <a:cubicBezTo>
                  <a:pt x="2481377" y="2071116"/>
                  <a:pt x="2482387" y="2067834"/>
                  <a:pt x="2484406" y="2065310"/>
                </a:cubicBezTo>
                <a:cubicBezTo>
                  <a:pt x="2486425" y="2062786"/>
                  <a:pt x="2488613" y="2061524"/>
                  <a:pt x="2490969" y="2061524"/>
                </a:cubicBezTo>
                <a:cubicBezTo>
                  <a:pt x="2492651" y="2061524"/>
                  <a:pt x="2494082" y="2062365"/>
                  <a:pt x="2495259" y="2064048"/>
                </a:cubicBezTo>
                <a:cubicBezTo>
                  <a:pt x="2496438" y="2065731"/>
                  <a:pt x="2497027" y="2067414"/>
                  <a:pt x="2497027" y="2069096"/>
                </a:cubicBezTo>
                <a:cubicBezTo>
                  <a:pt x="2497027" y="2070779"/>
                  <a:pt x="2496438" y="2072462"/>
                  <a:pt x="2495259" y="2074145"/>
                </a:cubicBezTo>
                <a:cubicBezTo>
                  <a:pt x="2494082" y="2075827"/>
                  <a:pt x="2492651" y="2076669"/>
                  <a:pt x="2490969" y="2076669"/>
                </a:cubicBezTo>
                <a:cubicBezTo>
                  <a:pt x="2488949" y="2076669"/>
                  <a:pt x="2487267" y="2076164"/>
                  <a:pt x="2485920" y="2075154"/>
                </a:cubicBezTo>
                <a:cubicBezTo>
                  <a:pt x="2485920" y="2077174"/>
                  <a:pt x="2486846" y="2079277"/>
                  <a:pt x="2488697" y="2081465"/>
                </a:cubicBezTo>
                <a:cubicBezTo>
                  <a:pt x="2490548" y="2083652"/>
                  <a:pt x="2492483" y="2084746"/>
                  <a:pt x="2494502" y="2084746"/>
                </a:cubicBezTo>
                <a:cubicBezTo>
                  <a:pt x="2497868" y="2084746"/>
                  <a:pt x="2501065" y="2083232"/>
                  <a:pt x="2504094" y="2080203"/>
                </a:cubicBezTo>
                <a:cubicBezTo>
                  <a:pt x="2507123" y="2077174"/>
                  <a:pt x="2508637" y="2073135"/>
                  <a:pt x="2508637" y="2068087"/>
                </a:cubicBezTo>
                <a:cubicBezTo>
                  <a:pt x="2508637" y="2062365"/>
                  <a:pt x="2506534" y="2057738"/>
                  <a:pt x="2502327" y="2054204"/>
                </a:cubicBezTo>
                <a:cubicBezTo>
                  <a:pt x="2498121" y="2050670"/>
                  <a:pt x="2493661" y="2048903"/>
                  <a:pt x="2488949" y="2048903"/>
                </a:cubicBezTo>
                <a:cubicBezTo>
                  <a:pt x="2481209" y="2048903"/>
                  <a:pt x="2474983" y="2052101"/>
                  <a:pt x="2470271" y="2058495"/>
                </a:cubicBezTo>
                <a:cubicBezTo>
                  <a:pt x="2465559" y="2064890"/>
                  <a:pt x="2463203" y="2071957"/>
                  <a:pt x="2463203" y="2079698"/>
                </a:cubicBezTo>
                <a:cubicBezTo>
                  <a:pt x="2463203" y="2088785"/>
                  <a:pt x="2465559" y="2096778"/>
                  <a:pt x="2470271" y="2103677"/>
                </a:cubicBezTo>
                <a:cubicBezTo>
                  <a:pt x="2474983" y="2110576"/>
                  <a:pt x="2481209" y="2114026"/>
                  <a:pt x="2488949" y="2114026"/>
                </a:cubicBezTo>
                <a:cubicBezTo>
                  <a:pt x="2496690" y="2114026"/>
                  <a:pt x="2503337" y="2109735"/>
                  <a:pt x="2508890" y="2101153"/>
                </a:cubicBezTo>
                <a:cubicBezTo>
                  <a:pt x="2514443" y="2092571"/>
                  <a:pt x="2517219" y="2082054"/>
                  <a:pt x="2517219" y="2069601"/>
                </a:cubicBezTo>
                <a:cubicBezTo>
                  <a:pt x="2516883" y="2061524"/>
                  <a:pt x="2516547" y="2054625"/>
                  <a:pt x="2516210" y="2048903"/>
                </a:cubicBezTo>
                <a:cubicBezTo>
                  <a:pt x="2515874" y="2043182"/>
                  <a:pt x="2514864" y="2038807"/>
                  <a:pt x="2513181" y="2035778"/>
                </a:cubicBezTo>
                <a:lnTo>
                  <a:pt x="2507123" y="2024167"/>
                </a:lnTo>
                <a:cubicBezTo>
                  <a:pt x="2501738" y="2011378"/>
                  <a:pt x="2491810" y="2002460"/>
                  <a:pt x="2477338" y="1997411"/>
                </a:cubicBezTo>
                <a:cubicBezTo>
                  <a:pt x="2462867" y="1992363"/>
                  <a:pt x="2446881" y="1989839"/>
                  <a:pt x="2429380" y="1989839"/>
                </a:cubicBezTo>
                <a:lnTo>
                  <a:pt x="2421808" y="1989839"/>
                </a:lnTo>
                <a:lnTo>
                  <a:pt x="2421792" y="1988829"/>
                </a:lnTo>
                <a:lnTo>
                  <a:pt x="2370239" y="1988829"/>
                </a:lnTo>
                <a:cubicBezTo>
                  <a:pt x="2369903" y="1989502"/>
                  <a:pt x="2368052" y="1993036"/>
                  <a:pt x="2364686" y="1999431"/>
                </a:cubicBezTo>
                <a:cubicBezTo>
                  <a:pt x="2361321" y="2005825"/>
                  <a:pt x="2357787" y="2014660"/>
                  <a:pt x="2354085" y="2025934"/>
                </a:cubicBezTo>
                <a:cubicBezTo>
                  <a:pt x="2350383" y="2037208"/>
                  <a:pt x="2346933" y="2050839"/>
                  <a:pt x="2343736" y="2066825"/>
                </a:cubicBezTo>
                <a:cubicBezTo>
                  <a:pt x="2340539" y="2082811"/>
                  <a:pt x="2338940" y="2100732"/>
                  <a:pt x="2338940" y="2120589"/>
                </a:cubicBezTo>
                <a:cubicBezTo>
                  <a:pt x="2338940" y="2132368"/>
                  <a:pt x="2339782" y="2143558"/>
                  <a:pt x="2341464" y="2154159"/>
                </a:cubicBezTo>
                <a:cubicBezTo>
                  <a:pt x="2343147" y="2164761"/>
                  <a:pt x="2345082" y="2174184"/>
                  <a:pt x="2347270" y="2182430"/>
                </a:cubicBezTo>
                <a:cubicBezTo>
                  <a:pt x="2349457" y="2190675"/>
                  <a:pt x="2351813" y="2197490"/>
                  <a:pt x="2354338" y="2202875"/>
                </a:cubicBezTo>
                <a:cubicBezTo>
                  <a:pt x="2356861" y="2208260"/>
                  <a:pt x="2358965" y="2211794"/>
                  <a:pt x="2360647" y="2213476"/>
                </a:cubicBezTo>
                <a:cubicBezTo>
                  <a:pt x="2365360" y="2218188"/>
                  <a:pt x="2370071" y="2221470"/>
                  <a:pt x="2374783" y="2223320"/>
                </a:cubicBezTo>
                <a:cubicBezTo>
                  <a:pt x="2379494" y="2225171"/>
                  <a:pt x="2383701" y="2226097"/>
                  <a:pt x="2387404" y="2226097"/>
                </a:cubicBezTo>
                <a:cubicBezTo>
                  <a:pt x="2389759" y="2226097"/>
                  <a:pt x="2392367" y="2225256"/>
                  <a:pt x="2395228" y="2223573"/>
                </a:cubicBezTo>
                <a:cubicBezTo>
                  <a:pt x="2398089" y="2221890"/>
                  <a:pt x="2400613" y="2219618"/>
                  <a:pt x="2402801" y="2216758"/>
                </a:cubicBezTo>
                <a:cubicBezTo>
                  <a:pt x="2404988" y="2213897"/>
                  <a:pt x="2406839" y="2210616"/>
                  <a:pt x="2408354" y="2206914"/>
                </a:cubicBezTo>
                <a:cubicBezTo>
                  <a:pt x="2409868" y="2203212"/>
                  <a:pt x="2410625" y="2199510"/>
                  <a:pt x="2410625" y="2195808"/>
                </a:cubicBezTo>
                <a:cubicBezTo>
                  <a:pt x="2410625" y="2189077"/>
                  <a:pt x="2408606" y="2183608"/>
                  <a:pt x="2404568" y="2179401"/>
                </a:cubicBezTo>
                <a:cubicBezTo>
                  <a:pt x="2400529" y="2175194"/>
                  <a:pt x="2395649" y="2173090"/>
                  <a:pt x="2389927" y="2173090"/>
                </a:cubicBezTo>
                <a:cubicBezTo>
                  <a:pt x="2385216" y="2173090"/>
                  <a:pt x="2381598" y="2174605"/>
                  <a:pt x="2379074" y="2177634"/>
                </a:cubicBezTo>
                <a:cubicBezTo>
                  <a:pt x="2376550" y="2180663"/>
                  <a:pt x="2375119" y="2183523"/>
                  <a:pt x="2374783" y="2186216"/>
                </a:cubicBezTo>
                <a:cubicBezTo>
                  <a:pt x="2375119" y="2185543"/>
                  <a:pt x="2376297" y="2184533"/>
                  <a:pt x="2378317" y="2183187"/>
                </a:cubicBezTo>
                <a:cubicBezTo>
                  <a:pt x="2382019" y="2183187"/>
                  <a:pt x="2385636" y="2183944"/>
                  <a:pt x="2389170" y="2185459"/>
                </a:cubicBezTo>
                <a:cubicBezTo>
                  <a:pt x="2392704" y="2186973"/>
                  <a:pt x="2394471" y="2189750"/>
                  <a:pt x="2394471" y="2193788"/>
                </a:cubicBezTo>
                <a:cubicBezTo>
                  <a:pt x="2394471" y="2198836"/>
                  <a:pt x="2390937" y="2201361"/>
                  <a:pt x="2383870" y="2201361"/>
                </a:cubicBezTo>
                <a:cubicBezTo>
                  <a:pt x="2380167" y="2201361"/>
                  <a:pt x="2376718" y="2200014"/>
                  <a:pt x="2373521" y="2197322"/>
                </a:cubicBezTo>
                <a:cubicBezTo>
                  <a:pt x="2370323" y="2194630"/>
                  <a:pt x="2368725" y="2191264"/>
                  <a:pt x="2368725" y="2187226"/>
                </a:cubicBezTo>
                <a:cubicBezTo>
                  <a:pt x="2368725" y="2181841"/>
                  <a:pt x="2370660" y="2176961"/>
                  <a:pt x="2374530" y="2172586"/>
                </a:cubicBezTo>
                <a:cubicBezTo>
                  <a:pt x="2378401" y="2168210"/>
                  <a:pt x="2383701" y="2166023"/>
                  <a:pt x="2390432" y="2166023"/>
                </a:cubicBezTo>
                <a:cubicBezTo>
                  <a:pt x="2398846" y="2166023"/>
                  <a:pt x="2406082" y="2170230"/>
                  <a:pt x="2412140" y="2178643"/>
                </a:cubicBezTo>
                <a:cubicBezTo>
                  <a:pt x="2418198" y="2187057"/>
                  <a:pt x="2421227" y="2197658"/>
                  <a:pt x="2421227" y="2210447"/>
                </a:cubicBezTo>
                <a:cubicBezTo>
                  <a:pt x="2421227" y="2224919"/>
                  <a:pt x="2417188" y="2236698"/>
                  <a:pt x="2409111" y="2245785"/>
                </a:cubicBezTo>
                <a:cubicBezTo>
                  <a:pt x="2401034" y="2254872"/>
                  <a:pt x="2390601" y="2259415"/>
                  <a:pt x="2377812" y="2259415"/>
                </a:cubicBezTo>
                <a:cubicBezTo>
                  <a:pt x="2368052" y="2259415"/>
                  <a:pt x="2358207" y="2254704"/>
                  <a:pt x="2348279" y="2245280"/>
                </a:cubicBezTo>
                <a:cubicBezTo>
                  <a:pt x="2338351" y="2235857"/>
                  <a:pt x="2329517" y="2223657"/>
                  <a:pt x="2321776" y="2208681"/>
                </a:cubicBezTo>
                <a:cubicBezTo>
                  <a:pt x="2314036" y="2193704"/>
                  <a:pt x="2307725" y="2176961"/>
                  <a:pt x="2302845" y="2158450"/>
                </a:cubicBezTo>
                <a:cubicBezTo>
                  <a:pt x="2297965" y="2139940"/>
                  <a:pt x="2295525" y="2121430"/>
                  <a:pt x="2295525" y="2102920"/>
                </a:cubicBezTo>
                <a:cubicBezTo>
                  <a:pt x="2295525" y="2097198"/>
                  <a:pt x="2295946" y="2090299"/>
                  <a:pt x="2296787" y="2082222"/>
                </a:cubicBezTo>
                <a:cubicBezTo>
                  <a:pt x="2297629" y="2074145"/>
                  <a:pt x="2298891" y="2065731"/>
                  <a:pt x="2300574" y="2056981"/>
                </a:cubicBezTo>
                <a:cubicBezTo>
                  <a:pt x="2302256" y="2048230"/>
                  <a:pt x="2304107" y="2039564"/>
                  <a:pt x="2306127" y="2030982"/>
                </a:cubicBezTo>
                <a:cubicBezTo>
                  <a:pt x="2308146" y="2022400"/>
                  <a:pt x="2310502" y="2014575"/>
                  <a:pt x="2313194" y="2007508"/>
                </a:cubicBezTo>
                <a:lnTo>
                  <a:pt x="2315213" y="2002460"/>
                </a:lnTo>
                <a:cubicBezTo>
                  <a:pt x="2318579" y="1993709"/>
                  <a:pt x="2321944" y="1985464"/>
                  <a:pt x="2325310" y="1977723"/>
                </a:cubicBezTo>
                <a:cubicBezTo>
                  <a:pt x="2328675" y="1969982"/>
                  <a:pt x="2332209" y="1962747"/>
                  <a:pt x="2335911" y="1956016"/>
                </a:cubicBezTo>
                <a:lnTo>
                  <a:pt x="2443439" y="1956016"/>
                </a:lnTo>
                <a:lnTo>
                  <a:pt x="2443147" y="1956591"/>
                </a:lnTo>
                <a:lnTo>
                  <a:pt x="2446544" y="1956520"/>
                </a:lnTo>
                <a:cubicBezTo>
                  <a:pt x="2457650" y="1956520"/>
                  <a:pt x="2467158" y="1957194"/>
                  <a:pt x="2475067" y="1958540"/>
                </a:cubicBezTo>
                <a:cubicBezTo>
                  <a:pt x="2482976" y="1959886"/>
                  <a:pt x="2490127" y="1961989"/>
                  <a:pt x="2496522" y="1964850"/>
                </a:cubicBezTo>
                <a:cubicBezTo>
                  <a:pt x="2502916" y="1967711"/>
                  <a:pt x="2508974" y="1971329"/>
                  <a:pt x="2514695" y="1975704"/>
                </a:cubicBezTo>
                <a:cubicBezTo>
                  <a:pt x="2520417" y="1980079"/>
                  <a:pt x="2526306" y="1985295"/>
                  <a:pt x="2532364" y="1991353"/>
                </a:cubicBezTo>
                <a:cubicBezTo>
                  <a:pt x="2542124" y="1980920"/>
                  <a:pt x="2552894" y="1972927"/>
                  <a:pt x="2564673" y="1967374"/>
                </a:cubicBezTo>
                <a:cubicBezTo>
                  <a:pt x="2576452" y="1961821"/>
                  <a:pt x="2586886" y="1959045"/>
                  <a:pt x="2595972" y="1959045"/>
                </a:cubicBezTo>
                <a:lnTo>
                  <a:pt x="2597487" y="1959045"/>
                </a:lnTo>
                <a:cubicBezTo>
                  <a:pt x="2601862" y="1959045"/>
                  <a:pt x="2606574" y="1960391"/>
                  <a:pt x="2611622" y="1963083"/>
                </a:cubicBezTo>
                <a:cubicBezTo>
                  <a:pt x="2616670" y="1965776"/>
                  <a:pt x="2621634" y="1969141"/>
                  <a:pt x="2626514" y="1973180"/>
                </a:cubicBezTo>
                <a:cubicBezTo>
                  <a:pt x="2631394" y="1977218"/>
                  <a:pt x="2635769" y="1981509"/>
                  <a:pt x="2639639" y="1986053"/>
                </a:cubicBezTo>
                <a:cubicBezTo>
                  <a:pt x="2643510" y="1990596"/>
                  <a:pt x="2646623" y="1994719"/>
                  <a:pt x="2648979" y="1998421"/>
                </a:cubicBezTo>
                <a:lnTo>
                  <a:pt x="2654532" y="2004984"/>
                </a:lnTo>
                <a:lnTo>
                  <a:pt x="2654532" y="1942385"/>
                </a:lnTo>
                <a:cubicBezTo>
                  <a:pt x="2654532" y="1934981"/>
                  <a:pt x="2656636" y="1928671"/>
                  <a:pt x="2660842" y="1923454"/>
                </a:cubicBezTo>
                <a:cubicBezTo>
                  <a:pt x="2665049" y="1918238"/>
                  <a:pt x="2670013" y="1915125"/>
                  <a:pt x="2675735" y="1914115"/>
                </a:cubicBezTo>
                <a:close/>
                <a:moveTo>
                  <a:pt x="1531030" y="1569548"/>
                </a:moveTo>
                <a:cubicBezTo>
                  <a:pt x="1536414" y="1569548"/>
                  <a:pt x="1540958" y="1571568"/>
                  <a:pt x="1544660" y="1575606"/>
                </a:cubicBezTo>
                <a:cubicBezTo>
                  <a:pt x="1548362" y="1579645"/>
                  <a:pt x="1550213" y="1584525"/>
                  <a:pt x="1550213" y="1590246"/>
                </a:cubicBezTo>
                <a:cubicBezTo>
                  <a:pt x="1550213" y="1595967"/>
                  <a:pt x="1548362" y="1600763"/>
                  <a:pt x="1544660" y="1604634"/>
                </a:cubicBezTo>
                <a:cubicBezTo>
                  <a:pt x="1540958" y="1608504"/>
                  <a:pt x="1536414" y="1610439"/>
                  <a:pt x="1531030" y="1610439"/>
                </a:cubicBezTo>
                <a:cubicBezTo>
                  <a:pt x="1525308" y="1610439"/>
                  <a:pt x="1520597" y="1608504"/>
                  <a:pt x="1516895" y="1604634"/>
                </a:cubicBezTo>
                <a:cubicBezTo>
                  <a:pt x="1513192" y="1600763"/>
                  <a:pt x="1511341" y="1595967"/>
                  <a:pt x="1511341" y="1590246"/>
                </a:cubicBezTo>
                <a:cubicBezTo>
                  <a:pt x="1511341" y="1584525"/>
                  <a:pt x="1513192" y="1579645"/>
                  <a:pt x="1516895" y="1575606"/>
                </a:cubicBezTo>
                <a:cubicBezTo>
                  <a:pt x="1520597" y="1571568"/>
                  <a:pt x="1525308" y="1569548"/>
                  <a:pt x="1531030" y="1569548"/>
                </a:cubicBezTo>
                <a:close/>
                <a:moveTo>
                  <a:pt x="2022996" y="1523104"/>
                </a:moveTo>
                <a:cubicBezTo>
                  <a:pt x="2013909" y="1523104"/>
                  <a:pt x="2006673" y="1526218"/>
                  <a:pt x="2001288" y="1532444"/>
                </a:cubicBezTo>
                <a:cubicBezTo>
                  <a:pt x="1995903" y="1538670"/>
                  <a:pt x="1993211" y="1545822"/>
                  <a:pt x="1993211" y="1553899"/>
                </a:cubicBezTo>
                <a:cubicBezTo>
                  <a:pt x="1993211" y="1558610"/>
                  <a:pt x="1994137" y="1563238"/>
                  <a:pt x="1995988" y="1567781"/>
                </a:cubicBezTo>
                <a:cubicBezTo>
                  <a:pt x="1997839" y="1572325"/>
                  <a:pt x="2000363" y="1576363"/>
                  <a:pt x="2003560" y="1579897"/>
                </a:cubicBezTo>
                <a:cubicBezTo>
                  <a:pt x="2006757" y="1583431"/>
                  <a:pt x="2010375" y="1586292"/>
                  <a:pt x="2014414" y="1588479"/>
                </a:cubicBezTo>
                <a:cubicBezTo>
                  <a:pt x="2018453" y="1590667"/>
                  <a:pt x="2022660" y="1591761"/>
                  <a:pt x="2027035" y="1591761"/>
                </a:cubicBezTo>
                <a:cubicBezTo>
                  <a:pt x="2034102" y="1591761"/>
                  <a:pt x="2039992" y="1588984"/>
                  <a:pt x="2044703" y="1583431"/>
                </a:cubicBezTo>
                <a:cubicBezTo>
                  <a:pt x="2049415" y="1577878"/>
                  <a:pt x="2051771" y="1572072"/>
                  <a:pt x="2051771" y="1566015"/>
                </a:cubicBezTo>
                <a:cubicBezTo>
                  <a:pt x="2051771" y="1563995"/>
                  <a:pt x="2051603" y="1562649"/>
                  <a:pt x="2051266" y="1561976"/>
                </a:cubicBezTo>
                <a:lnTo>
                  <a:pt x="2047228" y="1555918"/>
                </a:lnTo>
                <a:cubicBezTo>
                  <a:pt x="2047228" y="1553899"/>
                  <a:pt x="2045461" y="1552384"/>
                  <a:pt x="2041927" y="1551375"/>
                </a:cubicBezTo>
                <a:cubicBezTo>
                  <a:pt x="2038393" y="1550365"/>
                  <a:pt x="2035953" y="1549860"/>
                  <a:pt x="2034607" y="1549860"/>
                </a:cubicBezTo>
                <a:cubicBezTo>
                  <a:pt x="2031915" y="1549860"/>
                  <a:pt x="2029306" y="1550954"/>
                  <a:pt x="2026782" y="1553141"/>
                </a:cubicBezTo>
                <a:cubicBezTo>
                  <a:pt x="2024258" y="1555329"/>
                  <a:pt x="2022996" y="1557769"/>
                  <a:pt x="2022996" y="1560462"/>
                </a:cubicBezTo>
                <a:cubicBezTo>
                  <a:pt x="2024005" y="1559452"/>
                  <a:pt x="2025352" y="1558947"/>
                  <a:pt x="2027035" y="1558947"/>
                </a:cubicBezTo>
                <a:lnTo>
                  <a:pt x="2028549" y="1560462"/>
                </a:lnTo>
                <a:cubicBezTo>
                  <a:pt x="2029895" y="1561808"/>
                  <a:pt x="2030568" y="1563659"/>
                  <a:pt x="2030568" y="1566015"/>
                </a:cubicBezTo>
                <a:cubicBezTo>
                  <a:pt x="2030568" y="1568370"/>
                  <a:pt x="2030064" y="1570221"/>
                  <a:pt x="2029054" y="1571568"/>
                </a:cubicBezTo>
                <a:cubicBezTo>
                  <a:pt x="2028044" y="1572914"/>
                  <a:pt x="2027371" y="1573587"/>
                  <a:pt x="2027035" y="1573587"/>
                </a:cubicBezTo>
                <a:cubicBezTo>
                  <a:pt x="2022996" y="1573587"/>
                  <a:pt x="2019799" y="1572493"/>
                  <a:pt x="2017443" y="1570306"/>
                </a:cubicBezTo>
                <a:cubicBezTo>
                  <a:pt x="2015087" y="1568118"/>
                  <a:pt x="2013909" y="1565510"/>
                  <a:pt x="2013909" y="1562481"/>
                </a:cubicBezTo>
                <a:cubicBezTo>
                  <a:pt x="2013909" y="1557769"/>
                  <a:pt x="2015844" y="1553310"/>
                  <a:pt x="2019715" y="1549103"/>
                </a:cubicBezTo>
                <a:cubicBezTo>
                  <a:pt x="2023585" y="1544896"/>
                  <a:pt x="2028549" y="1542793"/>
                  <a:pt x="2034607" y="1542793"/>
                </a:cubicBezTo>
                <a:cubicBezTo>
                  <a:pt x="2037299" y="1542793"/>
                  <a:pt x="2040665" y="1543634"/>
                  <a:pt x="2044703" y="1545317"/>
                </a:cubicBezTo>
                <a:lnTo>
                  <a:pt x="2044703" y="1539259"/>
                </a:lnTo>
                <a:cubicBezTo>
                  <a:pt x="2044030" y="1533537"/>
                  <a:pt x="2041422" y="1529415"/>
                  <a:pt x="2036879" y="1526891"/>
                </a:cubicBezTo>
                <a:cubicBezTo>
                  <a:pt x="2032335" y="1524366"/>
                  <a:pt x="2027708" y="1523104"/>
                  <a:pt x="2022996" y="1523104"/>
                </a:cubicBezTo>
                <a:close/>
                <a:moveTo>
                  <a:pt x="1280046" y="1523104"/>
                </a:moveTo>
                <a:cubicBezTo>
                  <a:pt x="1270959" y="1523104"/>
                  <a:pt x="1263723" y="1526218"/>
                  <a:pt x="1258338" y="1532444"/>
                </a:cubicBezTo>
                <a:cubicBezTo>
                  <a:pt x="1252954" y="1538670"/>
                  <a:pt x="1250261" y="1545822"/>
                  <a:pt x="1250261" y="1553899"/>
                </a:cubicBezTo>
                <a:cubicBezTo>
                  <a:pt x="1250261" y="1558610"/>
                  <a:pt x="1251187" y="1563238"/>
                  <a:pt x="1253038" y="1567781"/>
                </a:cubicBezTo>
                <a:cubicBezTo>
                  <a:pt x="1254889" y="1572325"/>
                  <a:pt x="1257413" y="1576363"/>
                  <a:pt x="1260610" y="1579897"/>
                </a:cubicBezTo>
                <a:cubicBezTo>
                  <a:pt x="1263807" y="1583431"/>
                  <a:pt x="1267425" y="1586292"/>
                  <a:pt x="1271464" y="1588479"/>
                </a:cubicBezTo>
                <a:cubicBezTo>
                  <a:pt x="1275502" y="1590667"/>
                  <a:pt x="1279709" y="1591761"/>
                  <a:pt x="1284084" y="1591761"/>
                </a:cubicBezTo>
                <a:cubicBezTo>
                  <a:pt x="1291152" y="1591761"/>
                  <a:pt x="1297042" y="1588984"/>
                  <a:pt x="1301753" y="1583431"/>
                </a:cubicBezTo>
                <a:cubicBezTo>
                  <a:pt x="1306465" y="1577878"/>
                  <a:pt x="1308821" y="1572072"/>
                  <a:pt x="1308821" y="1566015"/>
                </a:cubicBezTo>
                <a:cubicBezTo>
                  <a:pt x="1308821" y="1563995"/>
                  <a:pt x="1308652" y="1562649"/>
                  <a:pt x="1308316" y="1561976"/>
                </a:cubicBezTo>
                <a:lnTo>
                  <a:pt x="1304277" y="1555918"/>
                </a:lnTo>
                <a:cubicBezTo>
                  <a:pt x="1304277" y="1553899"/>
                  <a:pt x="1302510" y="1552384"/>
                  <a:pt x="1298977" y="1551375"/>
                </a:cubicBezTo>
                <a:cubicBezTo>
                  <a:pt x="1295443" y="1550365"/>
                  <a:pt x="1293003" y="1549860"/>
                  <a:pt x="1291657" y="1549860"/>
                </a:cubicBezTo>
                <a:cubicBezTo>
                  <a:pt x="1288965" y="1549860"/>
                  <a:pt x="1286356" y="1550954"/>
                  <a:pt x="1283832" y="1553141"/>
                </a:cubicBezTo>
                <a:cubicBezTo>
                  <a:pt x="1281308" y="1555329"/>
                  <a:pt x="1280046" y="1557769"/>
                  <a:pt x="1280046" y="1560462"/>
                </a:cubicBezTo>
                <a:cubicBezTo>
                  <a:pt x="1281056" y="1559452"/>
                  <a:pt x="1282402" y="1558947"/>
                  <a:pt x="1284084" y="1558947"/>
                </a:cubicBezTo>
                <a:lnTo>
                  <a:pt x="1285599" y="1560462"/>
                </a:lnTo>
                <a:cubicBezTo>
                  <a:pt x="1286945" y="1561808"/>
                  <a:pt x="1287618" y="1563659"/>
                  <a:pt x="1287618" y="1566015"/>
                </a:cubicBezTo>
                <a:cubicBezTo>
                  <a:pt x="1287618" y="1568370"/>
                  <a:pt x="1287113" y="1570221"/>
                  <a:pt x="1286104" y="1571568"/>
                </a:cubicBezTo>
                <a:cubicBezTo>
                  <a:pt x="1285094" y="1572914"/>
                  <a:pt x="1284421" y="1573587"/>
                  <a:pt x="1284084" y="1573587"/>
                </a:cubicBezTo>
                <a:cubicBezTo>
                  <a:pt x="1280046" y="1573587"/>
                  <a:pt x="1276849" y="1572493"/>
                  <a:pt x="1274493" y="1570306"/>
                </a:cubicBezTo>
                <a:cubicBezTo>
                  <a:pt x="1272137" y="1568118"/>
                  <a:pt x="1270959" y="1565510"/>
                  <a:pt x="1270959" y="1562481"/>
                </a:cubicBezTo>
                <a:cubicBezTo>
                  <a:pt x="1270959" y="1557769"/>
                  <a:pt x="1272894" y="1553310"/>
                  <a:pt x="1276764" y="1549103"/>
                </a:cubicBezTo>
                <a:cubicBezTo>
                  <a:pt x="1280635" y="1544896"/>
                  <a:pt x="1285599" y="1542793"/>
                  <a:pt x="1291657" y="1542793"/>
                </a:cubicBezTo>
                <a:cubicBezTo>
                  <a:pt x="1294349" y="1542793"/>
                  <a:pt x="1297715" y="1543634"/>
                  <a:pt x="1301753" y="1545317"/>
                </a:cubicBezTo>
                <a:lnTo>
                  <a:pt x="1301753" y="1539259"/>
                </a:lnTo>
                <a:cubicBezTo>
                  <a:pt x="1301080" y="1533537"/>
                  <a:pt x="1298472" y="1529415"/>
                  <a:pt x="1293928" y="1526891"/>
                </a:cubicBezTo>
                <a:cubicBezTo>
                  <a:pt x="1289385" y="1524366"/>
                  <a:pt x="1284757" y="1523104"/>
                  <a:pt x="1280046" y="1523104"/>
                </a:cubicBezTo>
                <a:close/>
                <a:moveTo>
                  <a:pt x="1575454" y="1414062"/>
                </a:moveTo>
                <a:cubicBezTo>
                  <a:pt x="1566704" y="1414062"/>
                  <a:pt x="1558206" y="1415997"/>
                  <a:pt x="1549961" y="1419868"/>
                </a:cubicBezTo>
                <a:cubicBezTo>
                  <a:pt x="1541715" y="1423738"/>
                  <a:pt x="1534395" y="1428870"/>
                  <a:pt x="1528001" y="1435265"/>
                </a:cubicBezTo>
                <a:cubicBezTo>
                  <a:pt x="1521606" y="1441659"/>
                  <a:pt x="1516390" y="1448811"/>
                  <a:pt x="1512351" y="1456720"/>
                </a:cubicBezTo>
                <a:cubicBezTo>
                  <a:pt x="1508313" y="1464629"/>
                  <a:pt x="1506293" y="1472790"/>
                  <a:pt x="1506293" y="1481204"/>
                </a:cubicBezTo>
                <a:cubicBezTo>
                  <a:pt x="1506293" y="1489954"/>
                  <a:pt x="1510752" y="1498789"/>
                  <a:pt x="1519671" y="1507707"/>
                </a:cubicBezTo>
                <a:cubicBezTo>
                  <a:pt x="1528590" y="1516626"/>
                  <a:pt x="1538770" y="1525460"/>
                  <a:pt x="1550213" y="1534211"/>
                </a:cubicBezTo>
                <a:cubicBezTo>
                  <a:pt x="1566704" y="1546663"/>
                  <a:pt x="1586056" y="1557264"/>
                  <a:pt x="1608268" y="1566015"/>
                </a:cubicBezTo>
                <a:lnTo>
                  <a:pt x="1608773" y="1442837"/>
                </a:lnTo>
                <a:cubicBezTo>
                  <a:pt x="1607427" y="1447549"/>
                  <a:pt x="1605155" y="1451924"/>
                  <a:pt x="1601958" y="1455963"/>
                </a:cubicBezTo>
                <a:cubicBezTo>
                  <a:pt x="1598760" y="1460001"/>
                  <a:pt x="1594974" y="1463535"/>
                  <a:pt x="1590599" y="1466564"/>
                </a:cubicBezTo>
                <a:cubicBezTo>
                  <a:pt x="1586224" y="1469593"/>
                  <a:pt x="1581344" y="1472033"/>
                  <a:pt x="1575959" y="1473884"/>
                </a:cubicBezTo>
                <a:cubicBezTo>
                  <a:pt x="1570574" y="1475735"/>
                  <a:pt x="1565189" y="1476661"/>
                  <a:pt x="1559805" y="1476661"/>
                </a:cubicBezTo>
                <a:cubicBezTo>
                  <a:pt x="1551727" y="1476661"/>
                  <a:pt x="1545080" y="1474641"/>
                  <a:pt x="1539864" y="1470603"/>
                </a:cubicBezTo>
                <a:cubicBezTo>
                  <a:pt x="1534648" y="1466564"/>
                  <a:pt x="1532039" y="1461684"/>
                  <a:pt x="1532039" y="1455963"/>
                </a:cubicBezTo>
                <a:cubicBezTo>
                  <a:pt x="1532039" y="1450241"/>
                  <a:pt x="1534311" y="1445614"/>
                  <a:pt x="1538854" y="1442080"/>
                </a:cubicBezTo>
                <a:cubicBezTo>
                  <a:pt x="1543398" y="1438546"/>
                  <a:pt x="1548867" y="1436779"/>
                  <a:pt x="1555261" y="1436779"/>
                </a:cubicBezTo>
                <a:cubicBezTo>
                  <a:pt x="1558963" y="1436779"/>
                  <a:pt x="1561992" y="1437873"/>
                  <a:pt x="1564348" y="1440061"/>
                </a:cubicBezTo>
                <a:cubicBezTo>
                  <a:pt x="1566704" y="1442248"/>
                  <a:pt x="1567882" y="1444688"/>
                  <a:pt x="1567882" y="1447381"/>
                </a:cubicBezTo>
                <a:cubicBezTo>
                  <a:pt x="1567882" y="1450410"/>
                  <a:pt x="1566956" y="1452681"/>
                  <a:pt x="1565105" y="1454196"/>
                </a:cubicBezTo>
                <a:cubicBezTo>
                  <a:pt x="1563254" y="1455710"/>
                  <a:pt x="1560983" y="1456468"/>
                  <a:pt x="1558290" y="1456468"/>
                </a:cubicBezTo>
                <a:cubicBezTo>
                  <a:pt x="1554588" y="1456468"/>
                  <a:pt x="1551896" y="1455626"/>
                  <a:pt x="1550213" y="1453943"/>
                </a:cubicBezTo>
                <a:cubicBezTo>
                  <a:pt x="1548530" y="1452261"/>
                  <a:pt x="1547689" y="1450241"/>
                  <a:pt x="1547689" y="1447886"/>
                </a:cubicBezTo>
                <a:cubicBezTo>
                  <a:pt x="1547689" y="1447212"/>
                  <a:pt x="1548025" y="1445866"/>
                  <a:pt x="1548698" y="1443847"/>
                </a:cubicBezTo>
                <a:cubicBezTo>
                  <a:pt x="1546679" y="1443847"/>
                  <a:pt x="1544660" y="1444941"/>
                  <a:pt x="1542641" y="1447128"/>
                </a:cubicBezTo>
                <a:cubicBezTo>
                  <a:pt x="1540621" y="1449316"/>
                  <a:pt x="1539612" y="1452261"/>
                  <a:pt x="1539612" y="1455963"/>
                </a:cubicBezTo>
                <a:cubicBezTo>
                  <a:pt x="1539612" y="1459328"/>
                  <a:pt x="1541547" y="1462525"/>
                  <a:pt x="1545417" y="1465554"/>
                </a:cubicBezTo>
                <a:cubicBezTo>
                  <a:pt x="1549287" y="1468583"/>
                  <a:pt x="1554083" y="1470098"/>
                  <a:pt x="1559805" y="1470098"/>
                </a:cubicBezTo>
                <a:cubicBezTo>
                  <a:pt x="1565526" y="1470098"/>
                  <a:pt x="1570995" y="1469172"/>
                  <a:pt x="1576211" y="1467321"/>
                </a:cubicBezTo>
                <a:cubicBezTo>
                  <a:pt x="1581428" y="1465470"/>
                  <a:pt x="1585971" y="1462862"/>
                  <a:pt x="1589842" y="1459496"/>
                </a:cubicBezTo>
                <a:cubicBezTo>
                  <a:pt x="1593712" y="1456131"/>
                  <a:pt x="1596825" y="1452345"/>
                  <a:pt x="1599181" y="1448138"/>
                </a:cubicBezTo>
                <a:cubicBezTo>
                  <a:pt x="1601537" y="1443931"/>
                  <a:pt x="1602715" y="1439304"/>
                  <a:pt x="1602715" y="1434255"/>
                </a:cubicBezTo>
                <a:cubicBezTo>
                  <a:pt x="1602715" y="1428870"/>
                  <a:pt x="1599938" y="1424159"/>
                  <a:pt x="1594385" y="1420120"/>
                </a:cubicBezTo>
                <a:cubicBezTo>
                  <a:pt x="1588832" y="1416082"/>
                  <a:pt x="1582522" y="1414062"/>
                  <a:pt x="1575454" y="1414062"/>
                </a:cubicBezTo>
                <a:close/>
                <a:moveTo>
                  <a:pt x="922801" y="1384278"/>
                </a:moveTo>
                <a:cubicBezTo>
                  <a:pt x="941312" y="1384278"/>
                  <a:pt x="958476" y="1387475"/>
                  <a:pt x="974293" y="1393869"/>
                </a:cubicBezTo>
                <a:cubicBezTo>
                  <a:pt x="990111" y="1400264"/>
                  <a:pt x="1003826" y="1409098"/>
                  <a:pt x="1015437" y="1420373"/>
                </a:cubicBezTo>
                <a:cubicBezTo>
                  <a:pt x="1027048" y="1431647"/>
                  <a:pt x="1036135" y="1445025"/>
                  <a:pt x="1042697" y="1460506"/>
                </a:cubicBezTo>
                <a:cubicBezTo>
                  <a:pt x="1049260" y="1475987"/>
                  <a:pt x="1052541" y="1492647"/>
                  <a:pt x="1052541" y="1510484"/>
                </a:cubicBezTo>
                <a:cubicBezTo>
                  <a:pt x="1052541" y="1525965"/>
                  <a:pt x="1049596" y="1540689"/>
                  <a:pt x="1043707" y="1554656"/>
                </a:cubicBezTo>
                <a:cubicBezTo>
                  <a:pt x="1037817" y="1568623"/>
                  <a:pt x="1029656" y="1580823"/>
                  <a:pt x="1019223" y="1591256"/>
                </a:cubicBezTo>
                <a:cubicBezTo>
                  <a:pt x="1008790" y="1601689"/>
                  <a:pt x="996674" y="1609934"/>
                  <a:pt x="982875" y="1615992"/>
                </a:cubicBezTo>
                <a:cubicBezTo>
                  <a:pt x="969077" y="1622050"/>
                  <a:pt x="954269" y="1625079"/>
                  <a:pt x="938451" y="1625079"/>
                </a:cubicBezTo>
                <a:cubicBezTo>
                  <a:pt x="923643" y="1625079"/>
                  <a:pt x="908582" y="1622555"/>
                  <a:pt x="893269" y="1617507"/>
                </a:cubicBezTo>
                <a:cubicBezTo>
                  <a:pt x="877956" y="1612458"/>
                  <a:pt x="863653" y="1605054"/>
                  <a:pt x="850359" y="1595294"/>
                </a:cubicBezTo>
                <a:cubicBezTo>
                  <a:pt x="837065" y="1585534"/>
                  <a:pt x="825202" y="1573250"/>
                  <a:pt x="814769" y="1558442"/>
                </a:cubicBezTo>
                <a:cubicBezTo>
                  <a:pt x="804336" y="1543634"/>
                  <a:pt x="796595" y="1526470"/>
                  <a:pt x="791547" y="1506950"/>
                </a:cubicBezTo>
                <a:cubicBezTo>
                  <a:pt x="790537" y="1502575"/>
                  <a:pt x="790032" y="1498200"/>
                  <a:pt x="790032" y="1493825"/>
                </a:cubicBezTo>
                <a:lnTo>
                  <a:pt x="790032" y="1485747"/>
                </a:lnTo>
                <a:cubicBezTo>
                  <a:pt x="790032" y="1483728"/>
                  <a:pt x="790117" y="1481709"/>
                  <a:pt x="790285" y="1479689"/>
                </a:cubicBezTo>
                <a:cubicBezTo>
                  <a:pt x="790453" y="1477670"/>
                  <a:pt x="790705" y="1475819"/>
                  <a:pt x="791042" y="1474136"/>
                </a:cubicBezTo>
                <a:lnTo>
                  <a:pt x="794071" y="1463030"/>
                </a:lnTo>
                <a:cubicBezTo>
                  <a:pt x="795754" y="1456972"/>
                  <a:pt x="797184" y="1451840"/>
                  <a:pt x="798362" y="1447633"/>
                </a:cubicBezTo>
                <a:cubicBezTo>
                  <a:pt x="799540" y="1443426"/>
                  <a:pt x="800129" y="1439472"/>
                  <a:pt x="800129" y="1435770"/>
                </a:cubicBezTo>
                <a:cubicBezTo>
                  <a:pt x="800129" y="1429039"/>
                  <a:pt x="797605" y="1423906"/>
                  <a:pt x="792557" y="1420373"/>
                </a:cubicBezTo>
                <a:cubicBezTo>
                  <a:pt x="787508" y="1416839"/>
                  <a:pt x="782629" y="1415072"/>
                  <a:pt x="777916" y="1415072"/>
                </a:cubicBezTo>
                <a:cubicBezTo>
                  <a:pt x="775224" y="1415072"/>
                  <a:pt x="772111" y="1415745"/>
                  <a:pt x="768577" y="1417091"/>
                </a:cubicBezTo>
                <a:cubicBezTo>
                  <a:pt x="765043" y="1418437"/>
                  <a:pt x="761594" y="1420204"/>
                  <a:pt x="758229" y="1422392"/>
                </a:cubicBezTo>
                <a:cubicBezTo>
                  <a:pt x="754863" y="1424579"/>
                  <a:pt x="752003" y="1427272"/>
                  <a:pt x="749646" y="1430469"/>
                </a:cubicBezTo>
                <a:cubicBezTo>
                  <a:pt x="747290" y="1433666"/>
                  <a:pt x="746112" y="1437284"/>
                  <a:pt x="746112" y="1441323"/>
                </a:cubicBezTo>
                <a:cubicBezTo>
                  <a:pt x="746112" y="1445698"/>
                  <a:pt x="748216" y="1449232"/>
                  <a:pt x="752423" y="1451924"/>
                </a:cubicBezTo>
                <a:cubicBezTo>
                  <a:pt x="756630" y="1454617"/>
                  <a:pt x="760247" y="1455963"/>
                  <a:pt x="763276" y="1455963"/>
                </a:cubicBezTo>
                <a:cubicBezTo>
                  <a:pt x="767315" y="1455963"/>
                  <a:pt x="770429" y="1454701"/>
                  <a:pt x="772616" y="1452177"/>
                </a:cubicBezTo>
                <a:cubicBezTo>
                  <a:pt x="774803" y="1449652"/>
                  <a:pt x="775898" y="1447381"/>
                  <a:pt x="775898" y="1445361"/>
                </a:cubicBezTo>
                <a:cubicBezTo>
                  <a:pt x="775898" y="1441323"/>
                  <a:pt x="775224" y="1438126"/>
                  <a:pt x="773878" y="1435770"/>
                </a:cubicBezTo>
                <a:cubicBezTo>
                  <a:pt x="773878" y="1442501"/>
                  <a:pt x="770849" y="1445866"/>
                  <a:pt x="764791" y="1445866"/>
                </a:cubicBezTo>
                <a:cubicBezTo>
                  <a:pt x="761426" y="1445530"/>
                  <a:pt x="759574" y="1443679"/>
                  <a:pt x="759239" y="1440313"/>
                </a:cubicBezTo>
                <a:lnTo>
                  <a:pt x="759743" y="1437284"/>
                </a:lnTo>
                <a:cubicBezTo>
                  <a:pt x="760079" y="1435938"/>
                  <a:pt x="761257" y="1434592"/>
                  <a:pt x="763276" y="1433246"/>
                </a:cubicBezTo>
                <a:cubicBezTo>
                  <a:pt x="765296" y="1431899"/>
                  <a:pt x="767652" y="1431226"/>
                  <a:pt x="770344" y="1431226"/>
                </a:cubicBezTo>
                <a:cubicBezTo>
                  <a:pt x="777412" y="1431226"/>
                  <a:pt x="780945" y="1436274"/>
                  <a:pt x="780945" y="1446371"/>
                </a:cubicBezTo>
                <a:cubicBezTo>
                  <a:pt x="780945" y="1451083"/>
                  <a:pt x="779263" y="1454532"/>
                  <a:pt x="775898" y="1456720"/>
                </a:cubicBezTo>
                <a:cubicBezTo>
                  <a:pt x="772532" y="1458908"/>
                  <a:pt x="767988" y="1460001"/>
                  <a:pt x="762267" y="1460001"/>
                </a:cubicBezTo>
                <a:cubicBezTo>
                  <a:pt x="758902" y="1460001"/>
                  <a:pt x="755115" y="1459244"/>
                  <a:pt x="750908" y="1457730"/>
                </a:cubicBezTo>
                <a:cubicBezTo>
                  <a:pt x="746702" y="1456215"/>
                  <a:pt x="742831" y="1453943"/>
                  <a:pt x="739297" y="1450914"/>
                </a:cubicBezTo>
                <a:cubicBezTo>
                  <a:pt x="735764" y="1447886"/>
                  <a:pt x="732735" y="1444183"/>
                  <a:pt x="730211" y="1439808"/>
                </a:cubicBezTo>
                <a:cubicBezTo>
                  <a:pt x="727686" y="1435433"/>
                  <a:pt x="726424" y="1430553"/>
                  <a:pt x="726424" y="1425168"/>
                </a:cubicBezTo>
                <a:cubicBezTo>
                  <a:pt x="726424" y="1416755"/>
                  <a:pt x="728948" y="1409603"/>
                  <a:pt x="733997" y="1403713"/>
                </a:cubicBezTo>
                <a:cubicBezTo>
                  <a:pt x="739046" y="1397824"/>
                  <a:pt x="746281" y="1394879"/>
                  <a:pt x="755705" y="1394879"/>
                </a:cubicBezTo>
                <a:cubicBezTo>
                  <a:pt x="760079" y="1394879"/>
                  <a:pt x="765380" y="1396057"/>
                  <a:pt x="771606" y="1398413"/>
                </a:cubicBezTo>
                <a:cubicBezTo>
                  <a:pt x="777832" y="1400769"/>
                  <a:pt x="783806" y="1404302"/>
                  <a:pt x="789528" y="1409014"/>
                </a:cubicBezTo>
                <a:cubicBezTo>
                  <a:pt x="795249" y="1413726"/>
                  <a:pt x="800297" y="1419699"/>
                  <a:pt x="804672" y="1426935"/>
                </a:cubicBezTo>
                <a:cubicBezTo>
                  <a:pt x="809048" y="1434171"/>
                  <a:pt x="811571" y="1442501"/>
                  <a:pt x="812245" y="1451924"/>
                </a:cubicBezTo>
                <a:lnTo>
                  <a:pt x="821836" y="1489786"/>
                </a:lnTo>
                <a:cubicBezTo>
                  <a:pt x="840683" y="1538249"/>
                  <a:pt x="874843" y="1563995"/>
                  <a:pt x="924316" y="1567024"/>
                </a:cubicBezTo>
                <a:cubicBezTo>
                  <a:pt x="978837" y="1562649"/>
                  <a:pt x="1006097" y="1535557"/>
                  <a:pt x="1006097" y="1485747"/>
                </a:cubicBezTo>
                <a:cubicBezTo>
                  <a:pt x="1006097" y="1465891"/>
                  <a:pt x="1001470" y="1450494"/>
                  <a:pt x="992215" y="1439556"/>
                </a:cubicBezTo>
                <a:cubicBezTo>
                  <a:pt x="982960" y="1428618"/>
                  <a:pt x="970255" y="1423149"/>
                  <a:pt x="954101" y="1423149"/>
                </a:cubicBezTo>
                <a:cubicBezTo>
                  <a:pt x="948380" y="1423149"/>
                  <a:pt x="942911" y="1424327"/>
                  <a:pt x="937694" y="1426683"/>
                </a:cubicBezTo>
                <a:cubicBezTo>
                  <a:pt x="932477" y="1429039"/>
                  <a:pt x="927682" y="1432236"/>
                  <a:pt x="923306" y="1436274"/>
                </a:cubicBezTo>
                <a:cubicBezTo>
                  <a:pt x="918931" y="1440313"/>
                  <a:pt x="915482" y="1445193"/>
                  <a:pt x="912958" y="1450914"/>
                </a:cubicBezTo>
                <a:cubicBezTo>
                  <a:pt x="910433" y="1456636"/>
                  <a:pt x="909171" y="1462694"/>
                  <a:pt x="909171" y="1469088"/>
                </a:cubicBezTo>
                <a:cubicBezTo>
                  <a:pt x="909171" y="1480194"/>
                  <a:pt x="911863" y="1489786"/>
                  <a:pt x="917248" y="1497863"/>
                </a:cubicBezTo>
                <a:cubicBezTo>
                  <a:pt x="922633" y="1505940"/>
                  <a:pt x="929364" y="1509979"/>
                  <a:pt x="937441" y="1509979"/>
                </a:cubicBezTo>
                <a:cubicBezTo>
                  <a:pt x="942489" y="1509979"/>
                  <a:pt x="946781" y="1508212"/>
                  <a:pt x="950314" y="1504678"/>
                </a:cubicBezTo>
                <a:cubicBezTo>
                  <a:pt x="953848" y="1501144"/>
                  <a:pt x="955615" y="1495844"/>
                  <a:pt x="955615" y="1488776"/>
                </a:cubicBezTo>
                <a:cubicBezTo>
                  <a:pt x="955615" y="1483055"/>
                  <a:pt x="954353" y="1478007"/>
                  <a:pt x="951829" y="1473632"/>
                </a:cubicBezTo>
                <a:cubicBezTo>
                  <a:pt x="949305" y="1469256"/>
                  <a:pt x="946191" y="1467069"/>
                  <a:pt x="942489" y="1467069"/>
                </a:cubicBezTo>
                <a:cubicBezTo>
                  <a:pt x="944509" y="1469088"/>
                  <a:pt x="945518" y="1471781"/>
                  <a:pt x="945518" y="1475146"/>
                </a:cubicBezTo>
                <a:cubicBezTo>
                  <a:pt x="945518" y="1484233"/>
                  <a:pt x="941649" y="1488776"/>
                  <a:pt x="933908" y="1488776"/>
                </a:cubicBezTo>
                <a:cubicBezTo>
                  <a:pt x="928859" y="1488776"/>
                  <a:pt x="925073" y="1487514"/>
                  <a:pt x="922549" y="1484990"/>
                </a:cubicBezTo>
                <a:cubicBezTo>
                  <a:pt x="920025" y="1482466"/>
                  <a:pt x="918763" y="1479185"/>
                  <a:pt x="918763" y="1475146"/>
                </a:cubicBezTo>
                <a:cubicBezTo>
                  <a:pt x="918763" y="1469088"/>
                  <a:pt x="920866" y="1463956"/>
                  <a:pt x="925073" y="1459749"/>
                </a:cubicBezTo>
                <a:cubicBezTo>
                  <a:pt x="929280" y="1455542"/>
                  <a:pt x="933908" y="1453439"/>
                  <a:pt x="938956" y="1453439"/>
                </a:cubicBezTo>
                <a:cubicBezTo>
                  <a:pt x="947706" y="1453439"/>
                  <a:pt x="955111" y="1456888"/>
                  <a:pt x="961168" y="1463787"/>
                </a:cubicBezTo>
                <a:cubicBezTo>
                  <a:pt x="967226" y="1470687"/>
                  <a:pt x="970255" y="1478680"/>
                  <a:pt x="970255" y="1487767"/>
                </a:cubicBezTo>
                <a:cubicBezTo>
                  <a:pt x="970255" y="1498536"/>
                  <a:pt x="966048" y="1507118"/>
                  <a:pt x="957634" y="1513513"/>
                </a:cubicBezTo>
                <a:cubicBezTo>
                  <a:pt x="949220" y="1519907"/>
                  <a:pt x="939292" y="1523104"/>
                  <a:pt x="927850" y="1523104"/>
                </a:cubicBezTo>
                <a:cubicBezTo>
                  <a:pt x="917080" y="1523104"/>
                  <a:pt x="907152" y="1521001"/>
                  <a:pt x="898065" y="1516794"/>
                </a:cubicBezTo>
                <a:cubicBezTo>
                  <a:pt x="888978" y="1512587"/>
                  <a:pt x="881069" y="1506950"/>
                  <a:pt x="874339" y="1499883"/>
                </a:cubicBezTo>
                <a:cubicBezTo>
                  <a:pt x="867608" y="1492815"/>
                  <a:pt x="862391" y="1484569"/>
                  <a:pt x="858688" y="1475146"/>
                </a:cubicBezTo>
                <a:cubicBezTo>
                  <a:pt x="854986" y="1465723"/>
                  <a:pt x="853136" y="1455794"/>
                  <a:pt x="853136" y="1445361"/>
                </a:cubicBezTo>
                <a:cubicBezTo>
                  <a:pt x="853136" y="1436611"/>
                  <a:pt x="855071" y="1428534"/>
                  <a:pt x="858941" y="1421130"/>
                </a:cubicBezTo>
                <a:cubicBezTo>
                  <a:pt x="862811" y="1413726"/>
                  <a:pt x="868028" y="1407247"/>
                  <a:pt x="874591" y="1401694"/>
                </a:cubicBezTo>
                <a:cubicBezTo>
                  <a:pt x="881153" y="1396141"/>
                  <a:pt x="888641" y="1391850"/>
                  <a:pt x="897056" y="1388821"/>
                </a:cubicBezTo>
                <a:cubicBezTo>
                  <a:pt x="905469" y="1385792"/>
                  <a:pt x="914051" y="1384278"/>
                  <a:pt x="922801" y="1384278"/>
                </a:cubicBezTo>
                <a:close/>
                <a:moveTo>
                  <a:pt x="2913803" y="1380239"/>
                </a:moveTo>
                <a:lnTo>
                  <a:pt x="2961256" y="1414567"/>
                </a:lnTo>
                <a:cubicBezTo>
                  <a:pt x="2972362" y="1422644"/>
                  <a:pt x="2977915" y="1431395"/>
                  <a:pt x="2977915" y="1440818"/>
                </a:cubicBezTo>
                <a:cubicBezTo>
                  <a:pt x="2977915" y="1444520"/>
                  <a:pt x="2976064" y="1449484"/>
                  <a:pt x="2972362" y="1455710"/>
                </a:cubicBezTo>
                <a:cubicBezTo>
                  <a:pt x="2968660" y="1461936"/>
                  <a:pt x="2964285" y="1468247"/>
                  <a:pt x="2959237" y="1474641"/>
                </a:cubicBezTo>
                <a:cubicBezTo>
                  <a:pt x="2954189" y="1481036"/>
                  <a:pt x="2948888" y="1486925"/>
                  <a:pt x="2943334" y="1492310"/>
                </a:cubicBezTo>
                <a:cubicBezTo>
                  <a:pt x="2937782" y="1497695"/>
                  <a:pt x="2932986" y="1501565"/>
                  <a:pt x="2928947" y="1503921"/>
                </a:cubicBezTo>
                <a:cubicBezTo>
                  <a:pt x="2936351" y="1510652"/>
                  <a:pt x="2944513" y="1517467"/>
                  <a:pt x="2953431" y="1524366"/>
                </a:cubicBezTo>
                <a:cubicBezTo>
                  <a:pt x="2962350" y="1531266"/>
                  <a:pt x="2971184" y="1537744"/>
                  <a:pt x="2979935" y="1543802"/>
                </a:cubicBezTo>
                <a:cubicBezTo>
                  <a:pt x="2988685" y="1549860"/>
                  <a:pt x="2997267" y="1555413"/>
                  <a:pt x="3005681" y="1560462"/>
                </a:cubicBezTo>
                <a:cubicBezTo>
                  <a:pt x="3014094" y="1565510"/>
                  <a:pt x="3021667" y="1569548"/>
                  <a:pt x="3028398" y="1572577"/>
                </a:cubicBezTo>
                <a:lnTo>
                  <a:pt x="3028398" y="1380239"/>
                </a:lnTo>
                <a:close/>
                <a:moveTo>
                  <a:pt x="1988668" y="1379229"/>
                </a:moveTo>
                <a:cubicBezTo>
                  <a:pt x="1981264" y="1382595"/>
                  <a:pt x="1977394" y="1387475"/>
                  <a:pt x="1977057" y="1393869"/>
                </a:cubicBezTo>
                <a:cubicBezTo>
                  <a:pt x="1977057" y="1399591"/>
                  <a:pt x="1980927" y="1404807"/>
                  <a:pt x="1988668" y="1409519"/>
                </a:cubicBezTo>
                <a:lnTo>
                  <a:pt x="2016433" y="1420120"/>
                </a:lnTo>
                <a:cubicBezTo>
                  <a:pt x="2024511" y="1422813"/>
                  <a:pt x="2032251" y="1426599"/>
                  <a:pt x="2039655" y="1431479"/>
                </a:cubicBezTo>
                <a:cubicBezTo>
                  <a:pt x="2047059" y="1436359"/>
                  <a:pt x="2053874" y="1442080"/>
                  <a:pt x="2060100" y="1448643"/>
                </a:cubicBezTo>
                <a:cubicBezTo>
                  <a:pt x="2066327" y="1455205"/>
                  <a:pt x="2071543" y="1462441"/>
                  <a:pt x="2075750" y="1470350"/>
                </a:cubicBezTo>
                <a:cubicBezTo>
                  <a:pt x="2079957" y="1478259"/>
                  <a:pt x="2082734" y="1486589"/>
                  <a:pt x="2084080" y="1495339"/>
                </a:cubicBezTo>
                <a:cubicBezTo>
                  <a:pt x="2084416" y="1497695"/>
                  <a:pt x="2084669" y="1499883"/>
                  <a:pt x="2084837" y="1501902"/>
                </a:cubicBezTo>
                <a:cubicBezTo>
                  <a:pt x="2085005" y="1503921"/>
                  <a:pt x="2085089" y="1506109"/>
                  <a:pt x="2085089" y="1508465"/>
                </a:cubicBezTo>
                <a:cubicBezTo>
                  <a:pt x="2085089" y="1510820"/>
                  <a:pt x="2085089" y="1513008"/>
                  <a:pt x="2085089" y="1515027"/>
                </a:cubicBezTo>
                <a:cubicBezTo>
                  <a:pt x="2085089" y="1517047"/>
                  <a:pt x="2084921" y="1519234"/>
                  <a:pt x="2084584" y="1521590"/>
                </a:cubicBezTo>
                <a:lnTo>
                  <a:pt x="2092662" y="1526133"/>
                </a:lnTo>
                <a:cubicBezTo>
                  <a:pt x="2094008" y="1527480"/>
                  <a:pt x="2095186" y="1528321"/>
                  <a:pt x="2096195" y="1528657"/>
                </a:cubicBezTo>
                <a:cubicBezTo>
                  <a:pt x="2106292" y="1535725"/>
                  <a:pt x="2115884" y="1544139"/>
                  <a:pt x="2124971" y="1553899"/>
                </a:cubicBezTo>
                <a:lnTo>
                  <a:pt x="2124971" y="1379229"/>
                </a:lnTo>
                <a:close/>
                <a:moveTo>
                  <a:pt x="1245718" y="1379229"/>
                </a:moveTo>
                <a:cubicBezTo>
                  <a:pt x="1238314" y="1382595"/>
                  <a:pt x="1234443" y="1387475"/>
                  <a:pt x="1234107" y="1393869"/>
                </a:cubicBezTo>
                <a:cubicBezTo>
                  <a:pt x="1234107" y="1399591"/>
                  <a:pt x="1237977" y="1404807"/>
                  <a:pt x="1245718" y="1409519"/>
                </a:cubicBezTo>
                <a:lnTo>
                  <a:pt x="1273483" y="1420120"/>
                </a:lnTo>
                <a:cubicBezTo>
                  <a:pt x="1281560" y="1422813"/>
                  <a:pt x="1289301" y="1426599"/>
                  <a:pt x="1296705" y="1431479"/>
                </a:cubicBezTo>
                <a:cubicBezTo>
                  <a:pt x="1304109" y="1436359"/>
                  <a:pt x="1310924" y="1442080"/>
                  <a:pt x="1317150" y="1448643"/>
                </a:cubicBezTo>
                <a:cubicBezTo>
                  <a:pt x="1323377" y="1455205"/>
                  <a:pt x="1328593" y="1462441"/>
                  <a:pt x="1332800" y="1470350"/>
                </a:cubicBezTo>
                <a:cubicBezTo>
                  <a:pt x="1337007" y="1478259"/>
                  <a:pt x="1339783" y="1486589"/>
                  <a:pt x="1341130" y="1495339"/>
                </a:cubicBezTo>
                <a:cubicBezTo>
                  <a:pt x="1341466" y="1497695"/>
                  <a:pt x="1341719" y="1499883"/>
                  <a:pt x="1341887" y="1501902"/>
                </a:cubicBezTo>
                <a:cubicBezTo>
                  <a:pt x="1342055" y="1503921"/>
                  <a:pt x="1342139" y="1506109"/>
                  <a:pt x="1342139" y="1508465"/>
                </a:cubicBezTo>
                <a:cubicBezTo>
                  <a:pt x="1342139" y="1510820"/>
                  <a:pt x="1342139" y="1513008"/>
                  <a:pt x="1342139" y="1515027"/>
                </a:cubicBezTo>
                <a:cubicBezTo>
                  <a:pt x="1342139" y="1517047"/>
                  <a:pt x="1341971" y="1519234"/>
                  <a:pt x="1341635" y="1521590"/>
                </a:cubicBezTo>
                <a:lnTo>
                  <a:pt x="1349712" y="1526133"/>
                </a:lnTo>
                <a:cubicBezTo>
                  <a:pt x="1351058" y="1527480"/>
                  <a:pt x="1352236" y="1528321"/>
                  <a:pt x="1353246" y="1528657"/>
                </a:cubicBezTo>
                <a:cubicBezTo>
                  <a:pt x="1363342" y="1535725"/>
                  <a:pt x="1372934" y="1544139"/>
                  <a:pt x="1382020" y="1553899"/>
                </a:cubicBezTo>
                <a:lnTo>
                  <a:pt x="1382020" y="1379229"/>
                </a:lnTo>
                <a:close/>
                <a:moveTo>
                  <a:pt x="2684764" y="1295933"/>
                </a:moveTo>
                <a:cubicBezTo>
                  <a:pt x="2681062" y="1299635"/>
                  <a:pt x="2678033" y="1302917"/>
                  <a:pt x="2675678" y="1305777"/>
                </a:cubicBezTo>
                <a:cubicBezTo>
                  <a:pt x="2673322" y="1308638"/>
                  <a:pt x="2671471" y="1311330"/>
                  <a:pt x="2670124" y="1313854"/>
                </a:cubicBezTo>
                <a:cubicBezTo>
                  <a:pt x="2668778" y="1316379"/>
                  <a:pt x="2667852" y="1318987"/>
                  <a:pt x="2667348" y="1321679"/>
                </a:cubicBezTo>
                <a:cubicBezTo>
                  <a:pt x="2666843" y="1324372"/>
                  <a:pt x="2666591" y="1327737"/>
                  <a:pt x="2666591" y="1331776"/>
                </a:cubicBezTo>
                <a:lnTo>
                  <a:pt x="2666591" y="1336319"/>
                </a:lnTo>
                <a:cubicBezTo>
                  <a:pt x="2666591" y="1338002"/>
                  <a:pt x="2666675" y="1339685"/>
                  <a:pt x="2666843" y="1341367"/>
                </a:cubicBezTo>
                <a:cubicBezTo>
                  <a:pt x="2667011" y="1343050"/>
                  <a:pt x="2667264" y="1344733"/>
                  <a:pt x="2667600" y="1346416"/>
                </a:cubicBezTo>
                <a:lnTo>
                  <a:pt x="2668820" y="1346416"/>
                </a:lnTo>
                <a:lnTo>
                  <a:pt x="2712530" y="1346416"/>
                </a:lnTo>
                <a:lnTo>
                  <a:pt x="2800217" y="1346416"/>
                </a:lnTo>
                <a:lnTo>
                  <a:pt x="2832383" y="1346416"/>
                </a:lnTo>
                <a:lnTo>
                  <a:pt x="3080919" y="1346416"/>
                </a:lnTo>
                <a:lnTo>
                  <a:pt x="3114742" y="1346416"/>
                </a:lnTo>
                <a:lnTo>
                  <a:pt x="3118761" y="1346416"/>
                </a:lnTo>
                <a:lnTo>
                  <a:pt x="3118436" y="1347198"/>
                </a:lnTo>
                <a:lnTo>
                  <a:pt x="3125469" y="1348687"/>
                </a:lnTo>
                <a:cubicBezTo>
                  <a:pt x="3128750" y="1350202"/>
                  <a:pt x="3131738" y="1352474"/>
                  <a:pt x="3134430" y="1355503"/>
                </a:cubicBezTo>
                <a:cubicBezTo>
                  <a:pt x="3139815" y="1361560"/>
                  <a:pt x="3145031" y="1368460"/>
                  <a:pt x="3150079" y="1376200"/>
                </a:cubicBezTo>
                <a:lnTo>
                  <a:pt x="3148565" y="1335310"/>
                </a:lnTo>
                <a:cubicBezTo>
                  <a:pt x="3148228" y="1328579"/>
                  <a:pt x="3150164" y="1322352"/>
                  <a:pt x="3154370" y="1316631"/>
                </a:cubicBezTo>
                <a:cubicBezTo>
                  <a:pt x="3158577" y="1310910"/>
                  <a:pt x="3163710" y="1307544"/>
                  <a:pt x="3169768" y="1306535"/>
                </a:cubicBezTo>
                <a:lnTo>
                  <a:pt x="3208639" y="1295933"/>
                </a:lnTo>
                <a:cubicBezTo>
                  <a:pt x="3204937" y="1299635"/>
                  <a:pt x="3201908" y="1302917"/>
                  <a:pt x="3199552" y="1305777"/>
                </a:cubicBezTo>
                <a:cubicBezTo>
                  <a:pt x="3197197" y="1308638"/>
                  <a:pt x="3195346" y="1311330"/>
                  <a:pt x="3193999" y="1313854"/>
                </a:cubicBezTo>
                <a:cubicBezTo>
                  <a:pt x="3192653" y="1316379"/>
                  <a:pt x="3191727" y="1318987"/>
                  <a:pt x="3191223" y="1321679"/>
                </a:cubicBezTo>
                <a:cubicBezTo>
                  <a:pt x="3190718" y="1324372"/>
                  <a:pt x="3190465" y="1327737"/>
                  <a:pt x="3190465" y="1331776"/>
                </a:cubicBezTo>
                <a:lnTo>
                  <a:pt x="3190465" y="1336319"/>
                </a:lnTo>
                <a:cubicBezTo>
                  <a:pt x="3190465" y="1338002"/>
                  <a:pt x="3190550" y="1339685"/>
                  <a:pt x="3190718" y="1341367"/>
                </a:cubicBezTo>
                <a:cubicBezTo>
                  <a:pt x="3190886" y="1343050"/>
                  <a:pt x="3191139" y="1344733"/>
                  <a:pt x="3191475" y="1346416"/>
                </a:cubicBezTo>
                <a:lnTo>
                  <a:pt x="3236404" y="1346416"/>
                </a:lnTo>
                <a:lnTo>
                  <a:pt x="3223784" y="1379229"/>
                </a:lnTo>
                <a:lnTo>
                  <a:pt x="3192485" y="1379229"/>
                </a:lnTo>
                <a:lnTo>
                  <a:pt x="3192485" y="1598828"/>
                </a:lnTo>
                <a:lnTo>
                  <a:pt x="3193494" y="1612963"/>
                </a:lnTo>
                <a:cubicBezTo>
                  <a:pt x="3193494" y="1620367"/>
                  <a:pt x="3196187" y="1627098"/>
                  <a:pt x="3201572" y="1633156"/>
                </a:cubicBezTo>
                <a:cubicBezTo>
                  <a:pt x="3206956" y="1639214"/>
                  <a:pt x="3214529" y="1642243"/>
                  <a:pt x="3224289" y="1642243"/>
                </a:cubicBezTo>
                <a:cubicBezTo>
                  <a:pt x="3228664" y="1642243"/>
                  <a:pt x="3232703" y="1641065"/>
                  <a:pt x="3236404" y="1638709"/>
                </a:cubicBezTo>
                <a:cubicBezTo>
                  <a:pt x="3240107" y="1636354"/>
                  <a:pt x="3241958" y="1632988"/>
                  <a:pt x="3241958" y="1628613"/>
                </a:cubicBezTo>
                <a:cubicBezTo>
                  <a:pt x="3241958" y="1625584"/>
                  <a:pt x="3240527" y="1622976"/>
                  <a:pt x="3237667" y="1620788"/>
                </a:cubicBezTo>
                <a:cubicBezTo>
                  <a:pt x="3234806" y="1618601"/>
                  <a:pt x="3231356" y="1617507"/>
                  <a:pt x="3227318" y="1617507"/>
                </a:cubicBezTo>
                <a:cubicBezTo>
                  <a:pt x="3228664" y="1619863"/>
                  <a:pt x="3229337" y="1622050"/>
                  <a:pt x="3229337" y="1624069"/>
                </a:cubicBezTo>
                <a:cubicBezTo>
                  <a:pt x="3229337" y="1625752"/>
                  <a:pt x="3228496" y="1627351"/>
                  <a:pt x="3226813" y="1628865"/>
                </a:cubicBezTo>
                <a:cubicBezTo>
                  <a:pt x="3225130" y="1630380"/>
                  <a:pt x="3223279" y="1631137"/>
                  <a:pt x="3221260" y="1631137"/>
                </a:cubicBezTo>
                <a:cubicBezTo>
                  <a:pt x="3218904" y="1631137"/>
                  <a:pt x="3216969" y="1630296"/>
                  <a:pt x="3215454" y="1628613"/>
                </a:cubicBezTo>
                <a:cubicBezTo>
                  <a:pt x="3213940" y="1626930"/>
                  <a:pt x="3213183" y="1625079"/>
                  <a:pt x="3213183" y="1623060"/>
                </a:cubicBezTo>
                <a:cubicBezTo>
                  <a:pt x="3213183" y="1619694"/>
                  <a:pt x="3214697" y="1616918"/>
                  <a:pt x="3217726" y="1614730"/>
                </a:cubicBezTo>
                <a:cubicBezTo>
                  <a:pt x="3220755" y="1612543"/>
                  <a:pt x="3223952" y="1611449"/>
                  <a:pt x="3227318" y="1611449"/>
                </a:cubicBezTo>
                <a:cubicBezTo>
                  <a:pt x="3233039" y="1611449"/>
                  <a:pt x="3238003" y="1613132"/>
                  <a:pt x="3242210" y="1616497"/>
                </a:cubicBezTo>
                <a:cubicBezTo>
                  <a:pt x="3246417" y="1619863"/>
                  <a:pt x="3248520" y="1623901"/>
                  <a:pt x="3248520" y="1628613"/>
                </a:cubicBezTo>
                <a:cubicBezTo>
                  <a:pt x="3248520" y="1634334"/>
                  <a:pt x="3246165" y="1639130"/>
                  <a:pt x="3241453" y="1643000"/>
                </a:cubicBezTo>
                <a:cubicBezTo>
                  <a:pt x="3236741" y="1646871"/>
                  <a:pt x="3231020" y="1648806"/>
                  <a:pt x="3224289" y="1648806"/>
                </a:cubicBezTo>
                <a:cubicBezTo>
                  <a:pt x="3209817" y="1648806"/>
                  <a:pt x="3197281" y="1644347"/>
                  <a:pt x="3186679" y="1635428"/>
                </a:cubicBezTo>
                <a:cubicBezTo>
                  <a:pt x="3176078" y="1626509"/>
                  <a:pt x="3169431" y="1615824"/>
                  <a:pt x="3166739" y="1603372"/>
                </a:cubicBezTo>
                <a:lnTo>
                  <a:pt x="3166234" y="1600847"/>
                </a:lnTo>
                <a:lnTo>
                  <a:pt x="3165224" y="1602867"/>
                </a:lnTo>
                <a:cubicBezTo>
                  <a:pt x="3162532" y="1610271"/>
                  <a:pt x="3158746" y="1616665"/>
                  <a:pt x="3153866" y="1622050"/>
                </a:cubicBezTo>
                <a:cubicBezTo>
                  <a:pt x="3148986" y="1627435"/>
                  <a:pt x="3142844" y="1630127"/>
                  <a:pt x="3135440" y="1630127"/>
                </a:cubicBezTo>
                <a:cubicBezTo>
                  <a:pt x="3139815" y="1627435"/>
                  <a:pt x="3143348" y="1624154"/>
                  <a:pt x="3146041" y="1620283"/>
                </a:cubicBezTo>
                <a:cubicBezTo>
                  <a:pt x="3148733" y="1616413"/>
                  <a:pt x="3150079" y="1612122"/>
                  <a:pt x="3150079" y="1607410"/>
                </a:cubicBezTo>
                <a:lnTo>
                  <a:pt x="3150079" y="1412548"/>
                </a:lnTo>
                <a:cubicBezTo>
                  <a:pt x="3145368" y="1401105"/>
                  <a:pt x="3139142" y="1392691"/>
                  <a:pt x="3131401" y="1387307"/>
                </a:cubicBezTo>
                <a:cubicBezTo>
                  <a:pt x="3123660" y="1381922"/>
                  <a:pt x="3116929" y="1379229"/>
                  <a:pt x="3111208" y="1379229"/>
                </a:cubicBezTo>
                <a:lnTo>
                  <a:pt x="3105131" y="1379229"/>
                </a:lnTo>
                <a:lnTo>
                  <a:pt x="3077871" y="1379229"/>
                </a:lnTo>
                <a:lnTo>
                  <a:pt x="3077871" y="1599333"/>
                </a:lnTo>
                <a:lnTo>
                  <a:pt x="3078880" y="1613468"/>
                </a:lnTo>
                <a:cubicBezTo>
                  <a:pt x="3078880" y="1621209"/>
                  <a:pt x="3081489" y="1628024"/>
                  <a:pt x="3086705" y="1633914"/>
                </a:cubicBezTo>
                <a:cubicBezTo>
                  <a:pt x="3091921" y="1639803"/>
                  <a:pt x="3099410" y="1642748"/>
                  <a:pt x="3109170" y="1642748"/>
                </a:cubicBezTo>
                <a:cubicBezTo>
                  <a:pt x="3113545" y="1642748"/>
                  <a:pt x="3117499" y="1641654"/>
                  <a:pt x="3121033" y="1639467"/>
                </a:cubicBezTo>
                <a:cubicBezTo>
                  <a:pt x="3124567" y="1637279"/>
                  <a:pt x="3126334" y="1633829"/>
                  <a:pt x="3126334" y="1629118"/>
                </a:cubicBezTo>
                <a:cubicBezTo>
                  <a:pt x="3126334" y="1625416"/>
                  <a:pt x="3124819" y="1622639"/>
                  <a:pt x="3121790" y="1620788"/>
                </a:cubicBezTo>
                <a:cubicBezTo>
                  <a:pt x="3118761" y="1618937"/>
                  <a:pt x="3115396" y="1618011"/>
                  <a:pt x="3111694" y="1618011"/>
                </a:cubicBezTo>
                <a:cubicBezTo>
                  <a:pt x="3113376" y="1620704"/>
                  <a:pt x="3114218" y="1622892"/>
                  <a:pt x="3114218" y="1624574"/>
                </a:cubicBezTo>
                <a:cubicBezTo>
                  <a:pt x="3114218" y="1626257"/>
                  <a:pt x="3113376" y="1627856"/>
                  <a:pt x="3111694" y="1629370"/>
                </a:cubicBezTo>
                <a:cubicBezTo>
                  <a:pt x="3110011" y="1630885"/>
                  <a:pt x="3108160" y="1631642"/>
                  <a:pt x="3106141" y="1631642"/>
                </a:cubicBezTo>
                <a:cubicBezTo>
                  <a:pt x="3103785" y="1631642"/>
                  <a:pt x="3101934" y="1630800"/>
                  <a:pt x="3100588" y="1629118"/>
                </a:cubicBezTo>
                <a:cubicBezTo>
                  <a:pt x="3099241" y="1627435"/>
                  <a:pt x="3098568" y="1625584"/>
                  <a:pt x="3098568" y="1623565"/>
                </a:cubicBezTo>
                <a:cubicBezTo>
                  <a:pt x="3098568" y="1619863"/>
                  <a:pt x="3099914" y="1617002"/>
                  <a:pt x="3102607" y="1614983"/>
                </a:cubicBezTo>
                <a:cubicBezTo>
                  <a:pt x="3105299" y="1612963"/>
                  <a:pt x="3108328" y="1611954"/>
                  <a:pt x="3111694" y="1611954"/>
                </a:cubicBezTo>
                <a:cubicBezTo>
                  <a:pt x="3117415" y="1611954"/>
                  <a:pt x="3122379" y="1613636"/>
                  <a:pt x="3126586" y="1617002"/>
                </a:cubicBezTo>
                <a:cubicBezTo>
                  <a:pt x="3130793" y="1620367"/>
                  <a:pt x="3132896" y="1624406"/>
                  <a:pt x="3132896" y="1629118"/>
                </a:cubicBezTo>
                <a:cubicBezTo>
                  <a:pt x="3132896" y="1634502"/>
                  <a:pt x="3130540" y="1639214"/>
                  <a:pt x="3125829" y="1643253"/>
                </a:cubicBezTo>
                <a:cubicBezTo>
                  <a:pt x="3121117" y="1647291"/>
                  <a:pt x="3115564" y="1649311"/>
                  <a:pt x="3109170" y="1649311"/>
                </a:cubicBezTo>
                <a:cubicBezTo>
                  <a:pt x="3095035" y="1649311"/>
                  <a:pt x="3082751" y="1644936"/>
                  <a:pt x="3072317" y="1636185"/>
                </a:cubicBezTo>
                <a:cubicBezTo>
                  <a:pt x="3061884" y="1627435"/>
                  <a:pt x="3055322" y="1616665"/>
                  <a:pt x="3052629" y="1603876"/>
                </a:cubicBezTo>
                <a:lnTo>
                  <a:pt x="3052125" y="1601352"/>
                </a:lnTo>
                <a:lnTo>
                  <a:pt x="3051115" y="1603372"/>
                </a:lnTo>
                <a:cubicBezTo>
                  <a:pt x="3048422" y="1611112"/>
                  <a:pt x="3044552" y="1617591"/>
                  <a:pt x="3039504" y="1622807"/>
                </a:cubicBezTo>
                <a:cubicBezTo>
                  <a:pt x="3034455" y="1628024"/>
                  <a:pt x="3028566" y="1630632"/>
                  <a:pt x="3021835" y="1630632"/>
                </a:cubicBezTo>
                <a:cubicBezTo>
                  <a:pt x="3026210" y="1627940"/>
                  <a:pt x="3029744" y="1624490"/>
                  <a:pt x="3032436" y="1620283"/>
                </a:cubicBezTo>
                <a:cubicBezTo>
                  <a:pt x="3035129" y="1616076"/>
                  <a:pt x="3036475" y="1611954"/>
                  <a:pt x="3036475" y="1607915"/>
                </a:cubicBezTo>
                <a:lnTo>
                  <a:pt x="3035970" y="1602362"/>
                </a:lnTo>
                <a:lnTo>
                  <a:pt x="3035465" y="1600343"/>
                </a:lnTo>
                <a:lnTo>
                  <a:pt x="3035465" y="1599333"/>
                </a:lnTo>
                <a:lnTo>
                  <a:pt x="3027893" y="1596304"/>
                </a:lnTo>
                <a:cubicBezTo>
                  <a:pt x="3001306" y="1585534"/>
                  <a:pt x="2976232" y="1573671"/>
                  <a:pt x="2952674" y="1560714"/>
                </a:cubicBezTo>
                <a:cubicBezTo>
                  <a:pt x="2929116" y="1547757"/>
                  <a:pt x="2907408" y="1533033"/>
                  <a:pt x="2887552" y="1516542"/>
                </a:cubicBezTo>
                <a:cubicBezTo>
                  <a:pt x="2882840" y="1508801"/>
                  <a:pt x="2879390" y="1501649"/>
                  <a:pt x="2877203" y="1495087"/>
                </a:cubicBezTo>
                <a:cubicBezTo>
                  <a:pt x="2875015" y="1488524"/>
                  <a:pt x="2873922" y="1483896"/>
                  <a:pt x="2873922" y="1481204"/>
                </a:cubicBezTo>
                <a:cubicBezTo>
                  <a:pt x="2873922" y="1478512"/>
                  <a:pt x="2877287" y="1475314"/>
                  <a:pt x="2884018" y="1471612"/>
                </a:cubicBezTo>
                <a:cubicBezTo>
                  <a:pt x="2890749" y="1467910"/>
                  <a:pt x="2898321" y="1464208"/>
                  <a:pt x="2906735" y="1460506"/>
                </a:cubicBezTo>
                <a:cubicBezTo>
                  <a:pt x="2916495" y="1456468"/>
                  <a:pt x="2927601" y="1451924"/>
                  <a:pt x="2940054" y="1446876"/>
                </a:cubicBezTo>
                <a:cubicBezTo>
                  <a:pt x="2945438" y="1445530"/>
                  <a:pt x="2948130" y="1444183"/>
                  <a:pt x="2948130" y="1442837"/>
                </a:cubicBezTo>
                <a:cubicBezTo>
                  <a:pt x="2948130" y="1440145"/>
                  <a:pt x="2945102" y="1436779"/>
                  <a:pt x="2939044" y="1432741"/>
                </a:cubicBezTo>
                <a:cubicBezTo>
                  <a:pt x="2932986" y="1428702"/>
                  <a:pt x="2925581" y="1424748"/>
                  <a:pt x="2916831" y="1420877"/>
                </a:cubicBezTo>
                <a:cubicBezTo>
                  <a:pt x="2908081" y="1417007"/>
                  <a:pt x="2898489" y="1413473"/>
                  <a:pt x="2888056" y="1410276"/>
                </a:cubicBezTo>
                <a:cubicBezTo>
                  <a:pt x="2877623" y="1407079"/>
                  <a:pt x="2868200" y="1404807"/>
                  <a:pt x="2859786" y="1403461"/>
                </a:cubicBezTo>
                <a:cubicBezTo>
                  <a:pt x="2850363" y="1405144"/>
                  <a:pt x="2843127" y="1408004"/>
                  <a:pt x="2838079" y="1412043"/>
                </a:cubicBezTo>
                <a:cubicBezTo>
                  <a:pt x="2833031" y="1416082"/>
                  <a:pt x="2830506" y="1420457"/>
                  <a:pt x="2830506" y="1425168"/>
                </a:cubicBezTo>
                <a:cubicBezTo>
                  <a:pt x="2830506" y="1430217"/>
                  <a:pt x="2832441" y="1434508"/>
                  <a:pt x="2836312" y="1438041"/>
                </a:cubicBezTo>
                <a:cubicBezTo>
                  <a:pt x="2840182" y="1441575"/>
                  <a:pt x="2845146" y="1443342"/>
                  <a:pt x="2851204" y="1443342"/>
                </a:cubicBezTo>
                <a:cubicBezTo>
                  <a:pt x="2856589" y="1443342"/>
                  <a:pt x="2861301" y="1442417"/>
                  <a:pt x="2865339" y="1440565"/>
                </a:cubicBezTo>
                <a:cubicBezTo>
                  <a:pt x="2869378" y="1438715"/>
                  <a:pt x="2871734" y="1436443"/>
                  <a:pt x="2872407" y="1433750"/>
                </a:cubicBezTo>
                <a:lnTo>
                  <a:pt x="2867358" y="1435265"/>
                </a:lnTo>
                <a:cubicBezTo>
                  <a:pt x="2864330" y="1435265"/>
                  <a:pt x="2861721" y="1434508"/>
                  <a:pt x="2859534" y="1432993"/>
                </a:cubicBezTo>
                <a:cubicBezTo>
                  <a:pt x="2857346" y="1431479"/>
                  <a:pt x="2856252" y="1429375"/>
                  <a:pt x="2856252" y="1426683"/>
                </a:cubicBezTo>
                <a:cubicBezTo>
                  <a:pt x="2856252" y="1421298"/>
                  <a:pt x="2860627" y="1418606"/>
                  <a:pt x="2869378" y="1418606"/>
                </a:cubicBezTo>
                <a:cubicBezTo>
                  <a:pt x="2872743" y="1418606"/>
                  <a:pt x="2875772" y="1419615"/>
                  <a:pt x="2878465" y="1421635"/>
                </a:cubicBezTo>
                <a:cubicBezTo>
                  <a:pt x="2881157" y="1423654"/>
                  <a:pt x="2882504" y="1426346"/>
                  <a:pt x="2882504" y="1429712"/>
                </a:cubicBezTo>
                <a:cubicBezTo>
                  <a:pt x="2882504" y="1434424"/>
                  <a:pt x="2879390" y="1438630"/>
                  <a:pt x="2873164" y="1442332"/>
                </a:cubicBezTo>
                <a:cubicBezTo>
                  <a:pt x="2866938" y="1446034"/>
                  <a:pt x="2859618" y="1447886"/>
                  <a:pt x="2851204" y="1447886"/>
                </a:cubicBezTo>
                <a:cubicBezTo>
                  <a:pt x="2843127" y="1447886"/>
                  <a:pt x="2836312" y="1445782"/>
                  <a:pt x="2830759" y="1441575"/>
                </a:cubicBezTo>
                <a:cubicBezTo>
                  <a:pt x="2825206" y="1437368"/>
                  <a:pt x="2822429" y="1432068"/>
                  <a:pt x="2822429" y="1425673"/>
                </a:cubicBezTo>
                <a:cubicBezTo>
                  <a:pt x="2822429" y="1414904"/>
                  <a:pt x="2825710" y="1405648"/>
                  <a:pt x="2832273" y="1397908"/>
                </a:cubicBezTo>
                <a:cubicBezTo>
                  <a:pt x="2838836" y="1390167"/>
                  <a:pt x="2848007" y="1384278"/>
                  <a:pt x="2859786" y="1380239"/>
                </a:cubicBezTo>
                <a:lnTo>
                  <a:pt x="2807285" y="1379229"/>
                </a:lnTo>
                <a:lnTo>
                  <a:pt x="2783415" y="1379229"/>
                </a:lnTo>
                <a:cubicBezTo>
                  <a:pt x="2782741" y="1380576"/>
                  <a:pt x="2781311" y="1383436"/>
                  <a:pt x="2779124" y="1387811"/>
                </a:cubicBezTo>
                <a:cubicBezTo>
                  <a:pt x="2776936" y="1392186"/>
                  <a:pt x="2774412" y="1398329"/>
                  <a:pt x="2771551" y="1406238"/>
                </a:cubicBezTo>
                <a:cubicBezTo>
                  <a:pt x="2768691" y="1414146"/>
                  <a:pt x="2765746" y="1423906"/>
                  <a:pt x="2762717" y="1435517"/>
                </a:cubicBezTo>
                <a:cubicBezTo>
                  <a:pt x="2759688" y="1447128"/>
                  <a:pt x="2756996" y="1460674"/>
                  <a:pt x="2754640" y="1476156"/>
                </a:cubicBezTo>
                <a:cubicBezTo>
                  <a:pt x="2753967" y="1482550"/>
                  <a:pt x="2753378" y="1488608"/>
                  <a:pt x="2752873" y="1494329"/>
                </a:cubicBezTo>
                <a:cubicBezTo>
                  <a:pt x="2752368" y="1500051"/>
                  <a:pt x="2752116" y="1505604"/>
                  <a:pt x="2752116" y="1510989"/>
                </a:cubicBezTo>
                <a:cubicBezTo>
                  <a:pt x="2752116" y="1522768"/>
                  <a:pt x="2752957" y="1533958"/>
                  <a:pt x="2754640" y="1544559"/>
                </a:cubicBezTo>
                <a:cubicBezTo>
                  <a:pt x="2756323" y="1555161"/>
                  <a:pt x="2758257" y="1564584"/>
                  <a:pt x="2760445" y="1572830"/>
                </a:cubicBezTo>
                <a:cubicBezTo>
                  <a:pt x="2762633" y="1581075"/>
                  <a:pt x="2764988" y="1587890"/>
                  <a:pt x="2767513" y="1593275"/>
                </a:cubicBezTo>
                <a:cubicBezTo>
                  <a:pt x="2770037" y="1598660"/>
                  <a:pt x="2772140" y="1602194"/>
                  <a:pt x="2773823" y="1603876"/>
                </a:cubicBezTo>
                <a:cubicBezTo>
                  <a:pt x="2778535" y="1608588"/>
                  <a:pt x="2783247" y="1611870"/>
                  <a:pt x="2787958" y="1613720"/>
                </a:cubicBezTo>
                <a:cubicBezTo>
                  <a:pt x="2792670" y="1615572"/>
                  <a:pt x="2796877" y="1616497"/>
                  <a:pt x="2800579" y="1616497"/>
                </a:cubicBezTo>
                <a:cubicBezTo>
                  <a:pt x="2802934" y="1616497"/>
                  <a:pt x="2805543" y="1615656"/>
                  <a:pt x="2808404" y="1613973"/>
                </a:cubicBezTo>
                <a:cubicBezTo>
                  <a:pt x="2811264" y="1612290"/>
                  <a:pt x="2813789" y="1610019"/>
                  <a:pt x="2815976" y="1607158"/>
                </a:cubicBezTo>
                <a:cubicBezTo>
                  <a:pt x="2818164" y="1604297"/>
                  <a:pt x="2820014" y="1601016"/>
                  <a:pt x="2821529" y="1597314"/>
                </a:cubicBezTo>
                <a:cubicBezTo>
                  <a:pt x="2823043" y="1593612"/>
                  <a:pt x="2823800" y="1589910"/>
                  <a:pt x="2823800" y="1586208"/>
                </a:cubicBezTo>
                <a:cubicBezTo>
                  <a:pt x="2823800" y="1579477"/>
                  <a:pt x="2821781" y="1574008"/>
                  <a:pt x="2817743" y="1569801"/>
                </a:cubicBezTo>
                <a:cubicBezTo>
                  <a:pt x="2813704" y="1565594"/>
                  <a:pt x="2808824" y="1563490"/>
                  <a:pt x="2803103" y="1563490"/>
                </a:cubicBezTo>
                <a:cubicBezTo>
                  <a:pt x="2798391" y="1563490"/>
                  <a:pt x="2794773" y="1565005"/>
                  <a:pt x="2792249" y="1568034"/>
                </a:cubicBezTo>
                <a:cubicBezTo>
                  <a:pt x="2789725" y="1571063"/>
                  <a:pt x="2788295" y="1573923"/>
                  <a:pt x="2787958" y="1576616"/>
                </a:cubicBezTo>
                <a:cubicBezTo>
                  <a:pt x="2788295" y="1575943"/>
                  <a:pt x="2789473" y="1574933"/>
                  <a:pt x="2791492" y="1573587"/>
                </a:cubicBezTo>
                <a:cubicBezTo>
                  <a:pt x="2795194" y="1573587"/>
                  <a:pt x="2798812" y="1574344"/>
                  <a:pt x="2802346" y="1575859"/>
                </a:cubicBezTo>
                <a:cubicBezTo>
                  <a:pt x="2805879" y="1577373"/>
                  <a:pt x="2807646" y="1580150"/>
                  <a:pt x="2807646" y="1584188"/>
                </a:cubicBezTo>
                <a:cubicBezTo>
                  <a:pt x="2807646" y="1589237"/>
                  <a:pt x="2804112" y="1591761"/>
                  <a:pt x="2797045" y="1591761"/>
                </a:cubicBezTo>
                <a:cubicBezTo>
                  <a:pt x="2793343" y="1591761"/>
                  <a:pt x="2789894" y="1590414"/>
                  <a:pt x="2786696" y="1587722"/>
                </a:cubicBezTo>
                <a:cubicBezTo>
                  <a:pt x="2783499" y="1585030"/>
                  <a:pt x="2781900" y="1581664"/>
                  <a:pt x="2781900" y="1577626"/>
                </a:cubicBezTo>
                <a:cubicBezTo>
                  <a:pt x="2781900" y="1572241"/>
                  <a:pt x="2783835" y="1567361"/>
                  <a:pt x="2787706" y="1562986"/>
                </a:cubicBezTo>
                <a:cubicBezTo>
                  <a:pt x="2791576" y="1558610"/>
                  <a:pt x="2796877" y="1556423"/>
                  <a:pt x="2803608" y="1556423"/>
                </a:cubicBezTo>
                <a:cubicBezTo>
                  <a:pt x="2812022" y="1556423"/>
                  <a:pt x="2819257" y="1560630"/>
                  <a:pt x="2825315" y="1569044"/>
                </a:cubicBezTo>
                <a:cubicBezTo>
                  <a:pt x="2831373" y="1577457"/>
                  <a:pt x="2834402" y="1588059"/>
                  <a:pt x="2834402" y="1600847"/>
                </a:cubicBezTo>
                <a:cubicBezTo>
                  <a:pt x="2834402" y="1615319"/>
                  <a:pt x="2830363" y="1627098"/>
                  <a:pt x="2822286" y="1636185"/>
                </a:cubicBezTo>
                <a:cubicBezTo>
                  <a:pt x="2814209" y="1645272"/>
                  <a:pt x="2803776" y="1649816"/>
                  <a:pt x="2790987" y="1649816"/>
                </a:cubicBezTo>
                <a:cubicBezTo>
                  <a:pt x="2781227" y="1649816"/>
                  <a:pt x="2771383" y="1645104"/>
                  <a:pt x="2761455" y="1635680"/>
                </a:cubicBezTo>
                <a:cubicBezTo>
                  <a:pt x="2751527" y="1626257"/>
                  <a:pt x="2742692" y="1614057"/>
                  <a:pt x="2734952" y="1599081"/>
                </a:cubicBezTo>
                <a:cubicBezTo>
                  <a:pt x="2727211" y="1584104"/>
                  <a:pt x="2720901" y="1567361"/>
                  <a:pt x="2716021" y="1548850"/>
                </a:cubicBezTo>
                <a:cubicBezTo>
                  <a:pt x="2711141" y="1530340"/>
                  <a:pt x="2708701" y="1511830"/>
                  <a:pt x="2708701" y="1493320"/>
                </a:cubicBezTo>
                <a:cubicBezTo>
                  <a:pt x="2708701" y="1485579"/>
                  <a:pt x="2709458" y="1476661"/>
                  <a:pt x="2710972" y="1466564"/>
                </a:cubicBezTo>
                <a:cubicBezTo>
                  <a:pt x="2712487" y="1456468"/>
                  <a:pt x="2714422" y="1446119"/>
                  <a:pt x="2716778" y="1435517"/>
                </a:cubicBezTo>
                <a:cubicBezTo>
                  <a:pt x="2719134" y="1424916"/>
                  <a:pt x="2721826" y="1414651"/>
                  <a:pt x="2724855" y="1404723"/>
                </a:cubicBezTo>
                <a:cubicBezTo>
                  <a:pt x="2727884" y="1394795"/>
                  <a:pt x="2730913" y="1386297"/>
                  <a:pt x="2733942" y="1379229"/>
                </a:cubicBezTo>
                <a:lnTo>
                  <a:pt x="2699909" y="1379229"/>
                </a:lnTo>
                <a:lnTo>
                  <a:pt x="2675382" y="1379229"/>
                </a:lnTo>
                <a:lnTo>
                  <a:pt x="2668610" y="1379229"/>
                </a:lnTo>
                <a:lnTo>
                  <a:pt x="2668610" y="1598828"/>
                </a:lnTo>
                <a:lnTo>
                  <a:pt x="2669619" y="1612963"/>
                </a:lnTo>
                <a:cubicBezTo>
                  <a:pt x="2669619" y="1620367"/>
                  <a:pt x="2672312" y="1627098"/>
                  <a:pt x="2677697" y="1633156"/>
                </a:cubicBezTo>
                <a:cubicBezTo>
                  <a:pt x="2683082" y="1639214"/>
                  <a:pt x="2690654" y="1642243"/>
                  <a:pt x="2700414" y="1642243"/>
                </a:cubicBezTo>
                <a:cubicBezTo>
                  <a:pt x="2704789" y="1642243"/>
                  <a:pt x="2708828" y="1641065"/>
                  <a:pt x="2712530" y="1638709"/>
                </a:cubicBezTo>
                <a:cubicBezTo>
                  <a:pt x="2716231" y="1636354"/>
                  <a:pt x="2718083" y="1632988"/>
                  <a:pt x="2718083" y="1628613"/>
                </a:cubicBezTo>
                <a:cubicBezTo>
                  <a:pt x="2718083" y="1625584"/>
                  <a:pt x="2716652" y="1622976"/>
                  <a:pt x="2713792" y="1620788"/>
                </a:cubicBezTo>
                <a:cubicBezTo>
                  <a:pt x="2710931" y="1618601"/>
                  <a:pt x="2707481" y="1617507"/>
                  <a:pt x="2703443" y="1617507"/>
                </a:cubicBezTo>
                <a:cubicBezTo>
                  <a:pt x="2704789" y="1619863"/>
                  <a:pt x="2705462" y="1622050"/>
                  <a:pt x="2705462" y="1624069"/>
                </a:cubicBezTo>
                <a:cubicBezTo>
                  <a:pt x="2705462" y="1625752"/>
                  <a:pt x="2704621" y="1627351"/>
                  <a:pt x="2702938" y="1628865"/>
                </a:cubicBezTo>
                <a:cubicBezTo>
                  <a:pt x="2701255" y="1630380"/>
                  <a:pt x="2699404" y="1631137"/>
                  <a:pt x="2697385" y="1631137"/>
                </a:cubicBezTo>
                <a:cubicBezTo>
                  <a:pt x="2695029" y="1631137"/>
                  <a:pt x="2693094" y="1630296"/>
                  <a:pt x="2691579" y="1628613"/>
                </a:cubicBezTo>
                <a:cubicBezTo>
                  <a:pt x="2690065" y="1626930"/>
                  <a:pt x="2689308" y="1625079"/>
                  <a:pt x="2689308" y="1623060"/>
                </a:cubicBezTo>
                <a:cubicBezTo>
                  <a:pt x="2689308" y="1619694"/>
                  <a:pt x="2690822" y="1616918"/>
                  <a:pt x="2693851" y="1614730"/>
                </a:cubicBezTo>
                <a:cubicBezTo>
                  <a:pt x="2696880" y="1612543"/>
                  <a:pt x="2700077" y="1611449"/>
                  <a:pt x="2703443" y="1611449"/>
                </a:cubicBezTo>
                <a:cubicBezTo>
                  <a:pt x="2709164" y="1611449"/>
                  <a:pt x="2714128" y="1613132"/>
                  <a:pt x="2718335" y="1616497"/>
                </a:cubicBezTo>
                <a:cubicBezTo>
                  <a:pt x="2722542" y="1619863"/>
                  <a:pt x="2724645" y="1623901"/>
                  <a:pt x="2724645" y="1628613"/>
                </a:cubicBezTo>
                <a:cubicBezTo>
                  <a:pt x="2724645" y="1634334"/>
                  <a:pt x="2722290" y="1639130"/>
                  <a:pt x="2717578" y="1643000"/>
                </a:cubicBezTo>
                <a:cubicBezTo>
                  <a:pt x="2712866" y="1646871"/>
                  <a:pt x="2707145" y="1648806"/>
                  <a:pt x="2700414" y="1648806"/>
                </a:cubicBezTo>
                <a:cubicBezTo>
                  <a:pt x="2685942" y="1648806"/>
                  <a:pt x="2673406" y="1644347"/>
                  <a:pt x="2662804" y="1635428"/>
                </a:cubicBezTo>
                <a:cubicBezTo>
                  <a:pt x="2652203" y="1626509"/>
                  <a:pt x="2645556" y="1615824"/>
                  <a:pt x="2642864" y="1603372"/>
                </a:cubicBezTo>
                <a:lnTo>
                  <a:pt x="2642359" y="1600847"/>
                </a:lnTo>
                <a:lnTo>
                  <a:pt x="2641349" y="1602867"/>
                </a:lnTo>
                <a:cubicBezTo>
                  <a:pt x="2638657" y="1610271"/>
                  <a:pt x="2634871" y="1616665"/>
                  <a:pt x="2629991" y="1622050"/>
                </a:cubicBezTo>
                <a:cubicBezTo>
                  <a:pt x="2625111" y="1627435"/>
                  <a:pt x="2618969" y="1630127"/>
                  <a:pt x="2611565" y="1630127"/>
                </a:cubicBezTo>
                <a:cubicBezTo>
                  <a:pt x="2615940" y="1627435"/>
                  <a:pt x="2619474" y="1624154"/>
                  <a:pt x="2622166" y="1620283"/>
                </a:cubicBezTo>
                <a:cubicBezTo>
                  <a:pt x="2624859" y="1616413"/>
                  <a:pt x="2626205" y="1612122"/>
                  <a:pt x="2626205" y="1607410"/>
                </a:cubicBezTo>
                <a:lnTo>
                  <a:pt x="2626205" y="1412548"/>
                </a:lnTo>
                <a:cubicBezTo>
                  <a:pt x="2621493" y="1401105"/>
                  <a:pt x="2615267" y="1392691"/>
                  <a:pt x="2607526" y="1387307"/>
                </a:cubicBezTo>
                <a:cubicBezTo>
                  <a:pt x="2599786" y="1381922"/>
                  <a:pt x="2593054" y="1379229"/>
                  <a:pt x="2587333" y="1379229"/>
                </a:cubicBezTo>
                <a:lnTo>
                  <a:pt x="2583580" y="1379229"/>
                </a:lnTo>
                <a:lnTo>
                  <a:pt x="2550767" y="1379229"/>
                </a:lnTo>
                <a:lnTo>
                  <a:pt x="2549757" y="1613973"/>
                </a:lnTo>
                <a:cubicBezTo>
                  <a:pt x="2549757" y="1621041"/>
                  <a:pt x="2552450" y="1627519"/>
                  <a:pt x="2557834" y="1633409"/>
                </a:cubicBezTo>
                <a:cubicBezTo>
                  <a:pt x="2563219" y="1639298"/>
                  <a:pt x="2570791" y="1642243"/>
                  <a:pt x="2580551" y="1642243"/>
                </a:cubicBezTo>
                <a:cubicBezTo>
                  <a:pt x="2585263" y="1642243"/>
                  <a:pt x="2589386" y="1641149"/>
                  <a:pt x="2592919" y="1638962"/>
                </a:cubicBezTo>
                <a:cubicBezTo>
                  <a:pt x="2596453" y="1636774"/>
                  <a:pt x="2598220" y="1633493"/>
                  <a:pt x="2598220" y="1629118"/>
                </a:cubicBezTo>
                <a:cubicBezTo>
                  <a:pt x="2598220" y="1626425"/>
                  <a:pt x="2596874" y="1623985"/>
                  <a:pt x="2594182" y="1621798"/>
                </a:cubicBezTo>
                <a:cubicBezTo>
                  <a:pt x="2591489" y="1619610"/>
                  <a:pt x="2587956" y="1618516"/>
                  <a:pt x="2583580" y="1618516"/>
                </a:cubicBezTo>
                <a:cubicBezTo>
                  <a:pt x="2584927" y="1620872"/>
                  <a:pt x="2585600" y="1623060"/>
                  <a:pt x="2585600" y="1625079"/>
                </a:cubicBezTo>
                <a:cubicBezTo>
                  <a:pt x="2585600" y="1626762"/>
                  <a:pt x="2584758" y="1628276"/>
                  <a:pt x="2583075" y="1629623"/>
                </a:cubicBezTo>
                <a:cubicBezTo>
                  <a:pt x="2581393" y="1630969"/>
                  <a:pt x="2579542" y="1631642"/>
                  <a:pt x="2577522" y="1631642"/>
                </a:cubicBezTo>
                <a:cubicBezTo>
                  <a:pt x="2575503" y="1631642"/>
                  <a:pt x="2573652" y="1630800"/>
                  <a:pt x="2571969" y="1629118"/>
                </a:cubicBezTo>
                <a:cubicBezTo>
                  <a:pt x="2570287" y="1627435"/>
                  <a:pt x="2569445" y="1625752"/>
                  <a:pt x="2569445" y="1624069"/>
                </a:cubicBezTo>
                <a:cubicBezTo>
                  <a:pt x="2569445" y="1620704"/>
                  <a:pt x="2570875" y="1618011"/>
                  <a:pt x="2573736" y="1615992"/>
                </a:cubicBezTo>
                <a:cubicBezTo>
                  <a:pt x="2576597" y="1613973"/>
                  <a:pt x="2579878" y="1612963"/>
                  <a:pt x="2583580" y="1612963"/>
                </a:cubicBezTo>
                <a:cubicBezTo>
                  <a:pt x="2589301" y="1612963"/>
                  <a:pt x="2594266" y="1614562"/>
                  <a:pt x="2598472" y="1617759"/>
                </a:cubicBezTo>
                <a:cubicBezTo>
                  <a:pt x="2602680" y="1620956"/>
                  <a:pt x="2604783" y="1624742"/>
                  <a:pt x="2604783" y="1629118"/>
                </a:cubicBezTo>
                <a:cubicBezTo>
                  <a:pt x="2604783" y="1634839"/>
                  <a:pt x="2602258" y="1639551"/>
                  <a:pt x="2597210" y="1643253"/>
                </a:cubicBezTo>
                <a:cubicBezTo>
                  <a:pt x="2592162" y="1646955"/>
                  <a:pt x="2586609" y="1648806"/>
                  <a:pt x="2580551" y="1648806"/>
                </a:cubicBezTo>
                <a:cubicBezTo>
                  <a:pt x="2573484" y="1648806"/>
                  <a:pt x="2566753" y="1647628"/>
                  <a:pt x="2560358" y="1645272"/>
                </a:cubicBezTo>
                <a:cubicBezTo>
                  <a:pt x="2553964" y="1642916"/>
                  <a:pt x="2548243" y="1639803"/>
                  <a:pt x="2543194" y="1635933"/>
                </a:cubicBezTo>
                <a:cubicBezTo>
                  <a:pt x="2538146" y="1632063"/>
                  <a:pt x="2533855" y="1627435"/>
                  <a:pt x="2530321" y="1622050"/>
                </a:cubicBezTo>
                <a:cubicBezTo>
                  <a:pt x="2526787" y="1616665"/>
                  <a:pt x="2524348" y="1610944"/>
                  <a:pt x="2523001" y="1604886"/>
                </a:cubicBezTo>
                <a:lnTo>
                  <a:pt x="2522496" y="1602362"/>
                </a:lnTo>
                <a:lnTo>
                  <a:pt x="2521487" y="1604381"/>
                </a:lnTo>
                <a:cubicBezTo>
                  <a:pt x="2518794" y="1611112"/>
                  <a:pt x="2515092" y="1617170"/>
                  <a:pt x="2510381" y="1622555"/>
                </a:cubicBezTo>
                <a:cubicBezTo>
                  <a:pt x="2505669" y="1627940"/>
                  <a:pt x="2499443" y="1630632"/>
                  <a:pt x="2491702" y="1630632"/>
                </a:cubicBezTo>
                <a:cubicBezTo>
                  <a:pt x="2496077" y="1628276"/>
                  <a:pt x="2499611" y="1625079"/>
                  <a:pt x="2502304" y="1621041"/>
                </a:cubicBezTo>
                <a:cubicBezTo>
                  <a:pt x="2504996" y="1617002"/>
                  <a:pt x="2506342" y="1612963"/>
                  <a:pt x="2506342" y="1608925"/>
                </a:cubicBezTo>
                <a:lnTo>
                  <a:pt x="2505837" y="1515027"/>
                </a:lnTo>
                <a:lnTo>
                  <a:pt x="2500284" y="1505940"/>
                </a:lnTo>
                <a:cubicBezTo>
                  <a:pt x="2494226" y="1494498"/>
                  <a:pt x="2488337" y="1485663"/>
                  <a:pt x="2482615" y="1479437"/>
                </a:cubicBezTo>
                <a:cubicBezTo>
                  <a:pt x="2476894" y="1473211"/>
                  <a:pt x="2471257" y="1468583"/>
                  <a:pt x="2465704" y="1465554"/>
                </a:cubicBezTo>
                <a:cubicBezTo>
                  <a:pt x="2460151" y="1462525"/>
                  <a:pt x="2454681" y="1460759"/>
                  <a:pt x="2449297" y="1460254"/>
                </a:cubicBezTo>
                <a:cubicBezTo>
                  <a:pt x="2443912" y="1459749"/>
                  <a:pt x="2438359" y="1459496"/>
                  <a:pt x="2432638" y="1459496"/>
                </a:cubicBezTo>
                <a:cubicBezTo>
                  <a:pt x="2424560" y="1459496"/>
                  <a:pt x="2416988" y="1461263"/>
                  <a:pt x="2409920" y="1464797"/>
                </a:cubicBezTo>
                <a:cubicBezTo>
                  <a:pt x="2402853" y="1468331"/>
                  <a:pt x="2396711" y="1473043"/>
                  <a:pt x="2391494" y="1478932"/>
                </a:cubicBezTo>
                <a:cubicBezTo>
                  <a:pt x="2386278" y="1484822"/>
                  <a:pt x="2382155" y="1491553"/>
                  <a:pt x="2379126" y="1499125"/>
                </a:cubicBezTo>
                <a:cubicBezTo>
                  <a:pt x="2376097" y="1506698"/>
                  <a:pt x="2374583" y="1514354"/>
                  <a:pt x="2374583" y="1522095"/>
                </a:cubicBezTo>
                <a:cubicBezTo>
                  <a:pt x="2374583" y="1526806"/>
                  <a:pt x="2375508" y="1531602"/>
                  <a:pt x="2377359" y="1536482"/>
                </a:cubicBezTo>
                <a:cubicBezTo>
                  <a:pt x="2379210" y="1541362"/>
                  <a:pt x="2381819" y="1545822"/>
                  <a:pt x="2385184" y="1549860"/>
                </a:cubicBezTo>
                <a:cubicBezTo>
                  <a:pt x="2388550" y="1553899"/>
                  <a:pt x="2392588" y="1557180"/>
                  <a:pt x="2397300" y="1559704"/>
                </a:cubicBezTo>
                <a:cubicBezTo>
                  <a:pt x="2402012" y="1562228"/>
                  <a:pt x="2407060" y="1563490"/>
                  <a:pt x="2412444" y="1563490"/>
                </a:cubicBezTo>
                <a:cubicBezTo>
                  <a:pt x="2417829" y="1563490"/>
                  <a:pt x="2423298" y="1561303"/>
                  <a:pt x="2428852" y="1556928"/>
                </a:cubicBezTo>
                <a:cubicBezTo>
                  <a:pt x="2434404" y="1552553"/>
                  <a:pt x="2437181" y="1546158"/>
                  <a:pt x="2437181" y="1537744"/>
                </a:cubicBezTo>
                <a:cubicBezTo>
                  <a:pt x="2437181" y="1530677"/>
                  <a:pt x="2434741" y="1524787"/>
                  <a:pt x="2429861" y="1520075"/>
                </a:cubicBezTo>
                <a:cubicBezTo>
                  <a:pt x="2424981" y="1515364"/>
                  <a:pt x="2419007" y="1513008"/>
                  <a:pt x="2411940" y="1513008"/>
                </a:cubicBezTo>
                <a:cubicBezTo>
                  <a:pt x="2407228" y="1513008"/>
                  <a:pt x="2402685" y="1514354"/>
                  <a:pt x="2398309" y="1517047"/>
                </a:cubicBezTo>
                <a:cubicBezTo>
                  <a:pt x="2393935" y="1519739"/>
                  <a:pt x="2391747" y="1523441"/>
                  <a:pt x="2391747" y="1528153"/>
                </a:cubicBezTo>
                <a:cubicBezTo>
                  <a:pt x="2391747" y="1530845"/>
                  <a:pt x="2393261" y="1533033"/>
                  <a:pt x="2396290" y="1534715"/>
                </a:cubicBezTo>
                <a:cubicBezTo>
                  <a:pt x="2399319" y="1536398"/>
                  <a:pt x="2402348" y="1537240"/>
                  <a:pt x="2405377" y="1537240"/>
                </a:cubicBezTo>
                <a:cubicBezTo>
                  <a:pt x="2407733" y="1537240"/>
                  <a:pt x="2409752" y="1536651"/>
                  <a:pt x="2411435" y="1535473"/>
                </a:cubicBezTo>
                <a:cubicBezTo>
                  <a:pt x="2413118" y="1534295"/>
                  <a:pt x="2413959" y="1532864"/>
                  <a:pt x="2413959" y="1531182"/>
                </a:cubicBezTo>
                <a:cubicBezTo>
                  <a:pt x="2413286" y="1531855"/>
                  <a:pt x="2412781" y="1532191"/>
                  <a:pt x="2412444" y="1532191"/>
                </a:cubicBezTo>
                <a:lnTo>
                  <a:pt x="2409920" y="1532191"/>
                </a:lnTo>
                <a:cubicBezTo>
                  <a:pt x="2405209" y="1531182"/>
                  <a:pt x="2402853" y="1529162"/>
                  <a:pt x="2402853" y="1526133"/>
                </a:cubicBezTo>
                <a:cubicBezTo>
                  <a:pt x="2403526" y="1523778"/>
                  <a:pt x="2404536" y="1521758"/>
                  <a:pt x="2405882" y="1520075"/>
                </a:cubicBezTo>
                <a:cubicBezTo>
                  <a:pt x="2407228" y="1518393"/>
                  <a:pt x="2409079" y="1517551"/>
                  <a:pt x="2411435" y="1517551"/>
                </a:cubicBezTo>
                <a:cubicBezTo>
                  <a:pt x="2414127" y="1518224"/>
                  <a:pt x="2416567" y="1519655"/>
                  <a:pt x="2418755" y="1521842"/>
                </a:cubicBezTo>
                <a:cubicBezTo>
                  <a:pt x="2420942" y="1524030"/>
                  <a:pt x="2422036" y="1526302"/>
                  <a:pt x="2422036" y="1528657"/>
                </a:cubicBezTo>
                <a:cubicBezTo>
                  <a:pt x="2422036" y="1533369"/>
                  <a:pt x="2420101" y="1537240"/>
                  <a:pt x="2416231" y="1540268"/>
                </a:cubicBezTo>
                <a:cubicBezTo>
                  <a:pt x="2412360" y="1543297"/>
                  <a:pt x="2408069" y="1544812"/>
                  <a:pt x="2403358" y="1544812"/>
                </a:cubicBezTo>
                <a:cubicBezTo>
                  <a:pt x="2397636" y="1544812"/>
                  <a:pt x="2393177" y="1542624"/>
                  <a:pt x="2389980" y="1538249"/>
                </a:cubicBezTo>
                <a:cubicBezTo>
                  <a:pt x="2386783" y="1533874"/>
                  <a:pt x="2385184" y="1528826"/>
                  <a:pt x="2385184" y="1523104"/>
                </a:cubicBezTo>
                <a:cubicBezTo>
                  <a:pt x="2385184" y="1517383"/>
                  <a:pt x="2386446" y="1512082"/>
                  <a:pt x="2388970" y="1507202"/>
                </a:cubicBezTo>
                <a:cubicBezTo>
                  <a:pt x="2391494" y="1502322"/>
                  <a:pt x="2394776" y="1498200"/>
                  <a:pt x="2398814" y="1494834"/>
                </a:cubicBezTo>
                <a:cubicBezTo>
                  <a:pt x="2402853" y="1491469"/>
                  <a:pt x="2407397" y="1488861"/>
                  <a:pt x="2412444" y="1487009"/>
                </a:cubicBezTo>
                <a:cubicBezTo>
                  <a:pt x="2417493" y="1485158"/>
                  <a:pt x="2422541" y="1484233"/>
                  <a:pt x="2427589" y="1484233"/>
                </a:cubicBezTo>
                <a:cubicBezTo>
                  <a:pt x="2435667" y="1484233"/>
                  <a:pt x="2443071" y="1487346"/>
                  <a:pt x="2449802" y="1493572"/>
                </a:cubicBezTo>
                <a:cubicBezTo>
                  <a:pt x="2456533" y="1499798"/>
                  <a:pt x="2459898" y="1508128"/>
                  <a:pt x="2459898" y="1518561"/>
                </a:cubicBezTo>
                <a:cubicBezTo>
                  <a:pt x="2459898" y="1528657"/>
                  <a:pt x="2458131" y="1537913"/>
                  <a:pt x="2454598" y="1546326"/>
                </a:cubicBezTo>
                <a:cubicBezTo>
                  <a:pt x="2451064" y="1554740"/>
                  <a:pt x="2446268" y="1562060"/>
                  <a:pt x="2440210" y="1568286"/>
                </a:cubicBezTo>
                <a:cubicBezTo>
                  <a:pt x="2434152" y="1574512"/>
                  <a:pt x="2427085" y="1579392"/>
                  <a:pt x="2419007" y="1582926"/>
                </a:cubicBezTo>
                <a:cubicBezTo>
                  <a:pt x="2410930" y="1586460"/>
                  <a:pt x="2402348" y="1588227"/>
                  <a:pt x="2393261" y="1588227"/>
                </a:cubicBezTo>
                <a:cubicBezTo>
                  <a:pt x="2384848" y="1588227"/>
                  <a:pt x="2376854" y="1586797"/>
                  <a:pt x="2369282" y="1583936"/>
                </a:cubicBezTo>
                <a:cubicBezTo>
                  <a:pt x="2361710" y="1581075"/>
                  <a:pt x="2354979" y="1577037"/>
                  <a:pt x="2349089" y="1571820"/>
                </a:cubicBezTo>
                <a:cubicBezTo>
                  <a:pt x="2343200" y="1566604"/>
                  <a:pt x="2338572" y="1560377"/>
                  <a:pt x="2335206" y="1553141"/>
                </a:cubicBezTo>
                <a:cubicBezTo>
                  <a:pt x="2331841" y="1545906"/>
                  <a:pt x="2330158" y="1537913"/>
                  <a:pt x="2330158" y="1529162"/>
                </a:cubicBezTo>
                <a:cubicBezTo>
                  <a:pt x="2330158" y="1517047"/>
                  <a:pt x="2332935" y="1505604"/>
                  <a:pt x="2338488" y="1494834"/>
                </a:cubicBezTo>
                <a:cubicBezTo>
                  <a:pt x="2344041" y="1484065"/>
                  <a:pt x="2351529" y="1474725"/>
                  <a:pt x="2360953" y="1466817"/>
                </a:cubicBezTo>
                <a:cubicBezTo>
                  <a:pt x="2370376" y="1458908"/>
                  <a:pt x="2381398" y="1452597"/>
                  <a:pt x="2394019" y="1447886"/>
                </a:cubicBezTo>
                <a:cubicBezTo>
                  <a:pt x="2406639" y="1443174"/>
                  <a:pt x="2420017" y="1440818"/>
                  <a:pt x="2434152" y="1440818"/>
                </a:cubicBezTo>
                <a:cubicBezTo>
                  <a:pt x="2446941" y="1441155"/>
                  <a:pt x="2459056" y="1442753"/>
                  <a:pt x="2470500" y="1445614"/>
                </a:cubicBezTo>
                <a:cubicBezTo>
                  <a:pt x="2481942" y="1448474"/>
                  <a:pt x="2491870" y="1453775"/>
                  <a:pt x="2500284" y="1461516"/>
                </a:cubicBezTo>
                <a:lnTo>
                  <a:pt x="2505332" y="1466059"/>
                </a:lnTo>
                <a:lnTo>
                  <a:pt x="2505332" y="1379229"/>
                </a:lnTo>
                <a:lnTo>
                  <a:pt x="2323452" y="1379229"/>
                </a:lnTo>
                <a:lnTo>
                  <a:pt x="2298859" y="1379229"/>
                </a:lnTo>
                <a:lnTo>
                  <a:pt x="2288115" y="1379229"/>
                </a:lnTo>
                <a:cubicBezTo>
                  <a:pt x="2287442" y="1380576"/>
                  <a:pt x="2286011" y="1383436"/>
                  <a:pt x="2283824" y="1387811"/>
                </a:cubicBezTo>
                <a:cubicBezTo>
                  <a:pt x="2281636" y="1392186"/>
                  <a:pt x="2279112" y="1398329"/>
                  <a:pt x="2276252" y="1406238"/>
                </a:cubicBezTo>
                <a:cubicBezTo>
                  <a:pt x="2273390" y="1414146"/>
                  <a:pt x="2270446" y="1423906"/>
                  <a:pt x="2267417" y="1435517"/>
                </a:cubicBezTo>
                <a:cubicBezTo>
                  <a:pt x="2264388" y="1447128"/>
                  <a:pt x="2261696" y="1460674"/>
                  <a:pt x="2259340" y="1476156"/>
                </a:cubicBezTo>
                <a:cubicBezTo>
                  <a:pt x="2258667" y="1482550"/>
                  <a:pt x="2258078" y="1488608"/>
                  <a:pt x="2257573" y="1494329"/>
                </a:cubicBezTo>
                <a:cubicBezTo>
                  <a:pt x="2257068" y="1500051"/>
                  <a:pt x="2256815" y="1505604"/>
                  <a:pt x="2256815" y="1510989"/>
                </a:cubicBezTo>
                <a:cubicBezTo>
                  <a:pt x="2256815" y="1522768"/>
                  <a:pt x="2257657" y="1533958"/>
                  <a:pt x="2259340" y="1544559"/>
                </a:cubicBezTo>
                <a:cubicBezTo>
                  <a:pt x="2261022" y="1555161"/>
                  <a:pt x="2262958" y="1564584"/>
                  <a:pt x="2265145" y="1572830"/>
                </a:cubicBezTo>
                <a:cubicBezTo>
                  <a:pt x="2267333" y="1581075"/>
                  <a:pt x="2269689" y="1587890"/>
                  <a:pt x="2272213" y="1593275"/>
                </a:cubicBezTo>
                <a:cubicBezTo>
                  <a:pt x="2274737" y="1598660"/>
                  <a:pt x="2276841" y="1602194"/>
                  <a:pt x="2278523" y="1603876"/>
                </a:cubicBezTo>
                <a:cubicBezTo>
                  <a:pt x="2283235" y="1608588"/>
                  <a:pt x="2287946" y="1611870"/>
                  <a:pt x="2292658" y="1613720"/>
                </a:cubicBezTo>
                <a:cubicBezTo>
                  <a:pt x="2297370" y="1615572"/>
                  <a:pt x="2301577" y="1616497"/>
                  <a:pt x="2305279" y="1616497"/>
                </a:cubicBezTo>
                <a:cubicBezTo>
                  <a:pt x="2307635" y="1616497"/>
                  <a:pt x="2310243" y="1615656"/>
                  <a:pt x="2313104" y="1613973"/>
                </a:cubicBezTo>
                <a:cubicBezTo>
                  <a:pt x="2315964" y="1612290"/>
                  <a:pt x="2318489" y="1610019"/>
                  <a:pt x="2320676" y="1607158"/>
                </a:cubicBezTo>
                <a:cubicBezTo>
                  <a:pt x="2322864" y="1604297"/>
                  <a:pt x="2324715" y="1601016"/>
                  <a:pt x="2326229" y="1597314"/>
                </a:cubicBezTo>
                <a:cubicBezTo>
                  <a:pt x="2327744" y="1593612"/>
                  <a:pt x="2328501" y="1589910"/>
                  <a:pt x="2328501" y="1586208"/>
                </a:cubicBezTo>
                <a:cubicBezTo>
                  <a:pt x="2328501" y="1579477"/>
                  <a:pt x="2326482" y="1574008"/>
                  <a:pt x="2322443" y="1569801"/>
                </a:cubicBezTo>
                <a:cubicBezTo>
                  <a:pt x="2318404" y="1565594"/>
                  <a:pt x="2313524" y="1563490"/>
                  <a:pt x="2307803" y="1563490"/>
                </a:cubicBezTo>
                <a:cubicBezTo>
                  <a:pt x="2303091" y="1563490"/>
                  <a:pt x="2299473" y="1565005"/>
                  <a:pt x="2296949" y="1568034"/>
                </a:cubicBezTo>
                <a:cubicBezTo>
                  <a:pt x="2294425" y="1571063"/>
                  <a:pt x="2292995" y="1573923"/>
                  <a:pt x="2292658" y="1576616"/>
                </a:cubicBezTo>
                <a:cubicBezTo>
                  <a:pt x="2292995" y="1575943"/>
                  <a:pt x="2294173" y="1574933"/>
                  <a:pt x="2296192" y="1573587"/>
                </a:cubicBezTo>
                <a:cubicBezTo>
                  <a:pt x="2299894" y="1573587"/>
                  <a:pt x="2303512" y="1574344"/>
                  <a:pt x="2307046" y="1575859"/>
                </a:cubicBezTo>
                <a:cubicBezTo>
                  <a:pt x="2310579" y="1577373"/>
                  <a:pt x="2312346" y="1580150"/>
                  <a:pt x="2312346" y="1584188"/>
                </a:cubicBezTo>
                <a:cubicBezTo>
                  <a:pt x="2312346" y="1589237"/>
                  <a:pt x="2308813" y="1591761"/>
                  <a:pt x="2301745" y="1591761"/>
                </a:cubicBezTo>
                <a:cubicBezTo>
                  <a:pt x="2298043" y="1591761"/>
                  <a:pt x="2294594" y="1590414"/>
                  <a:pt x="2291396" y="1587722"/>
                </a:cubicBezTo>
                <a:cubicBezTo>
                  <a:pt x="2288199" y="1585030"/>
                  <a:pt x="2286600" y="1581664"/>
                  <a:pt x="2286600" y="1577626"/>
                </a:cubicBezTo>
                <a:cubicBezTo>
                  <a:pt x="2286600" y="1572241"/>
                  <a:pt x="2288535" y="1567361"/>
                  <a:pt x="2292406" y="1562986"/>
                </a:cubicBezTo>
                <a:cubicBezTo>
                  <a:pt x="2296276" y="1558610"/>
                  <a:pt x="2301577" y="1556423"/>
                  <a:pt x="2308308" y="1556423"/>
                </a:cubicBezTo>
                <a:cubicBezTo>
                  <a:pt x="2316722" y="1556423"/>
                  <a:pt x="2323957" y="1560630"/>
                  <a:pt x="2330015" y="1569044"/>
                </a:cubicBezTo>
                <a:cubicBezTo>
                  <a:pt x="2336073" y="1577457"/>
                  <a:pt x="2339102" y="1588059"/>
                  <a:pt x="2339102" y="1600847"/>
                </a:cubicBezTo>
                <a:cubicBezTo>
                  <a:pt x="2339102" y="1615319"/>
                  <a:pt x="2335064" y="1627098"/>
                  <a:pt x="2326986" y="1636185"/>
                </a:cubicBezTo>
                <a:cubicBezTo>
                  <a:pt x="2318909" y="1645272"/>
                  <a:pt x="2308476" y="1649816"/>
                  <a:pt x="2295687" y="1649816"/>
                </a:cubicBezTo>
                <a:cubicBezTo>
                  <a:pt x="2285927" y="1649816"/>
                  <a:pt x="2276083" y="1645104"/>
                  <a:pt x="2266155" y="1635680"/>
                </a:cubicBezTo>
                <a:cubicBezTo>
                  <a:pt x="2256226" y="1626257"/>
                  <a:pt x="2247392" y="1614057"/>
                  <a:pt x="2239652" y="1599081"/>
                </a:cubicBezTo>
                <a:cubicBezTo>
                  <a:pt x="2231911" y="1584104"/>
                  <a:pt x="2225601" y="1567361"/>
                  <a:pt x="2220720" y="1548850"/>
                </a:cubicBezTo>
                <a:cubicBezTo>
                  <a:pt x="2215841" y="1530340"/>
                  <a:pt x="2213401" y="1511830"/>
                  <a:pt x="2213401" y="1493320"/>
                </a:cubicBezTo>
                <a:cubicBezTo>
                  <a:pt x="2213401" y="1485579"/>
                  <a:pt x="2214158" y="1476661"/>
                  <a:pt x="2215672" y="1466564"/>
                </a:cubicBezTo>
                <a:cubicBezTo>
                  <a:pt x="2217187" y="1456468"/>
                  <a:pt x="2219122" y="1446119"/>
                  <a:pt x="2221478" y="1435517"/>
                </a:cubicBezTo>
                <a:cubicBezTo>
                  <a:pt x="2223834" y="1424916"/>
                  <a:pt x="2226526" y="1414651"/>
                  <a:pt x="2229555" y="1404723"/>
                </a:cubicBezTo>
                <a:cubicBezTo>
                  <a:pt x="2232584" y="1394795"/>
                  <a:pt x="2235613" y="1386297"/>
                  <a:pt x="2238642" y="1379229"/>
                </a:cubicBezTo>
                <a:lnTo>
                  <a:pt x="2198170" y="1379229"/>
                </a:lnTo>
                <a:lnTo>
                  <a:pt x="2180082" y="1379229"/>
                </a:lnTo>
                <a:lnTo>
                  <a:pt x="2171415" y="1379229"/>
                </a:lnTo>
                <a:lnTo>
                  <a:pt x="2171919" y="1596809"/>
                </a:lnTo>
                <a:lnTo>
                  <a:pt x="2172929" y="1614478"/>
                </a:lnTo>
                <a:cubicBezTo>
                  <a:pt x="2172929" y="1622218"/>
                  <a:pt x="2175369" y="1629033"/>
                  <a:pt x="2180249" y="1634923"/>
                </a:cubicBezTo>
                <a:cubicBezTo>
                  <a:pt x="2185129" y="1640813"/>
                  <a:pt x="2192112" y="1643758"/>
                  <a:pt x="2201199" y="1643758"/>
                </a:cubicBezTo>
                <a:cubicBezTo>
                  <a:pt x="2205238" y="1643758"/>
                  <a:pt x="2208940" y="1642580"/>
                  <a:pt x="2212305" y="1640224"/>
                </a:cubicBezTo>
                <a:cubicBezTo>
                  <a:pt x="2215671" y="1637868"/>
                  <a:pt x="2217353" y="1634502"/>
                  <a:pt x="2217353" y="1630127"/>
                </a:cubicBezTo>
                <a:cubicBezTo>
                  <a:pt x="2217353" y="1626762"/>
                  <a:pt x="2216007" y="1624069"/>
                  <a:pt x="2213315" y="1622050"/>
                </a:cubicBezTo>
                <a:cubicBezTo>
                  <a:pt x="2210622" y="1620031"/>
                  <a:pt x="2207425" y="1619021"/>
                  <a:pt x="2203723" y="1619021"/>
                </a:cubicBezTo>
                <a:cubicBezTo>
                  <a:pt x="2205070" y="1621377"/>
                  <a:pt x="2205743" y="1623565"/>
                  <a:pt x="2205743" y="1625584"/>
                </a:cubicBezTo>
                <a:cubicBezTo>
                  <a:pt x="2205743" y="1627267"/>
                  <a:pt x="2204985" y="1628865"/>
                  <a:pt x="2203471" y="1630380"/>
                </a:cubicBezTo>
                <a:cubicBezTo>
                  <a:pt x="2201956" y="1631894"/>
                  <a:pt x="2200190" y="1632651"/>
                  <a:pt x="2198170" y="1632651"/>
                </a:cubicBezTo>
                <a:cubicBezTo>
                  <a:pt x="2196151" y="1632651"/>
                  <a:pt x="2194468" y="1631810"/>
                  <a:pt x="2193122" y="1630127"/>
                </a:cubicBezTo>
                <a:cubicBezTo>
                  <a:pt x="2191776" y="1628445"/>
                  <a:pt x="2191103" y="1626594"/>
                  <a:pt x="2191103" y="1624574"/>
                </a:cubicBezTo>
                <a:cubicBezTo>
                  <a:pt x="2191103" y="1621545"/>
                  <a:pt x="2192280" y="1618853"/>
                  <a:pt x="2194636" y="1616497"/>
                </a:cubicBezTo>
                <a:cubicBezTo>
                  <a:pt x="2196992" y="1614141"/>
                  <a:pt x="2200021" y="1612963"/>
                  <a:pt x="2203723" y="1612963"/>
                </a:cubicBezTo>
                <a:cubicBezTo>
                  <a:pt x="2209445" y="1612963"/>
                  <a:pt x="2214156" y="1614730"/>
                  <a:pt x="2217859" y="1618264"/>
                </a:cubicBezTo>
                <a:cubicBezTo>
                  <a:pt x="2221560" y="1621798"/>
                  <a:pt x="2223412" y="1625752"/>
                  <a:pt x="2223412" y="1630127"/>
                </a:cubicBezTo>
                <a:cubicBezTo>
                  <a:pt x="2223412" y="1635849"/>
                  <a:pt x="2221140" y="1640645"/>
                  <a:pt x="2216596" y="1644515"/>
                </a:cubicBezTo>
                <a:cubicBezTo>
                  <a:pt x="2212053" y="1648385"/>
                  <a:pt x="2206921" y="1650320"/>
                  <a:pt x="2201199" y="1650320"/>
                </a:cubicBezTo>
                <a:cubicBezTo>
                  <a:pt x="2188074" y="1650320"/>
                  <a:pt x="2176631" y="1645945"/>
                  <a:pt x="2166871" y="1637195"/>
                </a:cubicBezTo>
                <a:cubicBezTo>
                  <a:pt x="2157111" y="1628445"/>
                  <a:pt x="2150885" y="1617675"/>
                  <a:pt x="2148192" y="1604886"/>
                </a:cubicBezTo>
                <a:lnTo>
                  <a:pt x="2147688" y="1600343"/>
                </a:lnTo>
                <a:cubicBezTo>
                  <a:pt x="2141966" y="1621209"/>
                  <a:pt x="2132543" y="1631642"/>
                  <a:pt x="2119418" y="1631642"/>
                </a:cubicBezTo>
                <a:cubicBezTo>
                  <a:pt x="2123456" y="1628613"/>
                  <a:pt x="2126738" y="1625163"/>
                  <a:pt x="2129261" y="1621293"/>
                </a:cubicBezTo>
                <a:cubicBezTo>
                  <a:pt x="2131786" y="1617423"/>
                  <a:pt x="2133048" y="1613300"/>
                  <a:pt x="2133048" y="1608925"/>
                </a:cubicBezTo>
                <a:cubicBezTo>
                  <a:pt x="2131702" y="1601184"/>
                  <a:pt x="2128336" y="1595042"/>
                  <a:pt x="2122951" y="1590499"/>
                </a:cubicBezTo>
                <a:cubicBezTo>
                  <a:pt x="2117567" y="1585955"/>
                  <a:pt x="2113360" y="1582674"/>
                  <a:pt x="2110331" y="1580654"/>
                </a:cubicBezTo>
                <a:cubicBezTo>
                  <a:pt x="2103936" y="1576279"/>
                  <a:pt x="2097542" y="1572746"/>
                  <a:pt x="2091147" y="1570053"/>
                </a:cubicBezTo>
                <a:cubicBezTo>
                  <a:pt x="2084753" y="1567361"/>
                  <a:pt x="2078695" y="1565510"/>
                  <a:pt x="2072974" y="1564500"/>
                </a:cubicBezTo>
                <a:lnTo>
                  <a:pt x="2066916" y="1574092"/>
                </a:lnTo>
                <a:cubicBezTo>
                  <a:pt x="2059175" y="1585871"/>
                  <a:pt x="2051855" y="1595631"/>
                  <a:pt x="2044956" y="1603372"/>
                </a:cubicBezTo>
                <a:cubicBezTo>
                  <a:pt x="2038057" y="1611112"/>
                  <a:pt x="2029727" y="1614983"/>
                  <a:pt x="2019967" y="1614983"/>
                </a:cubicBezTo>
                <a:cubicBezTo>
                  <a:pt x="2014246" y="1614983"/>
                  <a:pt x="2008693" y="1613636"/>
                  <a:pt x="2003308" y="1610944"/>
                </a:cubicBezTo>
                <a:cubicBezTo>
                  <a:pt x="1997923" y="1608252"/>
                  <a:pt x="1993043" y="1604634"/>
                  <a:pt x="1988668" y="1600090"/>
                </a:cubicBezTo>
                <a:cubicBezTo>
                  <a:pt x="1984293" y="1595547"/>
                  <a:pt x="1980843" y="1590499"/>
                  <a:pt x="1978319" y="1584945"/>
                </a:cubicBezTo>
                <a:cubicBezTo>
                  <a:pt x="1975795" y="1579392"/>
                  <a:pt x="1974533" y="1573755"/>
                  <a:pt x="1974533" y="1568034"/>
                </a:cubicBezTo>
                <a:cubicBezTo>
                  <a:pt x="1974533" y="1560293"/>
                  <a:pt x="1975795" y="1552468"/>
                  <a:pt x="1978319" y="1544559"/>
                </a:cubicBezTo>
                <a:cubicBezTo>
                  <a:pt x="1980843" y="1536651"/>
                  <a:pt x="1984545" y="1529583"/>
                  <a:pt x="1989425" y="1523357"/>
                </a:cubicBezTo>
                <a:cubicBezTo>
                  <a:pt x="1994305" y="1517131"/>
                  <a:pt x="2000279" y="1511998"/>
                  <a:pt x="2007347" y="1507960"/>
                </a:cubicBezTo>
                <a:cubicBezTo>
                  <a:pt x="2014414" y="1503921"/>
                  <a:pt x="2022323" y="1501902"/>
                  <a:pt x="2031073" y="1501902"/>
                </a:cubicBezTo>
                <a:lnTo>
                  <a:pt x="2036626" y="1501902"/>
                </a:lnTo>
                <a:lnTo>
                  <a:pt x="2033092" y="1495339"/>
                </a:lnTo>
                <a:cubicBezTo>
                  <a:pt x="2029390" y="1489281"/>
                  <a:pt x="2024342" y="1484149"/>
                  <a:pt x="2017948" y="1479942"/>
                </a:cubicBezTo>
                <a:cubicBezTo>
                  <a:pt x="2011553" y="1475735"/>
                  <a:pt x="2004570" y="1471865"/>
                  <a:pt x="1996998" y="1468331"/>
                </a:cubicBezTo>
                <a:cubicBezTo>
                  <a:pt x="1989425" y="1464797"/>
                  <a:pt x="1981685" y="1461348"/>
                  <a:pt x="1973775" y="1457982"/>
                </a:cubicBezTo>
                <a:cubicBezTo>
                  <a:pt x="1965867" y="1454617"/>
                  <a:pt x="1958799" y="1450746"/>
                  <a:pt x="1952573" y="1446371"/>
                </a:cubicBezTo>
                <a:cubicBezTo>
                  <a:pt x="1946347" y="1441996"/>
                  <a:pt x="1941214" y="1436864"/>
                  <a:pt x="1937176" y="1430974"/>
                </a:cubicBezTo>
                <a:cubicBezTo>
                  <a:pt x="1933137" y="1425084"/>
                  <a:pt x="1931118" y="1417764"/>
                  <a:pt x="1931118" y="1409014"/>
                </a:cubicBezTo>
                <a:cubicBezTo>
                  <a:pt x="1931118" y="1397908"/>
                  <a:pt x="1934147" y="1387980"/>
                  <a:pt x="1940205" y="1379229"/>
                </a:cubicBezTo>
                <a:lnTo>
                  <a:pt x="1903352" y="1379229"/>
                </a:lnTo>
                <a:lnTo>
                  <a:pt x="1913449" y="1346416"/>
                </a:lnTo>
                <a:lnTo>
                  <a:pt x="2173519" y="1346416"/>
                </a:lnTo>
                <a:lnTo>
                  <a:pt x="2210791" y="1346416"/>
                </a:lnTo>
                <a:lnTo>
                  <a:pt x="2312489" y="1346416"/>
                </a:lnTo>
                <a:lnTo>
                  <a:pt x="2337083" y="1346416"/>
                </a:lnTo>
                <a:lnTo>
                  <a:pt x="2557044" y="1346416"/>
                </a:lnTo>
                <a:lnTo>
                  <a:pt x="2590867" y="1346416"/>
                </a:lnTo>
                <a:lnTo>
                  <a:pt x="2597715" y="1346416"/>
                </a:lnTo>
                <a:lnTo>
                  <a:pt x="2597143" y="1347745"/>
                </a:lnTo>
                <a:lnTo>
                  <a:pt x="2601595" y="1348687"/>
                </a:lnTo>
                <a:cubicBezTo>
                  <a:pt x="2604876" y="1350202"/>
                  <a:pt x="2607863" y="1352474"/>
                  <a:pt x="2610555" y="1355503"/>
                </a:cubicBezTo>
                <a:cubicBezTo>
                  <a:pt x="2615940" y="1361560"/>
                  <a:pt x="2621156" y="1368460"/>
                  <a:pt x="2626205" y="1376200"/>
                </a:cubicBezTo>
                <a:lnTo>
                  <a:pt x="2624690" y="1335310"/>
                </a:lnTo>
                <a:cubicBezTo>
                  <a:pt x="2624353" y="1328579"/>
                  <a:pt x="2626289" y="1322352"/>
                  <a:pt x="2630496" y="1316631"/>
                </a:cubicBezTo>
                <a:cubicBezTo>
                  <a:pt x="2634702" y="1310910"/>
                  <a:pt x="2639835" y="1307544"/>
                  <a:pt x="2645893" y="1306535"/>
                </a:cubicBezTo>
                <a:close/>
                <a:moveTo>
                  <a:pt x="1170289" y="1295933"/>
                </a:moveTo>
                <a:cubicBezTo>
                  <a:pt x="1166587" y="1299635"/>
                  <a:pt x="1163558" y="1302917"/>
                  <a:pt x="1161202" y="1305777"/>
                </a:cubicBezTo>
                <a:cubicBezTo>
                  <a:pt x="1158847" y="1308638"/>
                  <a:pt x="1156995" y="1311330"/>
                  <a:pt x="1155649" y="1313854"/>
                </a:cubicBezTo>
                <a:cubicBezTo>
                  <a:pt x="1154303" y="1316379"/>
                  <a:pt x="1153378" y="1318987"/>
                  <a:pt x="1152873" y="1321679"/>
                </a:cubicBezTo>
                <a:cubicBezTo>
                  <a:pt x="1152368" y="1324372"/>
                  <a:pt x="1152116" y="1327737"/>
                  <a:pt x="1152116" y="1331776"/>
                </a:cubicBezTo>
                <a:lnTo>
                  <a:pt x="1152116" y="1336319"/>
                </a:lnTo>
                <a:cubicBezTo>
                  <a:pt x="1152116" y="1338002"/>
                  <a:pt x="1152200" y="1339685"/>
                  <a:pt x="1152368" y="1341367"/>
                </a:cubicBezTo>
                <a:cubicBezTo>
                  <a:pt x="1152536" y="1343050"/>
                  <a:pt x="1152789" y="1344733"/>
                  <a:pt x="1153125" y="1346416"/>
                </a:cubicBezTo>
                <a:lnTo>
                  <a:pt x="1170499" y="1346416"/>
                </a:lnTo>
                <a:lnTo>
                  <a:pt x="1198055" y="1346416"/>
                </a:lnTo>
                <a:lnTo>
                  <a:pt x="1434608" y="1346416"/>
                </a:lnTo>
                <a:lnTo>
                  <a:pt x="1467841" y="1346416"/>
                </a:lnTo>
                <a:lnTo>
                  <a:pt x="1671219" y="1346416"/>
                </a:lnTo>
                <a:lnTo>
                  <a:pt x="1705042" y="1346416"/>
                </a:lnTo>
                <a:lnTo>
                  <a:pt x="1708728" y="1346416"/>
                </a:lnTo>
                <a:lnTo>
                  <a:pt x="1708461" y="1347140"/>
                </a:lnTo>
                <a:lnTo>
                  <a:pt x="1715769" y="1348687"/>
                </a:lnTo>
                <a:cubicBezTo>
                  <a:pt x="1719051" y="1350202"/>
                  <a:pt x="1722038" y="1352474"/>
                  <a:pt x="1724730" y="1355503"/>
                </a:cubicBezTo>
                <a:cubicBezTo>
                  <a:pt x="1730115" y="1361560"/>
                  <a:pt x="1735331" y="1368460"/>
                  <a:pt x="1740380" y="1376200"/>
                </a:cubicBezTo>
                <a:lnTo>
                  <a:pt x="1738865" y="1335310"/>
                </a:lnTo>
                <a:cubicBezTo>
                  <a:pt x="1738529" y="1328579"/>
                  <a:pt x="1740464" y="1322352"/>
                  <a:pt x="1744670" y="1316631"/>
                </a:cubicBezTo>
                <a:cubicBezTo>
                  <a:pt x="1748878" y="1310910"/>
                  <a:pt x="1754010" y="1307544"/>
                  <a:pt x="1760068" y="1306535"/>
                </a:cubicBezTo>
                <a:lnTo>
                  <a:pt x="1798939" y="1295933"/>
                </a:lnTo>
                <a:cubicBezTo>
                  <a:pt x="1795237" y="1299635"/>
                  <a:pt x="1792208" y="1302917"/>
                  <a:pt x="1789852" y="1305777"/>
                </a:cubicBezTo>
                <a:cubicBezTo>
                  <a:pt x="1787497" y="1308638"/>
                  <a:pt x="1785646" y="1311330"/>
                  <a:pt x="1784299" y="1313854"/>
                </a:cubicBezTo>
                <a:cubicBezTo>
                  <a:pt x="1782953" y="1316379"/>
                  <a:pt x="1782028" y="1318987"/>
                  <a:pt x="1781523" y="1321679"/>
                </a:cubicBezTo>
                <a:cubicBezTo>
                  <a:pt x="1781018" y="1324372"/>
                  <a:pt x="1780766" y="1327737"/>
                  <a:pt x="1780766" y="1331776"/>
                </a:cubicBezTo>
                <a:lnTo>
                  <a:pt x="1780766" y="1336319"/>
                </a:lnTo>
                <a:cubicBezTo>
                  <a:pt x="1780766" y="1338002"/>
                  <a:pt x="1780850" y="1339685"/>
                  <a:pt x="1781018" y="1341367"/>
                </a:cubicBezTo>
                <a:cubicBezTo>
                  <a:pt x="1781186" y="1343050"/>
                  <a:pt x="1781439" y="1344733"/>
                  <a:pt x="1781775" y="1346416"/>
                </a:cubicBezTo>
                <a:lnTo>
                  <a:pt x="1826705" y="1346416"/>
                </a:lnTo>
                <a:lnTo>
                  <a:pt x="1814084" y="1379229"/>
                </a:lnTo>
                <a:lnTo>
                  <a:pt x="1782785" y="1379229"/>
                </a:lnTo>
                <a:lnTo>
                  <a:pt x="1782785" y="1598828"/>
                </a:lnTo>
                <a:lnTo>
                  <a:pt x="1783795" y="1612963"/>
                </a:lnTo>
                <a:cubicBezTo>
                  <a:pt x="1783795" y="1620367"/>
                  <a:pt x="1786487" y="1627098"/>
                  <a:pt x="1791872" y="1633156"/>
                </a:cubicBezTo>
                <a:cubicBezTo>
                  <a:pt x="1797257" y="1639214"/>
                  <a:pt x="1804829" y="1642243"/>
                  <a:pt x="1814589" y="1642243"/>
                </a:cubicBezTo>
                <a:cubicBezTo>
                  <a:pt x="1818964" y="1642243"/>
                  <a:pt x="1823002" y="1641065"/>
                  <a:pt x="1826705" y="1638709"/>
                </a:cubicBezTo>
                <a:cubicBezTo>
                  <a:pt x="1830407" y="1636354"/>
                  <a:pt x="1832258" y="1632988"/>
                  <a:pt x="1832258" y="1628613"/>
                </a:cubicBezTo>
                <a:cubicBezTo>
                  <a:pt x="1832258" y="1625584"/>
                  <a:pt x="1830827" y="1622976"/>
                  <a:pt x="1827967" y="1620788"/>
                </a:cubicBezTo>
                <a:cubicBezTo>
                  <a:pt x="1825106" y="1618601"/>
                  <a:pt x="1821656" y="1617507"/>
                  <a:pt x="1817618" y="1617507"/>
                </a:cubicBezTo>
                <a:cubicBezTo>
                  <a:pt x="1818964" y="1619863"/>
                  <a:pt x="1819637" y="1622050"/>
                  <a:pt x="1819637" y="1624069"/>
                </a:cubicBezTo>
                <a:cubicBezTo>
                  <a:pt x="1819637" y="1625752"/>
                  <a:pt x="1818796" y="1627351"/>
                  <a:pt x="1817113" y="1628865"/>
                </a:cubicBezTo>
                <a:cubicBezTo>
                  <a:pt x="1815430" y="1630380"/>
                  <a:pt x="1813579" y="1631137"/>
                  <a:pt x="1811560" y="1631137"/>
                </a:cubicBezTo>
                <a:cubicBezTo>
                  <a:pt x="1809204" y="1631137"/>
                  <a:pt x="1807269" y="1630296"/>
                  <a:pt x="1805754" y="1628613"/>
                </a:cubicBezTo>
                <a:cubicBezTo>
                  <a:pt x="1804240" y="1626930"/>
                  <a:pt x="1803483" y="1625079"/>
                  <a:pt x="1803483" y="1623060"/>
                </a:cubicBezTo>
                <a:cubicBezTo>
                  <a:pt x="1803483" y="1619694"/>
                  <a:pt x="1804997" y="1616918"/>
                  <a:pt x="1808026" y="1614730"/>
                </a:cubicBezTo>
                <a:cubicBezTo>
                  <a:pt x="1811055" y="1612543"/>
                  <a:pt x="1814252" y="1611449"/>
                  <a:pt x="1817618" y="1611449"/>
                </a:cubicBezTo>
                <a:cubicBezTo>
                  <a:pt x="1823339" y="1611449"/>
                  <a:pt x="1828303" y="1613132"/>
                  <a:pt x="1832510" y="1616497"/>
                </a:cubicBezTo>
                <a:cubicBezTo>
                  <a:pt x="1836717" y="1619863"/>
                  <a:pt x="1838820" y="1623901"/>
                  <a:pt x="1838820" y="1628613"/>
                </a:cubicBezTo>
                <a:cubicBezTo>
                  <a:pt x="1838820" y="1634334"/>
                  <a:pt x="1836465" y="1639130"/>
                  <a:pt x="1831753" y="1643000"/>
                </a:cubicBezTo>
                <a:cubicBezTo>
                  <a:pt x="1827041" y="1646871"/>
                  <a:pt x="1821320" y="1648806"/>
                  <a:pt x="1814589" y="1648806"/>
                </a:cubicBezTo>
                <a:cubicBezTo>
                  <a:pt x="1800117" y="1648806"/>
                  <a:pt x="1787581" y="1644347"/>
                  <a:pt x="1776979" y="1635428"/>
                </a:cubicBezTo>
                <a:cubicBezTo>
                  <a:pt x="1766378" y="1626509"/>
                  <a:pt x="1759731" y="1615824"/>
                  <a:pt x="1757039" y="1603372"/>
                </a:cubicBezTo>
                <a:lnTo>
                  <a:pt x="1756534" y="1600847"/>
                </a:lnTo>
                <a:lnTo>
                  <a:pt x="1755524" y="1602867"/>
                </a:lnTo>
                <a:cubicBezTo>
                  <a:pt x="1752832" y="1610271"/>
                  <a:pt x="1749046" y="1616665"/>
                  <a:pt x="1744166" y="1622050"/>
                </a:cubicBezTo>
                <a:cubicBezTo>
                  <a:pt x="1739286" y="1627435"/>
                  <a:pt x="1733144" y="1630127"/>
                  <a:pt x="1725740" y="1630127"/>
                </a:cubicBezTo>
                <a:cubicBezTo>
                  <a:pt x="1730115" y="1627435"/>
                  <a:pt x="1733649" y="1624154"/>
                  <a:pt x="1736341" y="1620283"/>
                </a:cubicBezTo>
                <a:cubicBezTo>
                  <a:pt x="1739033" y="1616413"/>
                  <a:pt x="1740380" y="1612122"/>
                  <a:pt x="1740380" y="1607410"/>
                </a:cubicBezTo>
                <a:lnTo>
                  <a:pt x="1740380" y="1412548"/>
                </a:lnTo>
                <a:cubicBezTo>
                  <a:pt x="1735668" y="1401105"/>
                  <a:pt x="1729442" y="1392691"/>
                  <a:pt x="1721701" y="1387307"/>
                </a:cubicBezTo>
                <a:cubicBezTo>
                  <a:pt x="1713960" y="1381922"/>
                  <a:pt x="1707230" y="1379229"/>
                  <a:pt x="1701508" y="1379229"/>
                </a:cubicBezTo>
                <a:lnTo>
                  <a:pt x="1696612" y="1379229"/>
                </a:lnTo>
                <a:lnTo>
                  <a:pt x="1657588" y="1379229"/>
                </a:lnTo>
                <a:lnTo>
                  <a:pt x="1655217" y="1379229"/>
                </a:lnTo>
                <a:lnTo>
                  <a:pt x="1655217" y="1604886"/>
                </a:lnTo>
                <a:lnTo>
                  <a:pt x="1654712" y="1613468"/>
                </a:lnTo>
                <a:cubicBezTo>
                  <a:pt x="1654039" y="1620536"/>
                  <a:pt x="1656394" y="1627183"/>
                  <a:pt x="1661779" y="1633409"/>
                </a:cubicBezTo>
                <a:cubicBezTo>
                  <a:pt x="1667164" y="1639635"/>
                  <a:pt x="1674568" y="1642748"/>
                  <a:pt x="1683992" y="1642748"/>
                </a:cubicBezTo>
                <a:cubicBezTo>
                  <a:pt x="1688030" y="1642748"/>
                  <a:pt x="1691816" y="1641570"/>
                  <a:pt x="1695350" y="1639214"/>
                </a:cubicBezTo>
                <a:cubicBezTo>
                  <a:pt x="1698884" y="1636858"/>
                  <a:pt x="1700651" y="1633493"/>
                  <a:pt x="1700651" y="1629118"/>
                </a:cubicBezTo>
                <a:cubicBezTo>
                  <a:pt x="1700651" y="1621714"/>
                  <a:pt x="1695939" y="1618011"/>
                  <a:pt x="1686516" y="1618011"/>
                </a:cubicBezTo>
                <a:cubicBezTo>
                  <a:pt x="1688198" y="1620704"/>
                  <a:pt x="1689040" y="1622892"/>
                  <a:pt x="1689040" y="1624574"/>
                </a:cubicBezTo>
                <a:cubicBezTo>
                  <a:pt x="1689040" y="1626257"/>
                  <a:pt x="1688198" y="1627856"/>
                  <a:pt x="1686516" y="1629370"/>
                </a:cubicBezTo>
                <a:cubicBezTo>
                  <a:pt x="1684833" y="1630885"/>
                  <a:pt x="1682982" y="1631642"/>
                  <a:pt x="1680963" y="1631642"/>
                </a:cubicBezTo>
                <a:cubicBezTo>
                  <a:pt x="1678943" y="1631642"/>
                  <a:pt x="1677261" y="1630800"/>
                  <a:pt x="1675914" y="1629118"/>
                </a:cubicBezTo>
                <a:cubicBezTo>
                  <a:pt x="1674568" y="1627435"/>
                  <a:pt x="1673895" y="1625584"/>
                  <a:pt x="1673895" y="1623565"/>
                </a:cubicBezTo>
                <a:cubicBezTo>
                  <a:pt x="1673895" y="1620536"/>
                  <a:pt x="1675073" y="1617843"/>
                  <a:pt x="1677429" y="1615487"/>
                </a:cubicBezTo>
                <a:cubicBezTo>
                  <a:pt x="1679785" y="1613132"/>
                  <a:pt x="1682814" y="1611954"/>
                  <a:pt x="1686516" y="1611954"/>
                </a:cubicBezTo>
                <a:cubicBezTo>
                  <a:pt x="1692574" y="1611954"/>
                  <a:pt x="1697538" y="1613805"/>
                  <a:pt x="1701408" y="1617507"/>
                </a:cubicBezTo>
                <a:cubicBezTo>
                  <a:pt x="1705278" y="1621209"/>
                  <a:pt x="1707214" y="1625079"/>
                  <a:pt x="1707214" y="1629118"/>
                </a:cubicBezTo>
                <a:cubicBezTo>
                  <a:pt x="1707214" y="1634502"/>
                  <a:pt x="1704858" y="1639214"/>
                  <a:pt x="1700146" y="1643253"/>
                </a:cubicBezTo>
                <a:cubicBezTo>
                  <a:pt x="1695434" y="1647291"/>
                  <a:pt x="1690049" y="1649311"/>
                  <a:pt x="1683992" y="1649311"/>
                </a:cubicBezTo>
                <a:cubicBezTo>
                  <a:pt x="1670866" y="1649311"/>
                  <a:pt x="1659087" y="1644936"/>
                  <a:pt x="1648654" y="1636185"/>
                </a:cubicBezTo>
                <a:cubicBezTo>
                  <a:pt x="1638221" y="1627435"/>
                  <a:pt x="1631658" y="1616665"/>
                  <a:pt x="1628966" y="1603876"/>
                </a:cubicBezTo>
                <a:lnTo>
                  <a:pt x="1628461" y="1601352"/>
                </a:lnTo>
                <a:lnTo>
                  <a:pt x="1627451" y="1603372"/>
                </a:lnTo>
                <a:cubicBezTo>
                  <a:pt x="1625095" y="1611112"/>
                  <a:pt x="1621477" y="1617591"/>
                  <a:pt x="1616597" y="1622807"/>
                </a:cubicBezTo>
                <a:cubicBezTo>
                  <a:pt x="1611718" y="1628024"/>
                  <a:pt x="1605912" y="1630632"/>
                  <a:pt x="1599181" y="1630632"/>
                </a:cubicBezTo>
                <a:cubicBezTo>
                  <a:pt x="1608605" y="1624238"/>
                  <a:pt x="1613316" y="1616665"/>
                  <a:pt x="1613316" y="1607915"/>
                </a:cubicBezTo>
                <a:lnTo>
                  <a:pt x="1612306" y="1599838"/>
                </a:lnTo>
                <a:lnTo>
                  <a:pt x="1612306" y="1598323"/>
                </a:lnTo>
                <a:lnTo>
                  <a:pt x="1593123" y="1590246"/>
                </a:lnTo>
                <a:cubicBezTo>
                  <a:pt x="1579998" y="1584861"/>
                  <a:pt x="1567125" y="1579224"/>
                  <a:pt x="1554504" y="1573335"/>
                </a:cubicBezTo>
                <a:cubicBezTo>
                  <a:pt x="1541883" y="1567445"/>
                  <a:pt x="1530020" y="1561471"/>
                  <a:pt x="1518914" y="1555413"/>
                </a:cubicBezTo>
                <a:cubicBezTo>
                  <a:pt x="1507808" y="1549355"/>
                  <a:pt x="1497964" y="1543382"/>
                  <a:pt x="1489382" y="1537492"/>
                </a:cubicBezTo>
                <a:cubicBezTo>
                  <a:pt x="1480800" y="1531602"/>
                  <a:pt x="1473984" y="1525797"/>
                  <a:pt x="1468936" y="1520075"/>
                </a:cubicBezTo>
                <a:cubicBezTo>
                  <a:pt x="1464561" y="1515027"/>
                  <a:pt x="1461784" y="1510231"/>
                  <a:pt x="1460607" y="1505688"/>
                </a:cubicBezTo>
                <a:cubicBezTo>
                  <a:pt x="1459429" y="1501144"/>
                  <a:pt x="1458840" y="1496853"/>
                  <a:pt x="1458840" y="1492815"/>
                </a:cubicBezTo>
                <a:cubicBezTo>
                  <a:pt x="1458840" y="1482382"/>
                  <a:pt x="1461784" y="1471612"/>
                  <a:pt x="1467674" y="1460506"/>
                </a:cubicBezTo>
                <a:cubicBezTo>
                  <a:pt x="1473564" y="1449400"/>
                  <a:pt x="1482735" y="1439388"/>
                  <a:pt x="1495187" y="1430469"/>
                </a:cubicBezTo>
                <a:cubicBezTo>
                  <a:pt x="1507639" y="1421551"/>
                  <a:pt x="1523205" y="1414230"/>
                  <a:pt x="1541883" y="1408509"/>
                </a:cubicBezTo>
                <a:cubicBezTo>
                  <a:pt x="1560562" y="1402788"/>
                  <a:pt x="1582858" y="1399927"/>
                  <a:pt x="1608773" y="1399927"/>
                </a:cubicBezTo>
                <a:lnTo>
                  <a:pt x="1608773" y="1379229"/>
                </a:lnTo>
                <a:lnTo>
                  <a:pt x="1455220" y="1379229"/>
                </a:lnTo>
                <a:lnTo>
                  <a:pt x="1441171" y="1379229"/>
                </a:lnTo>
                <a:lnTo>
                  <a:pt x="1428464" y="1379229"/>
                </a:lnTo>
                <a:lnTo>
                  <a:pt x="1428969" y="1596809"/>
                </a:lnTo>
                <a:lnTo>
                  <a:pt x="1429979" y="1614478"/>
                </a:lnTo>
                <a:cubicBezTo>
                  <a:pt x="1429979" y="1622218"/>
                  <a:pt x="1432419" y="1629033"/>
                  <a:pt x="1437299" y="1634923"/>
                </a:cubicBezTo>
                <a:cubicBezTo>
                  <a:pt x="1442179" y="1640813"/>
                  <a:pt x="1449162" y="1643758"/>
                  <a:pt x="1458249" y="1643758"/>
                </a:cubicBezTo>
                <a:cubicBezTo>
                  <a:pt x="1462288" y="1643758"/>
                  <a:pt x="1465990" y="1642580"/>
                  <a:pt x="1469355" y="1640224"/>
                </a:cubicBezTo>
                <a:cubicBezTo>
                  <a:pt x="1472721" y="1637868"/>
                  <a:pt x="1474404" y="1634502"/>
                  <a:pt x="1474404" y="1630127"/>
                </a:cubicBezTo>
                <a:cubicBezTo>
                  <a:pt x="1474404" y="1626762"/>
                  <a:pt x="1473057" y="1624069"/>
                  <a:pt x="1470365" y="1622050"/>
                </a:cubicBezTo>
                <a:cubicBezTo>
                  <a:pt x="1467673" y="1620031"/>
                  <a:pt x="1464475" y="1619021"/>
                  <a:pt x="1460773" y="1619021"/>
                </a:cubicBezTo>
                <a:cubicBezTo>
                  <a:pt x="1462120" y="1621377"/>
                  <a:pt x="1462792" y="1623565"/>
                  <a:pt x="1462792" y="1625584"/>
                </a:cubicBezTo>
                <a:cubicBezTo>
                  <a:pt x="1462792" y="1627267"/>
                  <a:pt x="1462035" y="1628865"/>
                  <a:pt x="1460521" y="1630380"/>
                </a:cubicBezTo>
                <a:cubicBezTo>
                  <a:pt x="1459006" y="1631894"/>
                  <a:pt x="1457239" y="1632651"/>
                  <a:pt x="1455220" y="1632651"/>
                </a:cubicBezTo>
                <a:cubicBezTo>
                  <a:pt x="1453201" y="1632651"/>
                  <a:pt x="1451518" y="1631810"/>
                  <a:pt x="1450172" y="1630127"/>
                </a:cubicBezTo>
                <a:cubicBezTo>
                  <a:pt x="1448826" y="1628445"/>
                  <a:pt x="1448153" y="1626594"/>
                  <a:pt x="1448153" y="1624574"/>
                </a:cubicBezTo>
                <a:cubicBezTo>
                  <a:pt x="1448153" y="1621545"/>
                  <a:pt x="1449331" y="1618853"/>
                  <a:pt x="1451686" y="1616497"/>
                </a:cubicBezTo>
                <a:cubicBezTo>
                  <a:pt x="1454042" y="1614141"/>
                  <a:pt x="1457071" y="1612963"/>
                  <a:pt x="1460773" y="1612963"/>
                </a:cubicBezTo>
                <a:cubicBezTo>
                  <a:pt x="1466495" y="1612963"/>
                  <a:pt x="1471206" y="1614730"/>
                  <a:pt x="1474908" y="1618264"/>
                </a:cubicBezTo>
                <a:cubicBezTo>
                  <a:pt x="1478610" y="1621798"/>
                  <a:pt x="1480461" y="1625752"/>
                  <a:pt x="1480461" y="1630127"/>
                </a:cubicBezTo>
                <a:cubicBezTo>
                  <a:pt x="1480461" y="1635849"/>
                  <a:pt x="1478190" y="1640645"/>
                  <a:pt x="1473646" y="1644515"/>
                </a:cubicBezTo>
                <a:cubicBezTo>
                  <a:pt x="1469103" y="1648385"/>
                  <a:pt x="1463970" y="1650320"/>
                  <a:pt x="1458249" y="1650320"/>
                </a:cubicBezTo>
                <a:cubicBezTo>
                  <a:pt x="1445124" y="1650320"/>
                  <a:pt x="1433681" y="1645945"/>
                  <a:pt x="1423921" y="1637195"/>
                </a:cubicBezTo>
                <a:cubicBezTo>
                  <a:pt x="1414161" y="1628445"/>
                  <a:pt x="1407935" y="1617675"/>
                  <a:pt x="1405242" y="1604886"/>
                </a:cubicBezTo>
                <a:lnTo>
                  <a:pt x="1404738" y="1600343"/>
                </a:lnTo>
                <a:cubicBezTo>
                  <a:pt x="1399016" y="1621209"/>
                  <a:pt x="1389593" y="1631642"/>
                  <a:pt x="1376467" y="1631642"/>
                </a:cubicBezTo>
                <a:cubicBezTo>
                  <a:pt x="1380506" y="1628613"/>
                  <a:pt x="1383787" y="1625163"/>
                  <a:pt x="1386312" y="1621293"/>
                </a:cubicBezTo>
                <a:cubicBezTo>
                  <a:pt x="1388836" y="1617423"/>
                  <a:pt x="1390098" y="1613300"/>
                  <a:pt x="1390098" y="1608925"/>
                </a:cubicBezTo>
                <a:cubicBezTo>
                  <a:pt x="1388751" y="1601184"/>
                  <a:pt x="1385386" y="1595042"/>
                  <a:pt x="1380001" y="1590499"/>
                </a:cubicBezTo>
                <a:cubicBezTo>
                  <a:pt x="1374616" y="1585955"/>
                  <a:pt x="1370410" y="1582674"/>
                  <a:pt x="1367381" y="1580654"/>
                </a:cubicBezTo>
                <a:cubicBezTo>
                  <a:pt x="1360986" y="1576279"/>
                  <a:pt x="1354592" y="1572746"/>
                  <a:pt x="1348197" y="1570053"/>
                </a:cubicBezTo>
                <a:cubicBezTo>
                  <a:pt x="1341803" y="1567361"/>
                  <a:pt x="1335745" y="1565510"/>
                  <a:pt x="1330023" y="1564500"/>
                </a:cubicBezTo>
                <a:lnTo>
                  <a:pt x="1323966" y="1574092"/>
                </a:lnTo>
                <a:cubicBezTo>
                  <a:pt x="1316225" y="1585871"/>
                  <a:pt x="1308905" y="1595631"/>
                  <a:pt x="1302006" y="1603372"/>
                </a:cubicBezTo>
                <a:cubicBezTo>
                  <a:pt x="1295106" y="1611112"/>
                  <a:pt x="1286777" y="1614983"/>
                  <a:pt x="1277017" y="1614983"/>
                </a:cubicBezTo>
                <a:cubicBezTo>
                  <a:pt x="1271296" y="1614983"/>
                  <a:pt x="1265743" y="1613636"/>
                  <a:pt x="1260358" y="1610944"/>
                </a:cubicBezTo>
                <a:cubicBezTo>
                  <a:pt x="1254973" y="1608252"/>
                  <a:pt x="1250093" y="1604634"/>
                  <a:pt x="1245718" y="1600090"/>
                </a:cubicBezTo>
                <a:cubicBezTo>
                  <a:pt x="1241343" y="1595547"/>
                  <a:pt x="1237893" y="1590499"/>
                  <a:pt x="1235369" y="1584945"/>
                </a:cubicBezTo>
                <a:cubicBezTo>
                  <a:pt x="1232845" y="1579392"/>
                  <a:pt x="1231583" y="1573755"/>
                  <a:pt x="1231583" y="1568034"/>
                </a:cubicBezTo>
                <a:cubicBezTo>
                  <a:pt x="1231583" y="1560293"/>
                  <a:pt x="1232845" y="1552468"/>
                  <a:pt x="1235369" y="1544559"/>
                </a:cubicBezTo>
                <a:cubicBezTo>
                  <a:pt x="1237893" y="1536651"/>
                  <a:pt x="1241595" y="1529583"/>
                  <a:pt x="1246475" y="1523357"/>
                </a:cubicBezTo>
                <a:cubicBezTo>
                  <a:pt x="1251355" y="1517131"/>
                  <a:pt x="1257329" y="1511998"/>
                  <a:pt x="1264396" y="1507960"/>
                </a:cubicBezTo>
                <a:cubicBezTo>
                  <a:pt x="1271464" y="1503921"/>
                  <a:pt x="1279373" y="1501902"/>
                  <a:pt x="1288123" y="1501902"/>
                </a:cubicBezTo>
                <a:lnTo>
                  <a:pt x="1293676" y="1501902"/>
                </a:lnTo>
                <a:lnTo>
                  <a:pt x="1290142" y="1495339"/>
                </a:lnTo>
                <a:cubicBezTo>
                  <a:pt x="1286440" y="1489281"/>
                  <a:pt x="1281392" y="1484149"/>
                  <a:pt x="1274998" y="1479942"/>
                </a:cubicBezTo>
                <a:cubicBezTo>
                  <a:pt x="1268603" y="1475735"/>
                  <a:pt x="1261620" y="1471865"/>
                  <a:pt x="1254047" y="1468331"/>
                </a:cubicBezTo>
                <a:cubicBezTo>
                  <a:pt x="1246475" y="1464797"/>
                  <a:pt x="1238734" y="1461348"/>
                  <a:pt x="1230825" y="1457982"/>
                </a:cubicBezTo>
                <a:cubicBezTo>
                  <a:pt x="1222916" y="1454617"/>
                  <a:pt x="1215849" y="1450746"/>
                  <a:pt x="1209623" y="1446371"/>
                </a:cubicBezTo>
                <a:cubicBezTo>
                  <a:pt x="1203397" y="1441996"/>
                  <a:pt x="1198264" y="1436864"/>
                  <a:pt x="1194226" y="1430974"/>
                </a:cubicBezTo>
                <a:cubicBezTo>
                  <a:pt x="1190187" y="1425084"/>
                  <a:pt x="1188168" y="1417764"/>
                  <a:pt x="1188168" y="1409014"/>
                </a:cubicBezTo>
                <a:cubicBezTo>
                  <a:pt x="1188168" y="1397908"/>
                  <a:pt x="1191197" y="1387980"/>
                  <a:pt x="1197255" y="1379229"/>
                </a:cubicBezTo>
                <a:lnTo>
                  <a:pt x="1185434" y="1379229"/>
                </a:lnTo>
                <a:lnTo>
                  <a:pt x="1160402" y="1379229"/>
                </a:lnTo>
                <a:lnTo>
                  <a:pt x="1154135" y="1379229"/>
                </a:lnTo>
                <a:lnTo>
                  <a:pt x="1154135" y="1598828"/>
                </a:lnTo>
                <a:lnTo>
                  <a:pt x="1155145" y="1612963"/>
                </a:lnTo>
                <a:cubicBezTo>
                  <a:pt x="1155145" y="1620367"/>
                  <a:pt x="1157837" y="1627098"/>
                  <a:pt x="1163222" y="1633156"/>
                </a:cubicBezTo>
                <a:cubicBezTo>
                  <a:pt x="1168607" y="1639214"/>
                  <a:pt x="1176179" y="1642243"/>
                  <a:pt x="1185939" y="1642243"/>
                </a:cubicBezTo>
                <a:cubicBezTo>
                  <a:pt x="1190314" y="1642243"/>
                  <a:pt x="1194353" y="1641065"/>
                  <a:pt x="1198055" y="1638709"/>
                </a:cubicBezTo>
                <a:cubicBezTo>
                  <a:pt x="1201757" y="1636354"/>
                  <a:pt x="1203608" y="1632988"/>
                  <a:pt x="1203608" y="1628613"/>
                </a:cubicBezTo>
                <a:cubicBezTo>
                  <a:pt x="1203608" y="1625584"/>
                  <a:pt x="1202177" y="1622976"/>
                  <a:pt x="1199317" y="1620788"/>
                </a:cubicBezTo>
                <a:cubicBezTo>
                  <a:pt x="1196456" y="1618601"/>
                  <a:pt x="1193006" y="1617507"/>
                  <a:pt x="1188968" y="1617507"/>
                </a:cubicBezTo>
                <a:cubicBezTo>
                  <a:pt x="1190314" y="1619863"/>
                  <a:pt x="1190987" y="1622050"/>
                  <a:pt x="1190987" y="1624069"/>
                </a:cubicBezTo>
                <a:cubicBezTo>
                  <a:pt x="1190987" y="1625752"/>
                  <a:pt x="1190146" y="1627351"/>
                  <a:pt x="1188463" y="1628865"/>
                </a:cubicBezTo>
                <a:cubicBezTo>
                  <a:pt x="1186780" y="1630380"/>
                  <a:pt x="1184929" y="1631137"/>
                  <a:pt x="1182910" y="1631137"/>
                </a:cubicBezTo>
                <a:cubicBezTo>
                  <a:pt x="1180554" y="1631137"/>
                  <a:pt x="1178619" y="1630296"/>
                  <a:pt x="1177105" y="1628613"/>
                </a:cubicBezTo>
                <a:cubicBezTo>
                  <a:pt x="1175590" y="1626930"/>
                  <a:pt x="1174833" y="1625079"/>
                  <a:pt x="1174833" y="1623060"/>
                </a:cubicBezTo>
                <a:cubicBezTo>
                  <a:pt x="1174833" y="1619694"/>
                  <a:pt x="1176347" y="1616918"/>
                  <a:pt x="1179376" y="1614730"/>
                </a:cubicBezTo>
                <a:cubicBezTo>
                  <a:pt x="1182405" y="1612543"/>
                  <a:pt x="1185602" y="1611449"/>
                  <a:pt x="1188968" y="1611449"/>
                </a:cubicBezTo>
                <a:cubicBezTo>
                  <a:pt x="1194689" y="1611449"/>
                  <a:pt x="1199653" y="1613132"/>
                  <a:pt x="1203860" y="1616497"/>
                </a:cubicBezTo>
                <a:cubicBezTo>
                  <a:pt x="1208067" y="1619863"/>
                  <a:pt x="1210171" y="1623901"/>
                  <a:pt x="1210171" y="1628613"/>
                </a:cubicBezTo>
                <a:cubicBezTo>
                  <a:pt x="1210171" y="1634334"/>
                  <a:pt x="1207815" y="1639130"/>
                  <a:pt x="1203103" y="1643000"/>
                </a:cubicBezTo>
                <a:cubicBezTo>
                  <a:pt x="1198391" y="1646871"/>
                  <a:pt x="1192670" y="1648806"/>
                  <a:pt x="1185939" y="1648806"/>
                </a:cubicBezTo>
                <a:cubicBezTo>
                  <a:pt x="1171467" y="1648806"/>
                  <a:pt x="1158931" y="1644347"/>
                  <a:pt x="1148329" y="1635428"/>
                </a:cubicBezTo>
                <a:cubicBezTo>
                  <a:pt x="1137728" y="1626509"/>
                  <a:pt x="1131081" y="1615824"/>
                  <a:pt x="1128389" y="1603372"/>
                </a:cubicBezTo>
                <a:lnTo>
                  <a:pt x="1127884" y="1600847"/>
                </a:lnTo>
                <a:lnTo>
                  <a:pt x="1126874" y="1602867"/>
                </a:lnTo>
                <a:cubicBezTo>
                  <a:pt x="1124182" y="1610271"/>
                  <a:pt x="1120396" y="1616665"/>
                  <a:pt x="1115516" y="1622050"/>
                </a:cubicBezTo>
                <a:cubicBezTo>
                  <a:pt x="1110636" y="1627435"/>
                  <a:pt x="1104494" y="1630127"/>
                  <a:pt x="1097090" y="1630127"/>
                </a:cubicBezTo>
                <a:cubicBezTo>
                  <a:pt x="1101465" y="1627435"/>
                  <a:pt x="1104998" y="1624154"/>
                  <a:pt x="1107691" y="1620283"/>
                </a:cubicBezTo>
                <a:cubicBezTo>
                  <a:pt x="1110383" y="1616413"/>
                  <a:pt x="1111730" y="1612122"/>
                  <a:pt x="1111730" y="1607410"/>
                </a:cubicBezTo>
                <a:lnTo>
                  <a:pt x="1111730" y="1412548"/>
                </a:lnTo>
                <a:cubicBezTo>
                  <a:pt x="1107018" y="1401105"/>
                  <a:pt x="1100792" y="1392691"/>
                  <a:pt x="1093051" y="1387307"/>
                </a:cubicBezTo>
                <a:cubicBezTo>
                  <a:pt x="1085310" y="1381922"/>
                  <a:pt x="1078579" y="1379229"/>
                  <a:pt x="1072858" y="1379229"/>
                </a:cubicBezTo>
                <a:lnTo>
                  <a:pt x="1067181" y="1379229"/>
                </a:lnTo>
                <a:lnTo>
                  <a:pt x="1028938" y="1379229"/>
                </a:lnTo>
                <a:lnTo>
                  <a:pt x="721805" y="1379229"/>
                </a:lnTo>
                <a:lnTo>
                  <a:pt x="690582" y="1379229"/>
                </a:lnTo>
                <a:lnTo>
                  <a:pt x="665265" y="1379229"/>
                </a:lnTo>
                <a:cubicBezTo>
                  <a:pt x="664928" y="1379902"/>
                  <a:pt x="663077" y="1383436"/>
                  <a:pt x="659711" y="1389831"/>
                </a:cubicBezTo>
                <a:cubicBezTo>
                  <a:pt x="656346" y="1396225"/>
                  <a:pt x="652812" y="1405060"/>
                  <a:pt x="649110" y="1416334"/>
                </a:cubicBezTo>
                <a:cubicBezTo>
                  <a:pt x="645408" y="1427608"/>
                  <a:pt x="641958" y="1441239"/>
                  <a:pt x="638761" y="1457225"/>
                </a:cubicBezTo>
                <a:cubicBezTo>
                  <a:pt x="635564" y="1473211"/>
                  <a:pt x="633965" y="1491132"/>
                  <a:pt x="633965" y="1510989"/>
                </a:cubicBezTo>
                <a:cubicBezTo>
                  <a:pt x="633965" y="1522768"/>
                  <a:pt x="634807" y="1533958"/>
                  <a:pt x="636489" y="1544559"/>
                </a:cubicBezTo>
                <a:cubicBezTo>
                  <a:pt x="638173" y="1555161"/>
                  <a:pt x="640108" y="1564584"/>
                  <a:pt x="642295" y="1572830"/>
                </a:cubicBezTo>
                <a:cubicBezTo>
                  <a:pt x="644482" y="1581075"/>
                  <a:pt x="646838" y="1587890"/>
                  <a:pt x="649363" y="1593275"/>
                </a:cubicBezTo>
                <a:cubicBezTo>
                  <a:pt x="651886" y="1598660"/>
                  <a:pt x="653990" y="1602194"/>
                  <a:pt x="655673" y="1603876"/>
                </a:cubicBezTo>
                <a:cubicBezTo>
                  <a:pt x="660384" y="1608588"/>
                  <a:pt x="665097" y="1611870"/>
                  <a:pt x="669808" y="1613720"/>
                </a:cubicBezTo>
                <a:cubicBezTo>
                  <a:pt x="674520" y="1615572"/>
                  <a:pt x="678727" y="1616497"/>
                  <a:pt x="682428" y="1616497"/>
                </a:cubicBezTo>
                <a:cubicBezTo>
                  <a:pt x="684784" y="1616497"/>
                  <a:pt x="687393" y="1615656"/>
                  <a:pt x="690254" y="1613973"/>
                </a:cubicBezTo>
                <a:cubicBezTo>
                  <a:pt x="693114" y="1612290"/>
                  <a:pt x="695638" y="1610019"/>
                  <a:pt x="697826" y="1607158"/>
                </a:cubicBezTo>
                <a:cubicBezTo>
                  <a:pt x="700014" y="1604297"/>
                  <a:pt x="701864" y="1601016"/>
                  <a:pt x="703379" y="1597314"/>
                </a:cubicBezTo>
                <a:cubicBezTo>
                  <a:pt x="704893" y="1593612"/>
                  <a:pt x="705651" y="1589910"/>
                  <a:pt x="705651" y="1586208"/>
                </a:cubicBezTo>
                <a:cubicBezTo>
                  <a:pt x="705651" y="1579477"/>
                  <a:pt x="703631" y="1574008"/>
                  <a:pt x="699593" y="1569801"/>
                </a:cubicBezTo>
                <a:cubicBezTo>
                  <a:pt x="695554" y="1565594"/>
                  <a:pt x="690674" y="1563490"/>
                  <a:pt x="684953" y="1563490"/>
                </a:cubicBezTo>
                <a:cubicBezTo>
                  <a:pt x="680241" y="1563490"/>
                  <a:pt x="676623" y="1565005"/>
                  <a:pt x="674099" y="1568034"/>
                </a:cubicBezTo>
                <a:cubicBezTo>
                  <a:pt x="671574" y="1571063"/>
                  <a:pt x="670144" y="1573923"/>
                  <a:pt x="669808" y="1576616"/>
                </a:cubicBezTo>
                <a:cubicBezTo>
                  <a:pt x="670144" y="1575943"/>
                  <a:pt x="671323" y="1574933"/>
                  <a:pt x="673341" y="1573587"/>
                </a:cubicBezTo>
                <a:cubicBezTo>
                  <a:pt x="677043" y="1573587"/>
                  <a:pt x="680662" y="1574344"/>
                  <a:pt x="684195" y="1575859"/>
                </a:cubicBezTo>
                <a:cubicBezTo>
                  <a:pt x="687729" y="1577373"/>
                  <a:pt x="689496" y="1580150"/>
                  <a:pt x="689496" y="1584188"/>
                </a:cubicBezTo>
                <a:cubicBezTo>
                  <a:pt x="689496" y="1589237"/>
                  <a:pt x="685962" y="1591761"/>
                  <a:pt x="678894" y="1591761"/>
                </a:cubicBezTo>
                <a:cubicBezTo>
                  <a:pt x="675193" y="1591761"/>
                  <a:pt x="671743" y="1590414"/>
                  <a:pt x="668546" y="1587722"/>
                </a:cubicBezTo>
                <a:cubicBezTo>
                  <a:pt x="665348" y="1585030"/>
                  <a:pt x="663750" y="1581664"/>
                  <a:pt x="663750" y="1577626"/>
                </a:cubicBezTo>
                <a:cubicBezTo>
                  <a:pt x="663750" y="1572241"/>
                  <a:pt x="665685" y="1567361"/>
                  <a:pt x="669556" y="1562986"/>
                </a:cubicBezTo>
                <a:cubicBezTo>
                  <a:pt x="673426" y="1558610"/>
                  <a:pt x="678727" y="1556423"/>
                  <a:pt x="685458" y="1556423"/>
                </a:cubicBezTo>
                <a:cubicBezTo>
                  <a:pt x="693871" y="1556423"/>
                  <a:pt x="701107" y="1560630"/>
                  <a:pt x="707165" y="1569044"/>
                </a:cubicBezTo>
                <a:cubicBezTo>
                  <a:pt x="713223" y="1577457"/>
                  <a:pt x="716252" y="1588059"/>
                  <a:pt x="716252" y="1600847"/>
                </a:cubicBezTo>
                <a:cubicBezTo>
                  <a:pt x="716252" y="1615319"/>
                  <a:pt x="712214" y="1627098"/>
                  <a:pt x="704136" y="1636185"/>
                </a:cubicBezTo>
                <a:cubicBezTo>
                  <a:pt x="696059" y="1645272"/>
                  <a:pt x="685626" y="1649816"/>
                  <a:pt x="672837" y="1649816"/>
                </a:cubicBezTo>
                <a:cubicBezTo>
                  <a:pt x="663077" y="1649816"/>
                  <a:pt x="653233" y="1645104"/>
                  <a:pt x="643305" y="1635680"/>
                </a:cubicBezTo>
                <a:cubicBezTo>
                  <a:pt x="633377" y="1626257"/>
                  <a:pt x="624542" y="1614057"/>
                  <a:pt x="616801" y="1599081"/>
                </a:cubicBezTo>
                <a:cubicBezTo>
                  <a:pt x="609060" y="1584104"/>
                  <a:pt x="602751" y="1567361"/>
                  <a:pt x="597870" y="1548850"/>
                </a:cubicBezTo>
                <a:cubicBezTo>
                  <a:pt x="592990" y="1530340"/>
                  <a:pt x="590551" y="1511830"/>
                  <a:pt x="590551" y="1493320"/>
                </a:cubicBezTo>
                <a:cubicBezTo>
                  <a:pt x="590551" y="1487598"/>
                  <a:pt x="590971" y="1480699"/>
                  <a:pt x="591813" y="1472622"/>
                </a:cubicBezTo>
                <a:cubicBezTo>
                  <a:pt x="592654" y="1464545"/>
                  <a:pt x="593916" y="1456131"/>
                  <a:pt x="595598" y="1447381"/>
                </a:cubicBezTo>
                <a:cubicBezTo>
                  <a:pt x="597282" y="1438630"/>
                  <a:pt x="599132" y="1429964"/>
                  <a:pt x="601151" y="1421382"/>
                </a:cubicBezTo>
                <a:cubicBezTo>
                  <a:pt x="603171" y="1412800"/>
                  <a:pt x="605527" y="1404975"/>
                  <a:pt x="608219" y="1397908"/>
                </a:cubicBezTo>
                <a:lnTo>
                  <a:pt x="610239" y="1392860"/>
                </a:lnTo>
                <a:cubicBezTo>
                  <a:pt x="613604" y="1384109"/>
                  <a:pt x="616970" y="1375864"/>
                  <a:pt x="620335" y="1368123"/>
                </a:cubicBezTo>
                <a:cubicBezTo>
                  <a:pt x="623701" y="1360382"/>
                  <a:pt x="627235" y="1353147"/>
                  <a:pt x="630937" y="1346416"/>
                </a:cubicBezTo>
                <a:lnTo>
                  <a:pt x="709260" y="1346416"/>
                </a:lnTo>
                <a:lnTo>
                  <a:pt x="738464" y="1346416"/>
                </a:lnTo>
                <a:lnTo>
                  <a:pt x="1042569" y="1346416"/>
                </a:lnTo>
                <a:lnTo>
                  <a:pt x="1076392" y="1346416"/>
                </a:lnTo>
                <a:lnTo>
                  <a:pt x="1085860" y="1346416"/>
                </a:lnTo>
                <a:lnTo>
                  <a:pt x="1084841" y="1348205"/>
                </a:lnTo>
                <a:lnTo>
                  <a:pt x="1087119" y="1348687"/>
                </a:lnTo>
                <a:cubicBezTo>
                  <a:pt x="1090401" y="1350202"/>
                  <a:pt x="1093388" y="1352474"/>
                  <a:pt x="1096080" y="1355503"/>
                </a:cubicBezTo>
                <a:cubicBezTo>
                  <a:pt x="1101465" y="1361560"/>
                  <a:pt x="1106682" y="1368460"/>
                  <a:pt x="1111730" y="1376200"/>
                </a:cubicBezTo>
                <a:lnTo>
                  <a:pt x="1110215" y="1335310"/>
                </a:lnTo>
                <a:cubicBezTo>
                  <a:pt x="1109879" y="1328579"/>
                  <a:pt x="1111814" y="1322352"/>
                  <a:pt x="1116021" y="1316631"/>
                </a:cubicBezTo>
                <a:cubicBezTo>
                  <a:pt x="1120228" y="1310910"/>
                  <a:pt x="1125360" y="1307544"/>
                  <a:pt x="1131418" y="1306535"/>
                </a:cubicBezTo>
                <a:close/>
                <a:moveTo>
                  <a:pt x="3450155" y="1290885"/>
                </a:moveTo>
                <a:cubicBezTo>
                  <a:pt x="3446117" y="1294587"/>
                  <a:pt x="3442835" y="1297784"/>
                  <a:pt x="3440311" y="1300477"/>
                </a:cubicBezTo>
                <a:cubicBezTo>
                  <a:pt x="3437787" y="1303169"/>
                  <a:pt x="3435852" y="1305777"/>
                  <a:pt x="3434506" y="1308301"/>
                </a:cubicBezTo>
                <a:cubicBezTo>
                  <a:pt x="3433159" y="1310826"/>
                  <a:pt x="3432234" y="1313518"/>
                  <a:pt x="3431729" y="1316379"/>
                </a:cubicBezTo>
                <a:cubicBezTo>
                  <a:pt x="3431224" y="1319239"/>
                  <a:pt x="3430972" y="1322521"/>
                  <a:pt x="3430972" y="1326223"/>
                </a:cubicBezTo>
                <a:lnTo>
                  <a:pt x="3430972" y="1330766"/>
                </a:lnTo>
                <a:cubicBezTo>
                  <a:pt x="3430972" y="1333122"/>
                  <a:pt x="3431056" y="1335646"/>
                  <a:pt x="3431224" y="1338338"/>
                </a:cubicBezTo>
                <a:cubicBezTo>
                  <a:pt x="3431392" y="1341031"/>
                  <a:pt x="3431645" y="1343723"/>
                  <a:pt x="3431981" y="1346416"/>
                </a:cubicBezTo>
                <a:lnTo>
                  <a:pt x="3469338" y="1346416"/>
                </a:lnTo>
                <a:lnTo>
                  <a:pt x="3455708" y="1379229"/>
                </a:lnTo>
                <a:lnTo>
                  <a:pt x="3431476" y="1379229"/>
                </a:lnTo>
                <a:lnTo>
                  <a:pt x="3431476" y="1609934"/>
                </a:lnTo>
                <a:cubicBezTo>
                  <a:pt x="3431476" y="1618348"/>
                  <a:pt x="3435179" y="1625836"/>
                  <a:pt x="3442583" y="1632399"/>
                </a:cubicBezTo>
                <a:cubicBezTo>
                  <a:pt x="3449987" y="1638962"/>
                  <a:pt x="3459242" y="1642243"/>
                  <a:pt x="3470348" y="1642243"/>
                </a:cubicBezTo>
                <a:cubicBezTo>
                  <a:pt x="3477079" y="1642243"/>
                  <a:pt x="3482211" y="1640729"/>
                  <a:pt x="3485745" y="1637700"/>
                </a:cubicBezTo>
                <a:cubicBezTo>
                  <a:pt x="3489279" y="1634671"/>
                  <a:pt x="3491046" y="1631137"/>
                  <a:pt x="3491046" y="1627098"/>
                </a:cubicBezTo>
                <a:cubicBezTo>
                  <a:pt x="3491046" y="1624069"/>
                  <a:pt x="3489447" y="1621293"/>
                  <a:pt x="3486250" y="1618769"/>
                </a:cubicBezTo>
                <a:cubicBezTo>
                  <a:pt x="3483053" y="1616245"/>
                  <a:pt x="3479098" y="1614983"/>
                  <a:pt x="3474387" y="1614983"/>
                </a:cubicBezTo>
                <a:cubicBezTo>
                  <a:pt x="3475733" y="1617338"/>
                  <a:pt x="3476406" y="1619694"/>
                  <a:pt x="3476406" y="1622050"/>
                </a:cubicBezTo>
                <a:cubicBezTo>
                  <a:pt x="3476406" y="1624406"/>
                  <a:pt x="3475396" y="1626257"/>
                  <a:pt x="3473377" y="1627603"/>
                </a:cubicBezTo>
                <a:cubicBezTo>
                  <a:pt x="3471358" y="1628949"/>
                  <a:pt x="3469338" y="1629623"/>
                  <a:pt x="3467319" y="1629623"/>
                </a:cubicBezTo>
                <a:cubicBezTo>
                  <a:pt x="3461934" y="1629623"/>
                  <a:pt x="3459242" y="1626762"/>
                  <a:pt x="3459242" y="1621041"/>
                </a:cubicBezTo>
                <a:cubicBezTo>
                  <a:pt x="3459242" y="1617338"/>
                  <a:pt x="3460672" y="1614310"/>
                  <a:pt x="3463533" y="1611954"/>
                </a:cubicBezTo>
                <a:cubicBezTo>
                  <a:pt x="3466394" y="1609598"/>
                  <a:pt x="3470012" y="1608420"/>
                  <a:pt x="3474387" y="1608420"/>
                </a:cubicBezTo>
                <a:cubicBezTo>
                  <a:pt x="3480781" y="1608420"/>
                  <a:pt x="3486250" y="1610187"/>
                  <a:pt x="3490793" y="1613720"/>
                </a:cubicBezTo>
                <a:cubicBezTo>
                  <a:pt x="3495337" y="1617254"/>
                  <a:pt x="3497609" y="1621714"/>
                  <a:pt x="3497609" y="1627098"/>
                </a:cubicBezTo>
                <a:cubicBezTo>
                  <a:pt x="3497609" y="1632820"/>
                  <a:pt x="3495001" y="1637952"/>
                  <a:pt x="3489784" y="1642496"/>
                </a:cubicBezTo>
                <a:cubicBezTo>
                  <a:pt x="3484567" y="1647039"/>
                  <a:pt x="3478089" y="1649311"/>
                  <a:pt x="3470348" y="1649311"/>
                </a:cubicBezTo>
                <a:cubicBezTo>
                  <a:pt x="3462944" y="1649311"/>
                  <a:pt x="3455792" y="1648049"/>
                  <a:pt x="3448893" y="1645524"/>
                </a:cubicBezTo>
                <a:cubicBezTo>
                  <a:pt x="3441994" y="1643000"/>
                  <a:pt x="3435767" y="1639551"/>
                  <a:pt x="3430215" y="1635176"/>
                </a:cubicBezTo>
                <a:cubicBezTo>
                  <a:pt x="3424661" y="1630800"/>
                  <a:pt x="3419866" y="1625500"/>
                  <a:pt x="3415827" y="1619274"/>
                </a:cubicBezTo>
                <a:cubicBezTo>
                  <a:pt x="3411788" y="1613047"/>
                  <a:pt x="3409096" y="1606401"/>
                  <a:pt x="3407750" y="1599333"/>
                </a:cubicBezTo>
                <a:cubicBezTo>
                  <a:pt x="3407077" y="1598660"/>
                  <a:pt x="3406572" y="1598323"/>
                  <a:pt x="3406235" y="1598323"/>
                </a:cubicBezTo>
                <a:cubicBezTo>
                  <a:pt x="3405899" y="1598323"/>
                  <a:pt x="3405562" y="1598492"/>
                  <a:pt x="3405226" y="1598828"/>
                </a:cubicBezTo>
                <a:cubicBezTo>
                  <a:pt x="3403206" y="1606905"/>
                  <a:pt x="3399168" y="1613889"/>
                  <a:pt x="3393110" y="1619778"/>
                </a:cubicBezTo>
                <a:cubicBezTo>
                  <a:pt x="3387052" y="1625668"/>
                  <a:pt x="3380321" y="1628613"/>
                  <a:pt x="3372917" y="1628613"/>
                </a:cubicBezTo>
                <a:cubicBezTo>
                  <a:pt x="3377292" y="1625584"/>
                  <a:pt x="3380994" y="1621798"/>
                  <a:pt x="3384023" y="1617254"/>
                </a:cubicBezTo>
                <a:cubicBezTo>
                  <a:pt x="3387052" y="1612711"/>
                  <a:pt x="3388567" y="1608083"/>
                  <a:pt x="3388567" y="1603372"/>
                </a:cubicBezTo>
                <a:lnTo>
                  <a:pt x="3388567" y="1548850"/>
                </a:lnTo>
                <a:lnTo>
                  <a:pt x="3388567" y="1437284"/>
                </a:lnTo>
                <a:cubicBezTo>
                  <a:pt x="3387893" y="1435938"/>
                  <a:pt x="3387136" y="1434760"/>
                  <a:pt x="3386295" y="1433750"/>
                </a:cubicBezTo>
                <a:cubicBezTo>
                  <a:pt x="3385453" y="1432741"/>
                  <a:pt x="3384696" y="1431563"/>
                  <a:pt x="3384023" y="1430217"/>
                </a:cubicBezTo>
                <a:lnTo>
                  <a:pt x="3378975" y="1422644"/>
                </a:lnTo>
                <a:cubicBezTo>
                  <a:pt x="3370224" y="1411538"/>
                  <a:pt x="3360633" y="1402283"/>
                  <a:pt x="3350200" y="1394879"/>
                </a:cubicBezTo>
                <a:cubicBezTo>
                  <a:pt x="3339767" y="1387475"/>
                  <a:pt x="3328997" y="1383773"/>
                  <a:pt x="3317891" y="1383773"/>
                </a:cubicBezTo>
                <a:cubicBezTo>
                  <a:pt x="3313516" y="1383773"/>
                  <a:pt x="3308720" y="1384025"/>
                  <a:pt x="3303503" y="1384530"/>
                </a:cubicBezTo>
                <a:cubicBezTo>
                  <a:pt x="3298287" y="1385035"/>
                  <a:pt x="3293407" y="1386381"/>
                  <a:pt x="3288864" y="1388569"/>
                </a:cubicBezTo>
                <a:cubicBezTo>
                  <a:pt x="3284320" y="1390756"/>
                  <a:pt x="3280450" y="1394206"/>
                  <a:pt x="3277252" y="1398917"/>
                </a:cubicBezTo>
                <a:cubicBezTo>
                  <a:pt x="3274055" y="1403629"/>
                  <a:pt x="3271952" y="1410024"/>
                  <a:pt x="3270942" y="1418101"/>
                </a:cubicBezTo>
                <a:lnTo>
                  <a:pt x="3275991" y="1418101"/>
                </a:lnTo>
                <a:cubicBezTo>
                  <a:pt x="3284068" y="1418437"/>
                  <a:pt x="3291893" y="1420877"/>
                  <a:pt x="3299465" y="1425421"/>
                </a:cubicBezTo>
                <a:cubicBezTo>
                  <a:pt x="3307037" y="1429964"/>
                  <a:pt x="3313852" y="1435938"/>
                  <a:pt x="3319910" y="1443342"/>
                </a:cubicBezTo>
                <a:cubicBezTo>
                  <a:pt x="3325968" y="1450746"/>
                  <a:pt x="3330848" y="1458992"/>
                  <a:pt x="3334550" y="1468078"/>
                </a:cubicBezTo>
                <a:cubicBezTo>
                  <a:pt x="3338252" y="1477165"/>
                  <a:pt x="3340103" y="1486252"/>
                  <a:pt x="3340103" y="1495339"/>
                </a:cubicBezTo>
                <a:lnTo>
                  <a:pt x="3340103" y="1496853"/>
                </a:lnTo>
                <a:cubicBezTo>
                  <a:pt x="3339767" y="1506613"/>
                  <a:pt x="3338421" y="1516037"/>
                  <a:pt x="3336065" y="1525124"/>
                </a:cubicBezTo>
                <a:cubicBezTo>
                  <a:pt x="3333709" y="1534211"/>
                  <a:pt x="3330427" y="1542204"/>
                  <a:pt x="3326221" y="1549103"/>
                </a:cubicBezTo>
                <a:cubicBezTo>
                  <a:pt x="3322014" y="1556002"/>
                  <a:pt x="3317049" y="1561471"/>
                  <a:pt x="3311328" y="1565510"/>
                </a:cubicBezTo>
                <a:cubicBezTo>
                  <a:pt x="3305607" y="1569548"/>
                  <a:pt x="3299549" y="1571568"/>
                  <a:pt x="3293155" y="1571568"/>
                </a:cubicBezTo>
                <a:lnTo>
                  <a:pt x="3292145" y="1571568"/>
                </a:lnTo>
                <a:cubicBezTo>
                  <a:pt x="3286423" y="1571568"/>
                  <a:pt x="3280955" y="1570306"/>
                  <a:pt x="3275738" y="1567781"/>
                </a:cubicBezTo>
                <a:cubicBezTo>
                  <a:pt x="3270521" y="1565257"/>
                  <a:pt x="3265978" y="1561892"/>
                  <a:pt x="3262108" y="1557685"/>
                </a:cubicBezTo>
                <a:cubicBezTo>
                  <a:pt x="3258237" y="1553478"/>
                  <a:pt x="3255124" y="1548682"/>
                  <a:pt x="3252768" y="1543297"/>
                </a:cubicBezTo>
                <a:cubicBezTo>
                  <a:pt x="3250413" y="1537913"/>
                  <a:pt x="3249235" y="1532191"/>
                  <a:pt x="3249235" y="1526133"/>
                </a:cubicBezTo>
                <a:lnTo>
                  <a:pt x="3249235" y="1524619"/>
                </a:lnTo>
                <a:cubicBezTo>
                  <a:pt x="3249908" y="1511830"/>
                  <a:pt x="3253021" y="1500640"/>
                  <a:pt x="3258574" y="1491048"/>
                </a:cubicBezTo>
                <a:cubicBezTo>
                  <a:pt x="3264127" y="1481456"/>
                  <a:pt x="3271279" y="1476661"/>
                  <a:pt x="3280029" y="1476661"/>
                </a:cubicBezTo>
                <a:lnTo>
                  <a:pt x="3280534" y="1476661"/>
                </a:lnTo>
                <a:cubicBezTo>
                  <a:pt x="3286592" y="1476661"/>
                  <a:pt x="3291977" y="1479016"/>
                  <a:pt x="3296688" y="1483728"/>
                </a:cubicBezTo>
                <a:cubicBezTo>
                  <a:pt x="3301400" y="1488440"/>
                  <a:pt x="3303756" y="1493825"/>
                  <a:pt x="3303756" y="1499883"/>
                </a:cubicBezTo>
                <a:lnTo>
                  <a:pt x="3303756" y="1501397"/>
                </a:lnTo>
                <a:cubicBezTo>
                  <a:pt x="3303756" y="1505099"/>
                  <a:pt x="3302410" y="1508044"/>
                  <a:pt x="3299717" y="1510231"/>
                </a:cubicBezTo>
                <a:cubicBezTo>
                  <a:pt x="3297025" y="1512419"/>
                  <a:pt x="3293659" y="1513513"/>
                  <a:pt x="3289621" y="1513513"/>
                </a:cubicBezTo>
                <a:cubicBezTo>
                  <a:pt x="3286928" y="1513513"/>
                  <a:pt x="3284320" y="1512671"/>
                  <a:pt x="3281796" y="1510989"/>
                </a:cubicBezTo>
                <a:cubicBezTo>
                  <a:pt x="3279272" y="1509306"/>
                  <a:pt x="3278010" y="1507118"/>
                  <a:pt x="3278010" y="1504426"/>
                </a:cubicBezTo>
                <a:cubicBezTo>
                  <a:pt x="3279020" y="1498705"/>
                  <a:pt x="3282385" y="1495844"/>
                  <a:pt x="3288106" y="1495844"/>
                </a:cubicBezTo>
                <a:cubicBezTo>
                  <a:pt x="3292481" y="1495844"/>
                  <a:pt x="3295679" y="1497527"/>
                  <a:pt x="3297698" y="1500892"/>
                </a:cubicBezTo>
                <a:lnTo>
                  <a:pt x="3297698" y="1499883"/>
                </a:lnTo>
                <a:cubicBezTo>
                  <a:pt x="3297698" y="1496180"/>
                  <a:pt x="3296015" y="1492562"/>
                  <a:pt x="3292650" y="1489029"/>
                </a:cubicBezTo>
                <a:cubicBezTo>
                  <a:pt x="3289284" y="1485495"/>
                  <a:pt x="3285246" y="1483728"/>
                  <a:pt x="3280534" y="1483728"/>
                </a:cubicBezTo>
                <a:cubicBezTo>
                  <a:pt x="3275149" y="1483728"/>
                  <a:pt x="3270690" y="1486000"/>
                  <a:pt x="3267156" y="1490543"/>
                </a:cubicBezTo>
                <a:cubicBezTo>
                  <a:pt x="3263622" y="1495087"/>
                  <a:pt x="3261855" y="1500556"/>
                  <a:pt x="3261855" y="1506950"/>
                </a:cubicBezTo>
                <a:lnTo>
                  <a:pt x="3261855" y="1507960"/>
                </a:lnTo>
                <a:cubicBezTo>
                  <a:pt x="3261855" y="1514691"/>
                  <a:pt x="3264800" y="1519823"/>
                  <a:pt x="3270690" y="1523357"/>
                </a:cubicBezTo>
                <a:cubicBezTo>
                  <a:pt x="3276579" y="1526891"/>
                  <a:pt x="3283395" y="1528994"/>
                  <a:pt x="3291135" y="1529667"/>
                </a:cubicBezTo>
                <a:cubicBezTo>
                  <a:pt x="3302915" y="1529667"/>
                  <a:pt x="3312506" y="1526638"/>
                  <a:pt x="3319910" y="1520580"/>
                </a:cubicBezTo>
                <a:cubicBezTo>
                  <a:pt x="3327314" y="1514522"/>
                  <a:pt x="3331353" y="1506613"/>
                  <a:pt x="3332026" y="1496853"/>
                </a:cubicBezTo>
                <a:lnTo>
                  <a:pt x="3332026" y="1495339"/>
                </a:lnTo>
                <a:cubicBezTo>
                  <a:pt x="3332026" y="1485579"/>
                  <a:pt x="3327735" y="1477586"/>
                  <a:pt x="3319153" y="1471360"/>
                </a:cubicBezTo>
                <a:cubicBezTo>
                  <a:pt x="3310571" y="1465134"/>
                  <a:pt x="3299885" y="1461684"/>
                  <a:pt x="3287097" y="1461011"/>
                </a:cubicBezTo>
                <a:lnTo>
                  <a:pt x="3285077" y="1461011"/>
                </a:lnTo>
                <a:cubicBezTo>
                  <a:pt x="3271279" y="1461011"/>
                  <a:pt x="3258995" y="1464376"/>
                  <a:pt x="3248225" y="1471108"/>
                </a:cubicBezTo>
                <a:cubicBezTo>
                  <a:pt x="3227022" y="1429375"/>
                  <a:pt x="3216421" y="1406322"/>
                  <a:pt x="3216421" y="1401946"/>
                </a:cubicBezTo>
                <a:lnTo>
                  <a:pt x="3216421" y="1401442"/>
                </a:lnTo>
                <a:cubicBezTo>
                  <a:pt x="3218440" y="1394374"/>
                  <a:pt x="3221974" y="1387643"/>
                  <a:pt x="3227022" y="1381249"/>
                </a:cubicBezTo>
                <a:cubicBezTo>
                  <a:pt x="3232071" y="1374854"/>
                  <a:pt x="3238044" y="1369301"/>
                  <a:pt x="3244944" y="1364589"/>
                </a:cubicBezTo>
                <a:cubicBezTo>
                  <a:pt x="3251843" y="1359878"/>
                  <a:pt x="3259668" y="1356091"/>
                  <a:pt x="3268418" y="1353231"/>
                </a:cubicBezTo>
                <a:cubicBezTo>
                  <a:pt x="3277168" y="1350370"/>
                  <a:pt x="3286423" y="1348940"/>
                  <a:pt x="3296184" y="1348940"/>
                </a:cubicBezTo>
                <a:cubicBezTo>
                  <a:pt x="3302915" y="1348940"/>
                  <a:pt x="3310234" y="1350118"/>
                  <a:pt x="3318143" y="1352474"/>
                </a:cubicBezTo>
                <a:cubicBezTo>
                  <a:pt x="3326052" y="1354829"/>
                  <a:pt x="3333961" y="1357942"/>
                  <a:pt x="3341870" y="1361813"/>
                </a:cubicBezTo>
                <a:cubicBezTo>
                  <a:pt x="3349779" y="1365683"/>
                  <a:pt x="3357351" y="1370142"/>
                  <a:pt x="3364587" y="1375191"/>
                </a:cubicBezTo>
                <a:cubicBezTo>
                  <a:pt x="3371823" y="1380239"/>
                  <a:pt x="3378302" y="1385624"/>
                  <a:pt x="3384023" y="1391345"/>
                </a:cubicBezTo>
                <a:lnTo>
                  <a:pt x="3388062" y="1394879"/>
                </a:lnTo>
                <a:lnTo>
                  <a:pt x="3388062" y="1329252"/>
                </a:lnTo>
                <a:cubicBezTo>
                  <a:pt x="3388062" y="1322184"/>
                  <a:pt x="3390081" y="1315958"/>
                  <a:pt x="3394119" y="1310573"/>
                </a:cubicBezTo>
                <a:cubicBezTo>
                  <a:pt x="3398158" y="1305188"/>
                  <a:pt x="3403375" y="1301991"/>
                  <a:pt x="3409769" y="1300981"/>
                </a:cubicBezTo>
                <a:close/>
                <a:moveTo>
                  <a:pt x="3597612" y="997305"/>
                </a:moveTo>
                <a:cubicBezTo>
                  <a:pt x="3603333" y="997305"/>
                  <a:pt x="3608213" y="999493"/>
                  <a:pt x="3612251" y="1003868"/>
                </a:cubicBezTo>
                <a:cubicBezTo>
                  <a:pt x="3616290" y="1008243"/>
                  <a:pt x="3618310" y="1013460"/>
                  <a:pt x="3618310" y="1019518"/>
                </a:cubicBezTo>
                <a:cubicBezTo>
                  <a:pt x="3618310" y="1025576"/>
                  <a:pt x="3616290" y="1030708"/>
                  <a:pt x="3612251" y="1034915"/>
                </a:cubicBezTo>
                <a:cubicBezTo>
                  <a:pt x="3608213" y="1039122"/>
                  <a:pt x="3603333" y="1041225"/>
                  <a:pt x="3597612" y="1041225"/>
                </a:cubicBezTo>
                <a:cubicBezTo>
                  <a:pt x="3591890" y="1041225"/>
                  <a:pt x="3587010" y="1039122"/>
                  <a:pt x="3582972" y="1034915"/>
                </a:cubicBezTo>
                <a:cubicBezTo>
                  <a:pt x="3578933" y="1030708"/>
                  <a:pt x="3576914" y="1025576"/>
                  <a:pt x="3576914" y="1019518"/>
                </a:cubicBezTo>
                <a:cubicBezTo>
                  <a:pt x="3576914" y="1013460"/>
                  <a:pt x="3578933" y="1008243"/>
                  <a:pt x="3582972" y="1003868"/>
                </a:cubicBezTo>
                <a:cubicBezTo>
                  <a:pt x="3587010" y="999493"/>
                  <a:pt x="3591890" y="997305"/>
                  <a:pt x="3597612" y="997305"/>
                </a:cubicBezTo>
                <a:close/>
                <a:moveTo>
                  <a:pt x="2756421" y="913504"/>
                </a:moveTo>
                <a:cubicBezTo>
                  <a:pt x="2747334" y="913504"/>
                  <a:pt x="2740098" y="916618"/>
                  <a:pt x="2734713" y="922844"/>
                </a:cubicBezTo>
                <a:cubicBezTo>
                  <a:pt x="2729328" y="929070"/>
                  <a:pt x="2726636" y="936222"/>
                  <a:pt x="2726636" y="944299"/>
                </a:cubicBezTo>
                <a:cubicBezTo>
                  <a:pt x="2726636" y="949010"/>
                  <a:pt x="2727562" y="953638"/>
                  <a:pt x="2729413" y="958181"/>
                </a:cubicBezTo>
                <a:cubicBezTo>
                  <a:pt x="2731264" y="962725"/>
                  <a:pt x="2733788" y="966763"/>
                  <a:pt x="2736985" y="970297"/>
                </a:cubicBezTo>
                <a:cubicBezTo>
                  <a:pt x="2740182" y="973831"/>
                  <a:pt x="2743800" y="976692"/>
                  <a:pt x="2747839" y="978879"/>
                </a:cubicBezTo>
                <a:cubicBezTo>
                  <a:pt x="2751877" y="981067"/>
                  <a:pt x="2756084" y="982161"/>
                  <a:pt x="2760459" y="982161"/>
                </a:cubicBezTo>
                <a:cubicBezTo>
                  <a:pt x="2767527" y="982161"/>
                  <a:pt x="2773417" y="979384"/>
                  <a:pt x="2778129" y="973831"/>
                </a:cubicBezTo>
                <a:cubicBezTo>
                  <a:pt x="2782840" y="968278"/>
                  <a:pt x="2785196" y="962472"/>
                  <a:pt x="2785196" y="956415"/>
                </a:cubicBezTo>
                <a:cubicBezTo>
                  <a:pt x="2785196" y="954395"/>
                  <a:pt x="2785028" y="953049"/>
                  <a:pt x="2784691" y="952376"/>
                </a:cubicBezTo>
                <a:lnTo>
                  <a:pt x="2780653" y="946318"/>
                </a:lnTo>
                <a:cubicBezTo>
                  <a:pt x="2780653" y="944299"/>
                  <a:pt x="2778886" y="942784"/>
                  <a:pt x="2775352" y="941775"/>
                </a:cubicBezTo>
                <a:cubicBezTo>
                  <a:pt x="2771818" y="940765"/>
                  <a:pt x="2769378" y="940260"/>
                  <a:pt x="2768032" y="940260"/>
                </a:cubicBezTo>
                <a:cubicBezTo>
                  <a:pt x="2765339" y="940260"/>
                  <a:pt x="2762731" y="941354"/>
                  <a:pt x="2760207" y="943542"/>
                </a:cubicBezTo>
                <a:cubicBezTo>
                  <a:pt x="2757683" y="945729"/>
                  <a:pt x="2756421" y="948169"/>
                  <a:pt x="2756421" y="950861"/>
                </a:cubicBezTo>
                <a:cubicBezTo>
                  <a:pt x="2757431" y="949852"/>
                  <a:pt x="2758777" y="949347"/>
                  <a:pt x="2760459" y="949347"/>
                </a:cubicBezTo>
                <a:lnTo>
                  <a:pt x="2761974" y="950861"/>
                </a:lnTo>
                <a:cubicBezTo>
                  <a:pt x="2763320" y="952208"/>
                  <a:pt x="2763993" y="954059"/>
                  <a:pt x="2763993" y="956415"/>
                </a:cubicBezTo>
                <a:cubicBezTo>
                  <a:pt x="2763993" y="958770"/>
                  <a:pt x="2763488" y="960621"/>
                  <a:pt x="2762479" y="961968"/>
                </a:cubicBezTo>
                <a:cubicBezTo>
                  <a:pt x="2761469" y="963314"/>
                  <a:pt x="2760796" y="963987"/>
                  <a:pt x="2760459" y="963987"/>
                </a:cubicBezTo>
                <a:cubicBezTo>
                  <a:pt x="2756421" y="963987"/>
                  <a:pt x="2753224" y="962893"/>
                  <a:pt x="2750868" y="960706"/>
                </a:cubicBezTo>
                <a:cubicBezTo>
                  <a:pt x="2748512" y="958518"/>
                  <a:pt x="2747334" y="955910"/>
                  <a:pt x="2747334" y="952881"/>
                </a:cubicBezTo>
                <a:cubicBezTo>
                  <a:pt x="2747334" y="948169"/>
                  <a:pt x="2749269" y="943710"/>
                  <a:pt x="2753140" y="939503"/>
                </a:cubicBezTo>
                <a:cubicBezTo>
                  <a:pt x="2757010" y="935296"/>
                  <a:pt x="2761974" y="933193"/>
                  <a:pt x="2768032" y="933193"/>
                </a:cubicBezTo>
                <a:cubicBezTo>
                  <a:pt x="2770724" y="933193"/>
                  <a:pt x="2774090" y="934034"/>
                  <a:pt x="2778129" y="935717"/>
                </a:cubicBezTo>
                <a:lnTo>
                  <a:pt x="2778129" y="929659"/>
                </a:lnTo>
                <a:cubicBezTo>
                  <a:pt x="2777455" y="923937"/>
                  <a:pt x="2774847" y="919815"/>
                  <a:pt x="2770304" y="917291"/>
                </a:cubicBezTo>
                <a:cubicBezTo>
                  <a:pt x="2765760" y="914766"/>
                  <a:pt x="2761133" y="913504"/>
                  <a:pt x="2756421" y="913504"/>
                </a:cubicBezTo>
                <a:close/>
                <a:moveTo>
                  <a:pt x="2101320" y="821121"/>
                </a:moveTo>
                <a:lnTo>
                  <a:pt x="2101737" y="822789"/>
                </a:lnTo>
                <a:lnTo>
                  <a:pt x="2100895" y="821573"/>
                </a:lnTo>
                <a:close/>
                <a:moveTo>
                  <a:pt x="2097786" y="817083"/>
                </a:moveTo>
                <a:lnTo>
                  <a:pt x="2100895" y="821573"/>
                </a:lnTo>
                <a:lnTo>
                  <a:pt x="2093243" y="829703"/>
                </a:lnTo>
                <a:cubicBezTo>
                  <a:pt x="2090550" y="829030"/>
                  <a:pt x="2089036" y="827348"/>
                  <a:pt x="2088699" y="824655"/>
                </a:cubicBezTo>
                <a:lnTo>
                  <a:pt x="2089204" y="822636"/>
                </a:lnTo>
                <a:cubicBezTo>
                  <a:pt x="2089541" y="821290"/>
                  <a:pt x="2090382" y="820028"/>
                  <a:pt x="2091728" y="818850"/>
                </a:cubicBezTo>
                <a:cubicBezTo>
                  <a:pt x="2093074" y="817672"/>
                  <a:pt x="2095094" y="817083"/>
                  <a:pt x="2097786" y="817083"/>
                </a:cubicBezTo>
                <a:close/>
                <a:moveTo>
                  <a:pt x="699755" y="811025"/>
                </a:moveTo>
                <a:lnTo>
                  <a:pt x="699755" y="819607"/>
                </a:lnTo>
                <a:cubicBezTo>
                  <a:pt x="699755" y="831386"/>
                  <a:pt x="698324" y="843250"/>
                  <a:pt x="695463" y="855197"/>
                </a:cubicBezTo>
                <a:cubicBezTo>
                  <a:pt x="692603" y="867145"/>
                  <a:pt x="688564" y="877914"/>
                  <a:pt x="683348" y="887506"/>
                </a:cubicBezTo>
                <a:cubicBezTo>
                  <a:pt x="678131" y="897098"/>
                  <a:pt x="671821" y="905007"/>
                  <a:pt x="664417" y="911233"/>
                </a:cubicBezTo>
                <a:cubicBezTo>
                  <a:pt x="657013" y="917459"/>
                  <a:pt x="648768" y="920572"/>
                  <a:pt x="639680" y="920572"/>
                </a:cubicBezTo>
                <a:cubicBezTo>
                  <a:pt x="632276" y="920572"/>
                  <a:pt x="626303" y="919226"/>
                  <a:pt x="621759" y="916533"/>
                </a:cubicBezTo>
                <a:cubicBezTo>
                  <a:pt x="617215" y="913841"/>
                  <a:pt x="613429" y="912495"/>
                  <a:pt x="610400" y="912495"/>
                </a:cubicBezTo>
                <a:cubicBezTo>
                  <a:pt x="608045" y="912495"/>
                  <a:pt x="605773" y="913589"/>
                  <a:pt x="603585" y="915776"/>
                </a:cubicBezTo>
                <a:cubicBezTo>
                  <a:pt x="601398" y="917964"/>
                  <a:pt x="600304" y="921413"/>
                  <a:pt x="600304" y="926125"/>
                </a:cubicBezTo>
                <a:cubicBezTo>
                  <a:pt x="600304" y="931173"/>
                  <a:pt x="601482" y="936306"/>
                  <a:pt x="603838" y="941522"/>
                </a:cubicBezTo>
                <a:cubicBezTo>
                  <a:pt x="606193" y="946739"/>
                  <a:pt x="609812" y="951366"/>
                  <a:pt x="614691" y="955405"/>
                </a:cubicBezTo>
                <a:cubicBezTo>
                  <a:pt x="619572" y="959443"/>
                  <a:pt x="625461" y="962809"/>
                  <a:pt x="632360" y="965501"/>
                </a:cubicBezTo>
                <a:cubicBezTo>
                  <a:pt x="639260" y="968194"/>
                  <a:pt x="647253" y="969540"/>
                  <a:pt x="656339" y="969540"/>
                </a:cubicBezTo>
                <a:cubicBezTo>
                  <a:pt x="666436" y="969540"/>
                  <a:pt x="675860" y="967352"/>
                  <a:pt x="684609" y="962977"/>
                </a:cubicBezTo>
                <a:cubicBezTo>
                  <a:pt x="693360" y="958602"/>
                  <a:pt x="700932" y="952544"/>
                  <a:pt x="707327" y="944804"/>
                </a:cubicBezTo>
                <a:cubicBezTo>
                  <a:pt x="713721" y="937063"/>
                  <a:pt x="718769" y="927640"/>
                  <a:pt x="722472" y="916533"/>
                </a:cubicBezTo>
                <a:cubicBezTo>
                  <a:pt x="726174" y="905427"/>
                  <a:pt x="728024" y="893143"/>
                  <a:pt x="728024" y="879681"/>
                </a:cubicBezTo>
                <a:cubicBezTo>
                  <a:pt x="728024" y="875306"/>
                  <a:pt x="727773" y="870931"/>
                  <a:pt x="727267" y="866556"/>
                </a:cubicBezTo>
                <a:cubicBezTo>
                  <a:pt x="726762" y="862181"/>
                  <a:pt x="726174" y="857637"/>
                  <a:pt x="725500" y="852925"/>
                </a:cubicBezTo>
                <a:cubicBezTo>
                  <a:pt x="724154" y="846194"/>
                  <a:pt x="721293" y="839463"/>
                  <a:pt x="716918" y="832732"/>
                </a:cubicBezTo>
                <a:cubicBezTo>
                  <a:pt x="712544" y="826001"/>
                  <a:pt x="707158" y="819102"/>
                  <a:pt x="700764" y="812035"/>
                </a:cubicBezTo>
                <a:close/>
                <a:moveTo>
                  <a:pt x="554869" y="789317"/>
                </a:moveTo>
                <a:cubicBezTo>
                  <a:pt x="552514" y="791673"/>
                  <a:pt x="550074" y="794534"/>
                  <a:pt x="547550" y="797900"/>
                </a:cubicBezTo>
                <a:cubicBezTo>
                  <a:pt x="545026" y="801265"/>
                  <a:pt x="543764" y="804631"/>
                  <a:pt x="543764" y="807996"/>
                </a:cubicBezTo>
                <a:lnTo>
                  <a:pt x="543764" y="809510"/>
                </a:lnTo>
                <a:cubicBezTo>
                  <a:pt x="544773" y="813213"/>
                  <a:pt x="546793" y="816157"/>
                  <a:pt x="549821" y="818345"/>
                </a:cubicBezTo>
                <a:cubicBezTo>
                  <a:pt x="552850" y="820532"/>
                  <a:pt x="556384" y="822215"/>
                  <a:pt x="560423" y="823393"/>
                </a:cubicBezTo>
                <a:cubicBezTo>
                  <a:pt x="564462" y="824571"/>
                  <a:pt x="568836" y="825412"/>
                  <a:pt x="573548" y="825917"/>
                </a:cubicBezTo>
                <a:cubicBezTo>
                  <a:pt x="578260" y="826422"/>
                  <a:pt x="582635" y="826675"/>
                  <a:pt x="586673" y="826675"/>
                </a:cubicBezTo>
                <a:cubicBezTo>
                  <a:pt x="589366" y="826675"/>
                  <a:pt x="592311" y="826590"/>
                  <a:pt x="595508" y="826422"/>
                </a:cubicBezTo>
                <a:cubicBezTo>
                  <a:pt x="598705" y="826254"/>
                  <a:pt x="601482" y="825328"/>
                  <a:pt x="603838" y="823646"/>
                </a:cubicBezTo>
                <a:close/>
                <a:moveTo>
                  <a:pt x="3149470" y="775182"/>
                </a:moveTo>
                <a:cubicBezTo>
                  <a:pt x="3135335" y="775182"/>
                  <a:pt x="3123555" y="777959"/>
                  <a:pt x="3114132" y="783512"/>
                </a:cubicBezTo>
                <a:cubicBezTo>
                  <a:pt x="3104709" y="789065"/>
                  <a:pt x="3096127" y="797395"/>
                  <a:pt x="3088386" y="808501"/>
                </a:cubicBezTo>
                <a:cubicBezTo>
                  <a:pt x="3099492" y="808501"/>
                  <a:pt x="3109421" y="812960"/>
                  <a:pt x="3118171" y="821879"/>
                </a:cubicBezTo>
                <a:cubicBezTo>
                  <a:pt x="3126921" y="830797"/>
                  <a:pt x="3132979" y="841314"/>
                  <a:pt x="3136344" y="853430"/>
                </a:cubicBezTo>
                <a:cubicBezTo>
                  <a:pt x="3138700" y="852084"/>
                  <a:pt x="3170673" y="844007"/>
                  <a:pt x="3232261" y="829199"/>
                </a:cubicBezTo>
                <a:cubicBezTo>
                  <a:pt x="3220482" y="817756"/>
                  <a:pt x="3210722" y="808417"/>
                  <a:pt x="3202981" y="801181"/>
                </a:cubicBezTo>
                <a:cubicBezTo>
                  <a:pt x="3195241" y="793945"/>
                  <a:pt x="3188341" y="788476"/>
                  <a:pt x="3182284" y="784774"/>
                </a:cubicBezTo>
                <a:cubicBezTo>
                  <a:pt x="3176225" y="781072"/>
                  <a:pt x="3170673" y="778548"/>
                  <a:pt x="3165624" y="777202"/>
                </a:cubicBezTo>
                <a:cubicBezTo>
                  <a:pt x="3160576" y="775855"/>
                  <a:pt x="3155191" y="775182"/>
                  <a:pt x="3149470" y="775182"/>
                </a:cubicBezTo>
                <a:close/>
                <a:moveTo>
                  <a:pt x="330070" y="775182"/>
                </a:moveTo>
                <a:cubicBezTo>
                  <a:pt x="315936" y="775182"/>
                  <a:pt x="304156" y="777959"/>
                  <a:pt x="294733" y="783512"/>
                </a:cubicBezTo>
                <a:cubicBezTo>
                  <a:pt x="285309" y="789065"/>
                  <a:pt x="276727" y="797395"/>
                  <a:pt x="268986" y="808501"/>
                </a:cubicBezTo>
                <a:cubicBezTo>
                  <a:pt x="280092" y="808501"/>
                  <a:pt x="290020" y="812960"/>
                  <a:pt x="298772" y="821879"/>
                </a:cubicBezTo>
                <a:cubicBezTo>
                  <a:pt x="307521" y="830797"/>
                  <a:pt x="313579" y="841314"/>
                  <a:pt x="316945" y="853430"/>
                </a:cubicBezTo>
                <a:cubicBezTo>
                  <a:pt x="319301" y="852084"/>
                  <a:pt x="351273" y="844007"/>
                  <a:pt x="412861" y="829199"/>
                </a:cubicBezTo>
                <a:cubicBezTo>
                  <a:pt x="401082" y="817756"/>
                  <a:pt x="391322" y="808417"/>
                  <a:pt x="383582" y="801181"/>
                </a:cubicBezTo>
                <a:cubicBezTo>
                  <a:pt x="375841" y="793945"/>
                  <a:pt x="368942" y="788476"/>
                  <a:pt x="362884" y="784774"/>
                </a:cubicBezTo>
                <a:cubicBezTo>
                  <a:pt x="356826" y="781072"/>
                  <a:pt x="351273" y="778548"/>
                  <a:pt x="346225" y="777202"/>
                </a:cubicBezTo>
                <a:cubicBezTo>
                  <a:pt x="341176" y="775855"/>
                  <a:pt x="335792" y="775182"/>
                  <a:pt x="330070" y="775182"/>
                </a:cubicBezTo>
                <a:close/>
                <a:moveTo>
                  <a:pt x="2240652" y="770134"/>
                </a:moveTo>
                <a:cubicBezTo>
                  <a:pt x="2241662" y="770807"/>
                  <a:pt x="2242923" y="771733"/>
                  <a:pt x="2244438" y="772911"/>
                </a:cubicBezTo>
                <a:cubicBezTo>
                  <a:pt x="2245952" y="774089"/>
                  <a:pt x="2247719" y="775351"/>
                  <a:pt x="2249738" y="776697"/>
                </a:cubicBezTo>
                <a:cubicBezTo>
                  <a:pt x="2263201" y="779389"/>
                  <a:pt x="2275400" y="784017"/>
                  <a:pt x="2286338" y="790580"/>
                </a:cubicBezTo>
                <a:cubicBezTo>
                  <a:pt x="2297276" y="797142"/>
                  <a:pt x="2306700" y="805304"/>
                  <a:pt x="2314609" y="815064"/>
                </a:cubicBezTo>
                <a:cubicBezTo>
                  <a:pt x="2322517" y="824823"/>
                  <a:pt x="2328660" y="835761"/>
                  <a:pt x="2333035" y="847877"/>
                </a:cubicBezTo>
                <a:cubicBezTo>
                  <a:pt x="2337410" y="859993"/>
                  <a:pt x="2339766" y="872950"/>
                  <a:pt x="2340102" y="886749"/>
                </a:cubicBezTo>
                <a:cubicBezTo>
                  <a:pt x="2346497" y="894489"/>
                  <a:pt x="2353564" y="903576"/>
                  <a:pt x="2361305" y="914009"/>
                </a:cubicBezTo>
                <a:lnTo>
                  <a:pt x="2361305" y="770134"/>
                </a:lnTo>
                <a:close/>
                <a:moveTo>
                  <a:pt x="3280724" y="769629"/>
                </a:moveTo>
                <a:lnTo>
                  <a:pt x="3280219" y="994781"/>
                </a:lnTo>
                <a:cubicBezTo>
                  <a:pt x="3280219" y="1004878"/>
                  <a:pt x="3284006" y="1013544"/>
                  <a:pt x="3291578" y="1020780"/>
                </a:cubicBezTo>
                <a:cubicBezTo>
                  <a:pt x="3299151" y="1028016"/>
                  <a:pt x="3308153" y="1031633"/>
                  <a:pt x="3318586" y="1031633"/>
                </a:cubicBezTo>
                <a:cubicBezTo>
                  <a:pt x="3324308" y="1031633"/>
                  <a:pt x="3329188" y="1030035"/>
                  <a:pt x="3333226" y="1026838"/>
                </a:cubicBezTo>
                <a:cubicBezTo>
                  <a:pt x="3337265" y="1023640"/>
                  <a:pt x="3339284" y="1019518"/>
                  <a:pt x="3339284" y="1014469"/>
                </a:cubicBezTo>
                <a:lnTo>
                  <a:pt x="3337627" y="1011238"/>
                </a:lnTo>
                <a:lnTo>
                  <a:pt x="3331801" y="1014911"/>
                </a:lnTo>
                <a:cubicBezTo>
                  <a:pt x="3328478" y="1016299"/>
                  <a:pt x="3325133" y="1016994"/>
                  <a:pt x="3321767" y="1016994"/>
                </a:cubicBezTo>
                <a:cubicBezTo>
                  <a:pt x="3326479" y="1013628"/>
                  <a:pt x="3330350" y="1009758"/>
                  <a:pt x="3333379" y="1005383"/>
                </a:cubicBezTo>
                <a:lnTo>
                  <a:pt x="3333710" y="1004314"/>
                </a:lnTo>
                <a:lnTo>
                  <a:pt x="3328809" y="1001407"/>
                </a:lnTo>
                <a:cubicBezTo>
                  <a:pt x="3326874" y="1000692"/>
                  <a:pt x="3324812" y="1000334"/>
                  <a:pt x="3322625" y="1000334"/>
                </a:cubicBezTo>
                <a:cubicBezTo>
                  <a:pt x="3323971" y="1002690"/>
                  <a:pt x="3324644" y="1005383"/>
                  <a:pt x="3324644" y="1008412"/>
                </a:cubicBezTo>
                <a:cubicBezTo>
                  <a:pt x="3324644" y="1010767"/>
                  <a:pt x="3323635" y="1012871"/>
                  <a:pt x="3321615" y="1014722"/>
                </a:cubicBezTo>
                <a:cubicBezTo>
                  <a:pt x="3319596" y="1016573"/>
                  <a:pt x="3317577" y="1017498"/>
                  <a:pt x="3315557" y="1017498"/>
                </a:cubicBezTo>
                <a:cubicBezTo>
                  <a:pt x="3310509" y="1017498"/>
                  <a:pt x="3307985" y="1014133"/>
                  <a:pt x="3307985" y="1007402"/>
                </a:cubicBezTo>
                <a:cubicBezTo>
                  <a:pt x="3307985" y="997642"/>
                  <a:pt x="3312865" y="992762"/>
                  <a:pt x="3322625" y="992762"/>
                </a:cubicBezTo>
                <a:cubicBezTo>
                  <a:pt x="3325822" y="992762"/>
                  <a:pt x="3328788" y="993309"/>
                  <a:pt x="3331522" y="994403"/>
                </a:cubicBezTo>
                <a:lnTo>
                  <a:pt x="3335896" y="997270"/>
                </a:lnTo>
                <a:lnTo>
                  <a:pt x="3337922" y="990743"/>
                </a:lnTo>
                <a:lnTo>
                  <a:pt x="3337922" y="769629"/>
                </a:lnTo>
                <a:lnTo>
                  <a:pt x="3317072" y="769629"/>
                </a:lnTo>
                <a:lnTo>
                  <a:pt x="3304603" y="769629"/>
                </a:lnTo>
                <a:close/>
                <a:moveTo>
                  <a:pt x="2722093" y="769629"/>
                </a:moveTo>
                <a:cubicBezTo>
                  <a:pt x="2714689" y="772995"/>
                  <a:pt x="2710818" y="777875"/>
                  <a:pt x="2710482" y="784269"/>
                </a:cubicBezTo>
                <a:cubicBezTo>
                  <a:pt x="2710482" y="789991"/>
                  <a:pt x="2714352" y="795207"/>
                  <a:pt x="2722093" y="799919"/>
                </a:cubicBezTo>
                <a:lnTo>
                  <a:pt x="2749858" y="810520"/>
                </a:lnTo>
                <a:cubicBezTo>
                  <a:pt x="2757935" y="813213"/>
                  <a:pt x="2765676" y="816999"/>
                  <a:pt x="2773080" y="821879"/>
                </a:cubicBezTo>
                <a:cubicBezTo>
                  <a:pt x="2780484" y="826759"/>
                  <a:pt x="2787299" y="832480"/>
                  <a:pt x="2793525" y="839043"/>
                </a:cubicBezTo>
                <a:cubicBezTo>
                  <a:pt x="2799752" y="845605"/>
                  <a:pt x="2804968" y="852841"/>
                  <a:pt x="2809175" y="860750"/>
                </a:cubicBezTo>
                <a:cubicBezTo>
                  <a:pt x="2813382" y="868659"/>
                  <a:pt x="2816158" y="876989"/>
                  <a:pt x="2817505" y="885739"/>
                </a:cubicBezTo>
                <a:cubicBezTo>
                  <a:pt x="2817841" y="888095"/>
                  <a:pt x="2818094" y="890282"/>
                  <a:pt x="2818262" y="892302"/>
                </a:cubicBezTo>
                <a:cubicBezTo>
                  <a:pt x="2818430" y="894321"/>
                  <a:pt x="2818514" y="896509"/>
                  <a:pt x="2818514" y="898864"/>
                </a:cubicBezTo>
                <a:cubicBezTo>
                  <a:pt x="2818514" y="901220"/>
                  <a:pt x="2818514" y="903408"/>
                  <a:pt x="2818514" y="905427"/>
                </a:cubicBezTo>
                <a:cubicBezTo>
                  <a:pt x="2818514" y="907446"/>
                  <a:pt x="2818346" y="909634"/>
                  <a:pt x="2818010" y="911990"/>
                </a:cubicBezTo>
                <a:lnTo>
                  <a:pt x="2826087" y="916533"/>
                </a:lnTo>
                <a:cubicBezTo>
                  <a:pt x="2827433" y="917880"/>
                  <a:pt x="2828611" y="918721"/>
                  <a:pt x="2829620" y="919057"/>
                </a:cubicBezTo>
                <a:cubicBezTo>
                  <a:pt x="2839717" y="926125"/>
                  <a:pt x="2849309" y="934539"/>
                  <a:pt x="2858396" y="944299"/>
                </a:cubicBezTo>
                <a:lnTo>
                  <a:pt x="2858396" y="769629"/>
                </a:lnTo>
                <a:close/>
                <a:moveTo>
                  <a:pt x="2545434" y="769629"/>
                </a:moveTo>
                <a:lnTo>
                  <a:pt x="2545566" y="770134"/>
                </a:lnTo>
                <a:lnTo>
                  <a:pt x="2503666" y="770134"/>
                </a:lnTo>
                <a:lnTo>
                  <a:pt x="2503666" y="1003868"/>
                </a:lnTo>
                <a:cubicBezTo>
                  <a:pt x="2503666" y="1011609"/>
                  <a:pt x="2506106" y="1018424"/>
                  <a:pt x="2510986" y="1024314"/>
                </a:cubicBezTo>
                <a:cubicBezTo>
                  <a:pt x="2515865" y="1030203"/>
                  <a:pt x="2522512" y="1033148"/>
                  <a:pt x="2530926" y="1033148"/>
                </a:cubicBezTo>
                <a:cubicBezTo>
                  <a:pt x="2534628" y="1033148"/>
                  <a:pt x="2537994" y="1032054"/>
                  <a:pt x="2541022" y="1029867"/>
                </a:cubicBezTo>
                <a:cubicBezTo>
                  <a:pt x="2544051" y="1027679"/>
                  <a:pt x="2545566" y="1024229"/>
                  <a:pt x="2545566" y="1019518"/>
                </a:cubicBezTo>
                <a:cubicBezTo>
                  <a:pt x="2545566" y="1015816"/>
                  <a:pt x="2544388" y="1013039"/>
                  <a:pt x="2542032" y="1011188"/>
                </a:cubicBezTo>
                <a:cubicBezTo>
                  <a:pt x="2539677" y="1009337"/>
                  <a:pt x="2536647" y="1008412"/>
                  <a:pt x="2532946" y="1008412"/>
                </a:cubicBezTo>
                <a:cubicBezTo>
                  <a:pt x="2534291" y="1010767"/>
                  <a:pt x="2534965" y="1012955"/>
                  <a:pt x="2534965" y="1014974"/>
                </a:cubicBezTo>
                <a:cubicBezTo>
                  <a:pt x="2534965" y="1016657"/>
                  <a:pt x="2534291" y="1018256"/>
                  <a:pt x="2532946" y="1019770"/>
                </a:cubicBezTo>
                <a:cubicBezTo>
                  <a:pt x="2531599" y="1021285"/>
                  <a:pt x="2530084" y="1022042"/>
                  <a:pt x="2528402" y="1022042"/>
                </a:cubicBezTo>
                <a:cubicBezTo>
                  <a:pt x="2526046" y="1022042"/>
                  <a:pt x="2524195" y="1021200"/>
                  <a:pt x="2522849" y="1019518"/>
                </a:cubicBezTo>
                <a:cubicBezTo>
                  <a:pt x="2521502" y="1017835"/>
                  <a:pt x="2520830" y="1015984"/>
                  <a:pt x="2520830" y="1013965"/>
                </a:cubicBezTo>
                <a:cubicBezTo>
                  <a:pt x="2520830" y="1010263"/>
                  <a:pt x="2522176" y="1007402"/>
                  <a:pt x="2524868" y="1005383"/>
                </a:cubicBezTo>
                <a:cubicBezTo>
                  <a:pt x="2527561" y="1003363"/>
                  <a:pt x="2530253" y="1002354"/>
                  <a:pt x="2532946" y="1002354"/>
                </a:cubicBezTo>
                <a:cubicBezTo>
                  <a:pt x="2539677" y="1002354"/>
                  <a:pt x="2544556" y="1004541"/>
                  <a:pt x="2547585" y="1008916"/>
                </a:cubicBezTo>
                <a:lnTo>
                  <a:pt x="2550806" y="1016431"/>
                </a:lnTo>
                <a:lnTo>
                  <a:pt x="2561854" y="1005383"/>
                </a:lnTo>
                <a:cubicBezTo>
                  <a:pt x="2564883" y="1001007"/>
                  <a:pt x="2566397" y="996127"/>
                  <a:pt x="2566397" y="990743"/>
                </a:cubicBezTo>
                <a:lnTo>
                  <a:pt x="2566397" y="769629"/>
                </a:lnTo>
                <a:close/>
                <a:moveTo>
                  <a:pt x="1386259" y="769629"/>
                </a:moveTo>
                <a:lnTo>
                  <a:pt x="1386259" y="1001344"/>
                </a:lnTo>
                <a:cubicBezTo>
                  <a:pt x="1386259" y="1010094"/>
                  <a:pt x="1389793" y="1017667"/>
                  <a:pt x="1396861" y="1024061"/>
                </a:cubicBezTo>
                <a:cubicBezTo>
                  <a:pt x="1403928" y="1030456"/>
                  <a:pt x="1412847" y="1033653"/>
                  <a:pt x="1423616" y="1033653"/>
                </a:cubicBezTo>
                <a:cubicBezTo>
                  <a:pt x="1429338" y="1033653"/>
                  <a:pt x="1433965" y="1032222"/>
                  <a:pt x="1437499" y="1029362"/>
                </a:cubicBezTo>
                <a:lnTo>
                  <a:pt x="1442009" y="1020126"/>
                </a:lnTo>
                <a:lnTo>
                  <a:pt x="1439990" y="1020527"/>
                </a:lnTo>
                <a:lnTo>
                  <a:pt x="1442594" y="1018109"/>
                </a:lnTo>
                <a:lnTo>
                  <a:pt x="1438509" y="1010178"/>
                </a:lnTo>
                <a:cubicBezTo>
                  <a:pt x="1435648" y="1007654"/>
                  <a:pt x="1431862" y="1006392"/>
                  <a:pt x="1427150" y="1006392"/>
                </a:cubicBezTo>
                <a:cubicBezTo>
                  <a:pt x="1428496" y="1008748"/>
                  <a:pt x="1429169" y="1011104"/>
                  <a:pt x="1429169" y="1013460"/>
                </a:cubicBezTo>
                <a:cubicBezTo>
                  <a:pt x="1429169" y="1016152"/>
                  <a:pt x="1428160" y="1018087"/>
                  <a:pt x="1426140" y="1019265"/>
                </a:cubicBezTo>
                <a:cubicBezTo>
                  <a:pt x="1424121" y="1020443"/>
                  <a:pt x="1422270" y="1021032"/>
                  <a:pt x="1420587" y="1021032"/>
                </a:cubicBezTo>
                <a:cubicBezTo>
                  <a:pt x="1415202" y="1021032"/>
                  <a:pt x="1412510" y="1018172"/>
                  <a:pt x="1412510" y="1012450"/>
                </a:cubicBezTo>
                <a:cubicBezTo>
                  <a:pt x="1412510" y="1008412"/>
                  <a:pt x="1414025" y="1005298"/>
                  <a:pt x="1417054" y="1003111"/>
                </a:cubicBezTo>
                <a:cubicBezTo>
                  <a:pt x="1420082" y="1000923"/>
                  <a:pt x="1423448" y="999830"/>
                  <a:pt x="1427150" y="999830"/>
                </a:cubicBezTo>
                <a:cubicBezTo>
                  <a:pt x="1432871" y="999830"/>
                  <a:pt x="1438004" y="1001596"/>
                  <a:pt x="1442547" y="1005130"/>
                </a:cubicBezTo>
                <a:lnTo>
                  <a:pt x="1447051" y="1013971"/>
                </a:lnTo>
                <a:lnTo>
                  <a:pt x="1450591" y="1010683"/>
                </a:lnTo>
                <a:cubicBezTo>
                  <a:pt x="1453283" y="1006813"/>
                  <a:pt x="1454629" y="1002522"/>
                  <a:pt x="1454629" y="997810"/>
                </a:cubicBezTo>
                <a:lnTo>
                  <a:pt x="1454629" y="802948"/>
                </a:lnTo>
                <a:cubicBezTo>
                  <a:pt x="1449918" y="791505"/>
                  <a:pt x="1443692" y="783091"/>
                  <a:pt x="1435951" y="777707"/>
                </a:cubicBezTo>
                <a:cubicBezTo>
                  <a:pt x="1428210" y="772322"/>
                  <a:pt x="1421479" y="769629"/>
                  <a:pt x="1415758" y="769629"/>
                </a:cubicBezTo>
                <a:lnTo>
                  <a:pt x="1414025" y="769629"/>
                </a:lnTo>
                <a:close/>
                <a:moveTo>
                  <a:pt x="597275" y="769124"/>
                </a:moveTo>
                <a:cubicBezTo>
                  <a:pt x="581458" y="770807"/>
                  <a:pt x="572875" y="772153"/>
                  <a:pt x="571529" y="773163"/>
                </a:cubicBezTo>
                <a:lnTo>
                  <a:pt x="622516" y="809510"/>
                </a:lnTo>
                <a:cubicBezTo>
                  <a:pt x="628238" y="803116"/>
                  <a:pt x="631940" y="796722"/>
                  <a:pt x="633622" y="790327"/>
                </a:cubicBezTo>
                <a:lnTo>
                  <a:pt x="633622" y="789317"/>
                </a:lnTo>
                <a:cubicBezTo>
                  <a:pt x="633622" y="787298"/>
                  <a:pt x="632024" y="784185"/>
                  <a:pt x="628826" y="779978"/>
                </a:cubicBezTo>
                <a:cubicBezTo>
                  <a:pt x="625629" y="775771"/>
                  <a:pt x="620497" y="772322"/>
                  <a:pt x="613429" y="769629"/>
                </a:cubicBezTo>
                <a:close/>
                <a:moveTo>
                  <a:pt x="3733495" y="762057"/>
                </a:moveTo>
                <a:cubicBezTo>
                  <a:pt x="3738543" y="762057"/>
                  <a:pt x="3744349" y="763235"/>
                  <a:pt x="3750912" y="765591"/>
                </a:cubicBezTo>
                <a:cubicBezTo>
                  <a:pt x="3757474" y="767947"/>
                  <a:pt x="3763701" y="770891"/>
                  <a:pt x="3769590" y="774425"/>
                </a:cubicBezTo>
                <a:cubicBezTo>
                  <a:pt x="3775480" y="777959"/>
                  <a:pt x="3780444" y="781913"/>
                  <a:pt x="3784483" y="786289"/>
                </a:cubicBezTo>
                <a:cubicBezTo>
                  <a:pt x="3788521" y="790664"/>
                  <a:pt x="3790541" y="794702"/>
                  <a:pt x="3790541" y="798404"/>
                </a:cubicBezTo>
                <a:lnTo>
                  <a:pt x="3790541" y="983675"/>
                </a:lnTo>
                <a:cubicBezTo>
                  <a:pt x="3790541" y="989396"/>
                  <a:pt x="3791971" y="994613"/>
                  <a:pt x="3794832" y="999325"/>
                </a:cubicBezTo>
                <a:cubicBezTo>
                  <a:pt x="3797692" y="1004036"/>
                  <a:pt x="3801647" y="1007570"/>
                  <a:pt x="3806695" y="1009926"/>
                </a:cubicBezTo>
                <a:lnTo>
                  <a:pt x="3806695" y="1013965"/>
                </a:lnTo>
                <a:cubicBezTo>
                  <a:pt x="3800637" y="1013965"/>
                  <a:pt x="3794242" y="1012703"/>
                  <a:pt x="3787511" y="1010178"/>
                </a:cubicBezTo>
                <a:cubicBezTo>
                  <a:pt x="3780780" y="1007654"/>
                  <a:pt x="3774638" y="1004373"/>
                  <a:pt x="3769086" y="1000334"/>
                </a:cubicBezTo>
                <a:cubicBezTo>
                  <a:pt x="3763532" y="996296"/>
                  <a:pt x="3758905" y="991921"/>
                  <a:pt x="3755203" y="987209"/>
                </a:cubicBezTo>
                <a:cubicBezTo>
                  <a:pt x="3751501" y="982497"/>
                  <a:pt x="3749650" y="977785"/>
                  <a:pt x="3749650" y="973074"/>
                </a:cubicBezTo>
                <a:lnTo>
                  <a:pt x="3749650" y="786289"/>
                </a:lnTo>
                <a:cubicBezTo>
                  <a:pt x="3749650" y="782586"/>
                  <a:pt x="3748219" y="778632"/>
                  <a:pt x="3745359" y="774425"/>
                </a:cubicBezTo>
                <a:cubicBezTo>
                  <a:pt x="3742498" y="770218"/>
                  <a:pt x="3738543" y="766769"/>
                  <a:pt x="3733495" y="764076"/>
                </a:cubicBezTo>
                <a:close/>
                <a:moveTo>
                  <a:pt x="1857070" y="762057"/>
                </a:moveTo>
                <a:cubicBezTo>
                  <a:pt x="1862119" y="762057"/>
                  <a:pt x="1867924" y="763235"/>
                  <a:pt x="1874487" y="765591"/>
                </a:cubicBezTo>
                <a:cubicBezTo>
                  <a:pt x="1881050" y="767947"/>
                  <a:pt x="1887276" y="770891"/>
                  <a:pt x="1893165" y="774425"/>
                </a:cubicBezTo>
                <a:cubicBezTo>
                  <a:pt x="1899055" y="777959"/>
                  <a:pt x="1904019" y="781913"/>
                  <a:pt x="1908058" y="786289"/>
                </a:cubicBezTo>
                <a:cubicBezTo>
                  <a:pt x="1912096" y="790664"/>
                  <a:pt x="1914116" y="794702"/>
                  <a:pt x="1914116" y="798404"/>
                </a:cubicBezTo>
                <a:lnTo>
                  <a:pt x="1914116" y="983675"/>
                </a:lnTo>
                <a:cubicBezTo>
                  <a:pt x="1914116" y="989396"/>
                  <a:pt x="1915546" y="994613"/>
                  <a:pt x="1918406" y="999325"/>
                </a:cubicBezTo>
                <a:cubicBezTo>
                  <a:pt x="1921267" y="1004036"/>
                  <a:pt x="1925222" y="1007570"/>
                  <a:pt x="1930270" y="1009926"/>
                </a:cubicBezTo>
                <a:lnTo>
                  <a:pt x="1930270" y="1013965"/>
                </a:lnTo>
                <a:cubicBezTo>
                  <a:pt x="1924212" y="1013965"/>
                  <a:pt x="1917818" y="1012703"/>
                  <a:pt x="1911087" y="1010178"/>
                </a:cubicBezTo>
                <a:cubicBezTo>
                  <a:pt x="1904356" y="1007654"/>
                  <a:pt x="1898214" y="1004373"/>
                  <a:pt x="1892660" y="1000334"/>
                </a:cubicBezTo>
                <a:cubicBezTo>
                  <a:pt x="1887107" y="996296"/>
                  <a:pt x="1882480" y="991921"/>
                  <a:pt x="1878778" y="987209"/>
                </a:cubicBezTo>
                <a:cubicBezTo>
                  <a:pt x="1875076" y="982497"/>
                  <a:pt x="1873225" y="977785"/>
                  <a:pt x="1873225" y="973074"/>
                </a:cubicBezTo>
                <a:lnTo>
                  <a:pt x="1873225" y="786289"/>
                </a:lnTo>
                <a:cubicBezTo>
                  <a:pt x="1873225" y="782586"/>
                  <a:pt x="1871795" y="778632"/>
                  <a:pt x="1868934" y="774425"/>
                </a:cubicBezTo>
                <a:cubicBezTo>
                  <a:pt x="1866073" y="770218"/>
                  <a:pt x="1862119" y="766769"/>
                  <a:pt x="1857070" y="764076"/>
                </a:cubicBezTo>
                <a:close/>
                <a:moveTo>
                  <a:pt x="1059561" y="736816"/>
                </a:moveTo>
                <a:lnTo>
                  <a:pt x="1167089" y="736816"/>
                </a:lnTo>
                <a:lnTo>
                  <a:pt x="1150430" y="769629"/>
                </a:lnTo>
                <a:lnTo>
                  <a:pt x="1093889" y="769629"/>
                </a:lnTo>
                <a:cubicBezTo>
                  <a:pt x="1093553" y="770302"/>
                  <a:pt x="1091702" y="773836"/>
                  <a:pt x="1088336" y="780231"/>
                </a:cubicBezTo>
                <a:cubicBezTo>
                  <a:pt x="1084971" y="786625"/>
                  <a:pt x="1081437" y="795459"/>
                  <a:pt x="1077735" y="806734"/>
                </a:cubicBezTo>
                <a:cubicBezTo>
                  <a:pt x="1074033" y="818008"/>
                  <a:pt x="1070583" y="831639"/>
                  <a:pt x="1067386" y="847625"/>
                </a:cubicBezTo>
                <a:cubicBezTo>
                  <a:pt x="1064189" y="863611"/>
                  <a:pt x="1062590" y="881532"/>
                  <a:pt x="1062590" y="901389"/>
                </a:cubicBezTo>
                <a:cubicBezTo>
                  <a:pt x="1062590" y="913168"/>
                  <a:pt x="1063432" y="924358"/>
                  <a:pt x="1065114" y="934959"/>
                </a:cubicBezTo>
                <a:cubicBezTo>
                  <a:pt x="1066797" y="945561"/>
                  <a:pt x="1068732" y="954984"/>
                  <a:pt x="1070920" y="963230"/>
                </a:cubicBezTo>
                <a:cubicBezTo>
                  <a:pt x="1073107" y="971475"/>
                  <a:pt x="1075463" y="978290"/>
                  <a:pt x="1077987" y="983675"/>
                </a:cubicBezTo>
                <a:cubicBezTo>
                  <a:pt x="1080511" y="989060"/>
                  <a:pt x="1082615" y="992594"/>
                  <a:pt x="1084298" y="994276"/>
                </a:cubicBezTo>
                <a:cubicBezTo>
                  <a:pt x="1089009" y="998988"/>
                  <a:pt x="1093721" y="1002269"/>
                  <a:pt x="1098433" y="1004121"/>
                </a:cubicBezTo>
                <a:cubicBezTo>
                  <a:pt x="1103145" y="1005972"/>
                  <a:pt x="1107351" y="1006897"/>
                  <a:pt x="1111053" y="1006897"/>
                </a:cubicBezTo>
                <a:cubicBezTo>
                  <a:pt x="1113409" y="1006897"/>
                  <a:pt x="1116017" y="1006056"/>
                  <a:pt x="1118878" y="1004373"/>
                </a:cubicBezTo>
                <a:cubicBezTo>
                  <a:pt x="1121739" y="1002690"/>
                  <a:pt x="1124263" y="1000418"/>
                  <a:pt x="1126451" y="997558"/>
                </a:cubicBezTo>
                <a:cubicBezTo>
                  <a:pt x="1128638" y="994697"/>
                  <a:pt x="1130489" y="991416"/>
                  <a:pt x="1132004" y="987714"/>
                </a:cubicBezTo>
                <a:cubicBezTo>
                  <a:pt x="1133518" y="984012"/>
                  <a:pt x="1134275" y="980310"/>
                  <a:pt x="1134275" y="976608"/>
                </a:cubicBezTo>
                <a:cubicBezTo>
                  <a:pt x="1134275" y="969877"/>
                  <a:pt x="1132256" y="964408"/>
                  <a:pt x="1128217" y="960201"/>
                </a:cubicBezTo>
                <a:cubicBezTo>
                  <a:pt x="1124179" y="955994"/>
                  <a:pt x="1119299" y="953890"/>
                  <a:pt x="1113577" y="953890"/>
                </a:cubicBezTo>
                <a:cubicBezTo>
                  <a:pt x="1108866" y="953890"/>
                  <a:pt x="1105248" y="955405"/>
                  <a:pt x="1102724" y="958434"/>
                </a:cubicBezTo>
                <a:cubicBezTo>
                  <a:pt x="1100200" y="961463"/>
                  <a:pt x="1098769" y="964323"/>
                  <a:pt x="1098433" y="967016"/>
                </a:cubicBezTo>
                <a:cubicBezTo>
                  <a:pt x="1098769" y="966343"/>
                  <a:pt x="1099947" y="965333"/>
                  <a:pt x="1101967" y="963987"/>
                </a:cubicBezTo>
                <a:cubicBezTo>
                  <a:pt x="1105669" y="963987"/>
                  <a:pt x="1109287" y="964744"/>
                  <a:pt x="1112820" y="966259"/>
                </a:cubicBezTo>
                <a:cubicBezTo>
                  <a:pt x="1116354" y="967773"/>
                  <a:pt x="1118121" y="970550"/>
                  <a:pt x="1118121" y="974588"/>
                </a:cubicBezTo>
                <a:cubicBezTo>
                  <a:pt x="1118121" y="979636"/>
                  <a:pt x="1114587" y="982161"/>
                  <a:pt x="1107520" y="982161"/>
                </a:cubicBezTo>
                <a:cubicBezTo>
                  <a:pt x="1103817" y="982161"/>
                  <a:pt x="1100368" y="980814"/>
                  <a:pt x="1097171" y="978122"/>
                </a:cubicBezTo>
                <a:cubicBezTo>
                  <a:pt x="1093974" y="975430"/>
                  <a:pt x="1092375" y="972064"/>
                  <a:pt x="1092375" y="968025"/>
                </a:cubicBezTo>
                <a:cubicBezTo>
                  <a:pt x="1092375" y="962641"/>
                  <a:pt x="1094310" y="957761"/>
                  <a:pt x="1098180" y="953386"/>
                </a:cubicBezTo>
                <a:cubicBezTo>
                  <a:pt x="1102051" y="949010"/>
                  <a:pt x="1107351" y="946823"/>
                  <a:pt x="1114082" y="946823"/>
                </a:cubicBezTo>
                <a:cubicBezTo>
                  <a:pt x="1122496" y="946823"/>
                  <a:pt x="1129732" y="951030"/>
                  <a:pt x="1135790" y="959443"/>
                </a:cubicBezTo>
                <a:cubicBezTo>
                  <a:pt x="1141848" y="967857"/>
                  <a:pt x="1144877" y="978459"/>
                  <a:pt x="1144877" y="991247"/>
                </a:cubicBezTo>
                <a:cubicBezTo>
                  <a:pt x="1144877" y="1005719"/>
                  <a:pt x="1140838" y="1017498"/>
                  <a:pt x="1132761" y="1026585"/>
                </a:cubicBezTo>
                <a:cubicBezTo>
                  <a:pt x="1124684" y="1035672"/>
                  <a:pt x="1114251" y="1040216"/>
                  <a:pt x="1101462" y="1040216"/>
                </a:cubicBezTo>
                <a:cubicBezTo>
                  <a:pt x="1091702" y="1040216"/>
                  <a:pt x="1081858" y="1035504"/>
                  <a:pt x="1071929" y="1026080"/>
                </a:cubicBezTo>
                <a:cubicBezTo>
                  <a:pt x="1062001" y="1016657"/>
                  <a:pt x="1053167" y="1004457"/>
                  <a:pt x="1045426" y="989481"/>
                </a:cubicBezTo>
                <a:cubicBezTo>
                  <a:pt x="1037686" y="974504"/>
                  <a:pt x="1031375" y="957761"/>
                  <a:pt x="1026495" y="939250"/>
                </a:cubicBezTo>
                <a:cubicBezTo>
                  <a:pt x="1021615" y="920740"/>
                  <a:pt x="1019175" y="902230"/>
                  <a:pt x="1019175" y="883720"/>
                </a:cubicBezTo>
                <a:cubicBezTo>
                  <a:pt x="1019175" y="877998"/>
                  <a:pt x="1019596" y="871099"/>
                  <a:pt x="1020437" y="863022"/>
                </a:cubicBezTo>
                <a:cubicBezTo>
                  <a:pt x="1021279" y="854945"/>
                  <a:pt x="1022541" y="846531"/>
                  <a:pt x="1024223" y="837781"/>
                </a:cubicBezTo>
                <a:cubicBezTo>
                  <a:pt x="1025906" y="829030"/>
                  <a:pt x="1027757" y="820364"/>
                  <a:pt x="1029777" y="811782"/>
                </a:cubicBezTo>
                <a:cubicBezTo>
                  <a:pt x="1031796" y="803200"/>
                  <a:pt x="1034152" y="795375"/>
                  <a:pt x="1036844" y="788308"/>
                </a:cubicBezTo>
                <a:lnTo>
                  <a:pt x="1038863" y="783260"/>
                </a:lnTo>
                <a:cubicBezTo>
                  <a:pt x="1042229" y="774509"/>
                  <a:pt x="1045594" y="766264"/>
                  <a:pt x="1048960" y="758523"/>
                </a:cubicBezTo>
                <a:cubicBezTo>
                  <a:pt x="1052325" y="750782"/>
                  <a:pt x="1055859" y="743547"/>
                  <a:pt x="1059561" y="736816"/>
                </a:cubicBezTo>
                <a:close/>
                <a:moveTo>
                  <a:pt x="1404433" y="681790"/>
                </a:moveTo>
                <a:cubicBezTo>
                  <a:pt x="1400394" y="685492"/>
                  <a:pt x="1397113" y="688689"/>
                  <a:pt x="1394589" y="691381"/>
                </a:cubicBezTo>
                <a:cubicBezTo>
                  <a:pt x="1392065" y="694074"/>
                  <a:pt x="1390129" y="696682"/>
                  <a:pt x="1388783" y="699206"/>
                </a:cubicBezTo>
                <a:cubicBezTo>
                  <a:pt x="1387437" y="701730"/>
                  <a:pt x="1386512" y="704423"/>
                  <a:pt x="1386007" y="707283"/>
                </a:cubicBezTo>
                <a:cubicBezTo>
                  <a:pt x="1385502" y="710144"/>
                  <a:pt x="1385249" y="713425"/>
                  <a:pt x="1385249" y="717127"/>
                </a:cubicBezTo>
                <a:lnTo>
                  <a:pt x="1385249" y="721671"/>
                </a:lnTo>
                <a:cubicBezTo>
                  <a:pt x="1385249" y="724027"/>
                  <a:pt x="1385334" y="726467"/>
                  <a:pt x="1385502" y="728991"/>
                </a:cubicBezTo>
                <a:cubicBezTo>
                  <a:pt x="1385670" y="731515"/>
                  <a:pt x="1385923" y="734123"/>
                  <a:pt x="1386259" y="736816"/>
                </a:cubicBezTo>
                <a:lnTo>
                  <a:pt x="1419292" y="736816"/>
                </a:lnTo>
                <a:lnTo>
                  <a:pt x="1427655" y="736816"/>
                </a:lnTo>
                <a:lnTo>
                  <a:pt x="1426979" y="738443"/>
                </a:lnTo>
                <a:lnTo>
                  <a:pt x="1430019" y="739087"/>
                </a:lnTo>
                <a:cubicBezTo>
                  <a:pt x="1433301" y="740602"/>
                  <a:pt x="1436288" y="742874"/>
                  <a:pt x="1438980" y="745902"/>
                </a:cubicBezTo>
                <a:cubicBezTo>
                  <a:pt x="1444365" y="751960"/>
                  <a:pt x="1449581" y="758860"/>
                  <a:pt x="1454629" y="766600"/>
                </a:cubicBezTo>
                <a:lnTo>
                  <a:pt x="1453115" y="725710"/>
                </a:lnTo>
                <a:cubicBezTo>
                  <a:pt x="1452779" y="718979"/>
                  <a:pt x="1454714" y="712752"/>
                  <a:pt x="1458921" y="707031"/>
                </a:cubicBezTo>
                <a:cubicBezTo>
                  <a:pt x="1463127" y="701310"/>
                  <a:pt x="1468260" y="697944"/>
                  <a:pt x="1474318" y="696934"/>
                </a:cubicBezTo>
                <a:lnTo>
                  <a:pt x="1513189" y="686333"/>
                </a:lnTo>
                <a:cubicBezTo>
                  <a:pt x="1509487" y="690035"/>
                  <a:pt x="1506458" y="693317"/>
                  <a:pt x="1504102" y="696177"/>
                </a:cubicBezTo>
                <a:cubicBezTo>
                  <a:pt x="1501747" y="699038"/>
                  <a:pt x="1499895" y="701730"/>
                  <a:pt x="1498549" y="704254"/>
                </a:cubicBezTo>
                <a:cubicBezTo>
                  <a:pt x="1497203" y="706779"/>
                  <a:pt x="1496278" y="709387"/>
                  <a:pt x="1495773" y="712079"/>
                </a:cubicBezTo>
                <a:cubicBezTo>
                  <a:pt x="1495268" y="714772"/>
                  <a:pt x="1495016" y="718137"/>
                  <a:pt x="1495016" y="722176"/>
                </a:cubicBezTo>
                <a:lnTo>
                  <a:pt x="1495016" y="726719"/>
                </a:lnTo>
                <a:cubicBezTo>
                  <a:pt x="1495016" y="728402"/>
                  <a:pt x="1495100" y="730085"/>
                  <a:pt x="1495268" y="731767"/>
                </a:cubicBezTo>
                <a:cubicBezTo>
                  <a:pt x="1495436" y="733450"/>
                  <a:pt x="1495689" y="735133"/>
                  <a:pt x="1496025" y="736816"/>
                </a:cubicBezTo>
                <a:lnTo>
                  <a:pt x="1512894" y="736816"/>
                </a:lnTo>
                <a:lnTo>
                  <a:pt x="1540955" y="736816"/>
                </a:lnTo>
                <a:lnTo>
                  <a:pt x="1838001" y="736816"/>
                </a:lnTo>
                <a:lnTo>
                  <a:pt x="1827400" y="769629"/>
                </a:lnTo>
                <a:lnTo>
                  <a:pt x="1797615" y="769629"/>
                </a:lnTo>
                <a:lnTo>
                  <a:pt x="1797615" y="990238"/>
                </a:lnTo>
                <a:lnTo>
                  <a:pt x="1798120" y="1004373"/>
                </a:lnTo>
                <a:cubicBezTo>
                  <a:pt x="1798457" y="1012114"/>
                  <a:pt x="1801065" y="1018929"/>
                  <a:pt x="1805945" y="1024818"/>
                </a:cubicBezTo>
                <a:cubicBezTo>
                  <a:pt x="1810825" y="1030708"/>
                  <a:pt x="1818481" y="1033653"/>
                  <a:pt x="1828914" y="1033653"/>
                </a:cubicBezTo>
                <a:cubicBezTo>
                  <a:pt x="1833626" y="1033653"/>
                  <a:pt x="1837749" y="1032391"/>
                  <a:pt x="1841283" y="1029867"/>
                </a:cubicBezTo>
                <a:cubicBezTo>
                  <a:pt x="1844817" y="1027342"/>
                  <a:pt x="1846583" y="1024061"/>
                  <a:pt x="1846583" y="1020022"/>
                </a:cubicBezTo>
                <a:cubicBezTo>
                  <a:pt x="1846583" y="1016994"/>
                  <a:pt x="1845237" y="1014385"/>
                  <a:pt x="1842545" y="1012198"/>
                </a:cubicBezTo>
                <a:cubicBezTo>
                  <a:pt x="1839852" y="1010010"/>
                  <a:pt x="1836150" y="1008916"/>
                  <a:pt x="1831439" y="1008916"/>
                </a:cubicBezTo>
                <a:cubicBezTo>
                  <a:pt x="1833121" y="1011609"/>
                  <a:pt x="1833963" y="1013796"/>
                  <a:pt x="1833963" y="1015479"/>
                </a:cubicBezTo>
                <a:cubicBezTo>
                  <a:pt x="1833963" y="1017162"/>
                  <a:pt x="1833121" y="1018760"/>
                  <a:pt x="1831439" y="1020275"/>
                </a:cubicBezTo>
                <a:cubicBezTo>
                  <a:pt x="1829756" y="1021789"/>
                  <a:pt x="1827736" y="1022547"/>
                  <a:pt x="1825381" y="1022547"/>
                </a:cubicBezTo>
                <a:cubicBezTo>
                  <a:pt x="1820332" y="1022547"/>
                  <a:pt x="1817808" y="1019854"/>
                  <a:pt x="1817808" y="1014469"/>
                </a:cubicBezTo>
                <a:cubicBezTo>
                  <a:pt x="1817808" y="1011441"/>
                  <a:pt x="1819154" y="1008748"/>
                  <a:pt x="1821847" y="1006392"/>
                </a:cubicBezTo>
                <a:cubicBezTo>
                  <a:pt x="1824539" y="1004036"/>
                  <a:pt x="1827736" y="1002858"/>
                  <a:pt x="1831439" y="1002858"/>
                </a:cubicBezTo>
                <a:cubicBezTo>
                  <a:pt x="1837496" y="1002858"/>
                  <a:pt x="1842629" y="1004625"/>
                  <a:pt x="1846836" y="1008159"/>
                </a:cubicBezTo>
                <a:cubicBezTo>
                  <a:pt x="1851042" y="1011693"/>
                  <a:pt x="1853146" y="1015647"/>
                  <a:pt x="1853146" y="1020022"/>
                </a:cubicBezTo>
                <a:cubicBezTo>
                  <a:pt x="1853146" y="1025407"/>
                  <a:pt x="1850790" y="1030119"/>
                  <a:pt x="1846078" y="1034158"/>
                </a:cubicBezTo>
                <a:cubicBezTo>
                  <a:pt x="1841367" y="1038196"/>
                  <a:pt x="1835645" y="1040216"/>
                  <a:pt x="1828914" y="1040216"/>
                </a:cubicBezTo>
                <a:cubicBezTo>
                  <a:pt x="1814106" y="1040216"/>
                  <a:pt x="1801317" y="1035672"/>
                  <a:pt x="1790548" y="1026585"/>
                </a:cubicBezTo>
                <a:cubicBezTo>
                  <a:pt x="1779778" y="1017498"/>
                  <a:pt x="1773047" y="1006056"/>
                  <a:pt x="1770355" y="992257"/>
                </a:cubicBezTo>
                <a:lnTo>
                  <a:pt x="1769345" y="994276"/>
                </a:lnTo>
                <a:cubicBezTo>
                  <a:pt x="1766989" y="1001344"/>
                  <a:pt x="1763287" y="1007654"/>
                  <a:pt x="1758239" y="1013207"/>
                </a:cubicBezTo>
                <a:cubicBezTo>
                  <a:pt x="1753191" y="1018760"/>
                  <a:pt x="1746964" y="1021537"/>
                  <a:pt x="1739560" y="1021537"/>
                </a:cubicBezTo>
                <a:cubicBezTo>
                  <a:pt x="1748984" y="1015479"/>
                  <a:pt x="1753696" y="1008916"/>
                  <a:pt x="1753696" y="1001849"/>
                </a:cubicBezTo>
                <a:lnTo>
                  <a:pt x="1753696" y="886749"/>
                </a:lnTo>
                <a:cubicBezTo>
                  <a:pt x="1752349" y="885402"/>
                  <a:pt x="1751508" y="884393"/>
                  <a:pt x="1751171" y="883720"/>
                </a:cubicBezTo>
                <a:cubicBezTo>
                  <a:pt x="1735017" y="863190"/>
                  <a:pt x="1724584" y="852925"/>
                  <a:pt x="1719872" y="852925"/>
                </a:cubicBezTo>
                <a:cubicBezTo>
                  <a:pt x="1719536" y="852925"/>
                  <a:pt x="1717685" y="854103"/>
                  <a:pt x="1714319" y="856459"/>
                </a:cubicBezTo>
                <a:cubicBezTo>
                  <a:pt x="1710954" y="858815"/>
                  <a:pt x="1707252" y="861592"/>
                  <a:pt x="1703213" y="864789"/>
                </a:cubicBezTo>
                <a:cubicBezTo>
                  <a:pt x="1699174" y="867986"/>
                  <a:pt x="1695304" y="871099"/>
                  <a:pt x="1691602" y="874128"/>
                </a:cubicBezTo>
                <a:cubicBezTo>
                  <a:pt x="1687900" y="877157"/>
                  <a:pt x="1685376" y="879345"/>
                  <a:pt x="1684030" y="880691"/>
                </a:cubicBezTo>
                <a:cubicBezTo>
                  <a:pt x="1680328" y="884393"/>
                  <a:pt x="1673933" y="889273"/>
                  <a:pt x="1664846" y="895331"/>
                </a:cubicBezTo>
                <a:cubicBezTo>
                  <a:pt x="1663164" y="894658"/>
                  <a:pt x="1662154" y="893985"/>
                  <a:pt x="1661817" y="893311"/>
                </a:cubicBezTo>
                <a:cubicBezTo>
                  <a:pt x="1650711" y="879176"/>
                  <a:pt x="1641877" y="868238"/>
                  <a:pt x="1635314" y="860498"/>
                </a:cubicBezTo>
                <a:cubicBezTo>
                  <a:pt x="1628751" y="852757"/>
                  <a:pt x="1623282" y="846952"/>
                  <a:pt x="1618907" y="843081"/>
                </a:cubicBezTo>
                <a:cubicBezTo>
                  <a:pt x="1614532" y="839211"/>
                  <a:pt x="1610914" y="836855"/>
                  <a:pt x="1608053" y="836014"/>
                </a:cubicBezTo>
                <a:cubicBezTo>
                  <a:pt x="1605193" y="835172"/>
                  <a:pt x="1601743" y="834752"/>
                  <a:pt x="1597705" y="834752"/>
                </a:cubicBezTo>
                <a:cubicBezTo>
                  <a:pt x="1588281" y="834752"/>
                  <a:pt x="1580372" y="838790"/>
                  <a:pt x="1573978" y="846867"/>
                </a:cubicBezTo>
                <a:cubicBezTo>
                  <a:pt x="1567583" y="854945"/>
                  <a:pt x="1564050" y="864368"/>
                  <a:pt x="1563376" y="875138"/>
                </a:cubicBezTo>
                <a:cubicBezTo>
                  <a:pt x="1563713" y="884898"/>
                  <a:pt x="1565228" y="894069"/>
                  <a:pt x="1567920" y="902651"/>
                </a:cubicBezTo>
                <a:cubicBezTo>
                  <a:pt x="1570612" y="911233"/>
                  <a:pt x="1574314" y="918805"/>
                  <a:pt x="1579026" y="925368"/>
                </a:cubicBezTo>
                <a:cubicBezTo>
                  <a:pt x="1583738" y="931931"/>
                  <a:pt x="1589123" y="937147"/>
                  <a:pt x="1595181" y="941017"/>
                </a:cubicBezTo>
                <a:cubicBezTo>
                  <a:pt x="1601238" y="944888"/>
                  <a:pt x="1607633" y="946823"/>
                  <a:pt x="1614364" y="946823"/>
                </a:cubicBezTo>
                <a:cubicBezTo>
                  <a:pt x="1621768" y="946823"/>
                  <a:pt x="1628078" y="944299"/>
                  <a:pt x="1633295" y="939250"/>
                </a:cubicBezTo>
                <a:cubicBezTo>
                  <a:pt x="1638511" y="934202"/>
                  <a:pt x="1641120" y="927976"/>
                  <a:pt x="1641120" y="920572"/>
                </a:cubicBezTo>
                <a:cubicBezTo>
                  <a:pt x="1641120" y="913504"/>
                  <a:pt x="1638932" y="907615"/>
                  <a:pt x="1634557" y="902903"/>
                </a:cubicBezTo>
                <a:cubicBezTo>
                  <a:pt x="1630182" y="898191"/>
                  <a:pt x="1624797" y="895836"/>
                  <a:pt x="1618402" y="895836"/>
                </a:cubicBezTo>
                <a:cubicBezTo>
                  <a:pt x="1612345" y="895836"/>
                  <a:pt x="1606623" y="897687"/>
                  <a:pt x="1601238" y="901389"/>
                </a:cubicBezTo>
                <a:cubicBezTo>
                  <a:pt x="1606960" y="901389"/>
                  <a:pt x="1609820" y="905091"/>
                  <a:pt x="1609820" y="912495"/>
                </a:cubicBezTo>
                <a:cubicBezTo>
                  <a:pt x="1609820" y="919226"/>
                  <a:pt x="1606455" y="922591"/>
                  <a:pt x="1599724" y="922591"/>
                </a:cubicBezTo>
                <a:cubicBezTo>
                  <a:pt x="1597368" y="922591"/>
                  <a:pt x="1595096" y="921413"/>
                  <a:pt x="1592909" y="919057"/>
                </a:cubicBezTo>
                <a:cubicBezTo>
                  <a:pt x="1590721" y="916702"/>
                  <a:pt x="1589627" y="913841"/>
                  <a:pt x="1589627" y="910475"/>
                </a:cubicBezTo>
                <a:cubicBezTo>
                  <a:pt x="1589627" y="904418"/>
                  <a:pt x="1592488" y="899117"/>
                  <a:pt x="1598209" y="894573"/>
                </a:cubicBezTo>
                <a:cubicBezTo>
                  <a:pt x="1603931" y="890030"/>
                  <a:pt x="1610662" y="887758"/>
                  <a:pt x="1618402" y="887758"/>
                </a:cubicBezTo>
                <a:cubicBezTo>
                  <a:pt x="1627153" y="887758"/>
                  <a:pt x="1634473" y="891376"/>
                  <a:pt x="1640362" y="898612"/>
                </a:cubicBezTo>
                <a:cubicBezTo>
                  <a:pt x="1646252" y="905848"/>
                  <a:pt x="1649197" y="914514"/>
                  <a:pt x="1649197" y="924611"/>
                </a:cubicBezTo>
                <a:cubicBezTo>
                  <a:pt x="1649197" y="929322"/>
                  <a:pt x="1648103" y="934623"/>
                  <a:pt x="1645915" y="940513"/>
                </a:cubicBezTo>
                <a:cubicBezTo>
                  <a:pt x="1643728" y="946402"/>
                  <a:pt x="1640530" y="951955"/>
                  <a:pt x="1636324" y="957172"/>
                </a:cubicBezTo>
                <a:cubicBezTo>
                  <a:pt x="1632117" y="962388"/>
                  <a:pt x="1626816" y="966848"/>
                  <a:pt x="1620422" y="970550"/>
                </a:cubicBezTo>
                <a:cubicBezTo>
                  <a:pt x="1614027" y="974252"/>
                  <a:pt x="1606792" y="976271"/>
                  <a:pt x="1598714" y="976608"/>
                </a:cubicBezTo>
                <a:cubicBezTo>
                  <a:pt x="1586599" y="976271"/>
                  <a:pt x="1575997" y="973831"/>
                  <a:pt x="1566910" y="969288"/>
                </a:cubicBezTo>
                <a:cubicBezTo>
                  <a:pt x="1557823" y="964744"/>
                  <a:pt x="1550251" y="958602"/>
                  <a:pt x="1544193" y="950861"/>
                </a:cubicBezTo>
                <a:cubicBezTo>
                  <a:pt x="1538135" y="943121"/>
                  <a:pt x="1533592" y="934118"/>
                  <a:pt x="1530563" y="923853"/>
                </a:cubicBezTo>
                <a:cubicBezTo>
                  <a:pt x="1527534" y="913589"/>
                  <a:pt x="1526020" y="902903"/>
                  <a:pt x="1526020" y="891797"/>
                </a:cubicBezTo>
                <a:cubicBezTo>
                  <a:pt x="1526020" y="884729"/>
                  <a:pt x="1527870" y="876736"/>
                  <a:pt x="1531573" y="867818"/>
                </a:cubicBezTo>
                <a:cubicBezTo>
                  <a:pt x="1535275" y="858899"/>
                  <a:pt x="1542679" y="849223"/>
                  <a:pt x="1553785" y="838790"/>
                </a:cubicBezTo>
                <a:cubicBezTo>
                  <a:pt x="1573305" y="820953"/>
                  <a:pt x="1594339" y="812035"/>
                  <a:pt x="1616888" y="812035"/>
                </a:cubicBezTo>
                <a:cubicBezTo>
                  <a:pt x="1621263" y="812035"/>
                  <a:pt x="1625133" y="812455"/>
                  <a:pt x="1628499" y="813297"/>
                </a:cubicBezTo>
                <a:cubicBezTo>
                  <a:pt x="1631864" y="814138"/>
                  <a:pt x="1635482" y="815989"/>
                  <a:pt x="1639353" y="818850"/>
                </a:cubicBezTo>
                <a:cubicBezTo>
                  <a:pt x="1643223" y="821710"/>
                  <a:pt x="1647430" y="825665"/>
                  <a:pt x="1651973" y="830713"/>
                </a:cubicBezTo>
                <a:cubicBezTo>
                  <a:pt x="1656517" y="835761"/>
                  <a:pt x="1662322" y="842324"/>
                  <a:pt x="1669390" y="850401"/>
                </a:cubicBezTo>
                <a:cubicBezTo>
                  <a:pt x="1674775" y="840305"/>
                  <a:pt x="1679570" y="832143"/>
                  <a:pt x="1683777" y="825917"/>
                </a:cubicBezTo>
                <a:cubicBezTo>
                  <a:pt x="1687984" y="819691"/>
                  <a:pt x="1691855" y="814979"/>
                  <a:pt x="1695388" y="811782"/>
                </a:cubicBezTo>
                <a:cubicBezTo>
                  <a:pt x="1698922" y="808585"/>
                  <a:pt x="1702203" y="806481"/>
                  <a:pt x="1705232" y="805472"/>
                </a:cubicBezTo>
                <a:cubicBezTo>
                  <a:pt x="1708261" y="804462"/>
                  <a:pt x="1711290" y="803957"/>
                  <a:pt x="1714319" y="803957"/>
                </a:cubicBezTo>
                <a:cubicBezTo>
                  <a:pt x="1717012" y="803957"/>
                  <a:pt x="1719115" y="804462"/>
                  <a:pt x="1720629" y="805472"/>
                </a:cubicBezTo>
                <a:cubicBezTo>
                  <a:pt x="1722144" y="806481"/>
                  <a:pt x="1723995" y="808248"/>
                  <a:pt x="1726183" y="810773"/>
                </a:cubicBezTo>
                <a:cubicBezTo>
                  <a:pt x="1728370" y="813297"/>
                  <a:pt x="1731315" y="816662"/>
                  <a:pt x="1735017" y="820869"/>
                </a:cubicBezTo>
                <a:cubicBezTo>
                  <a:pt x="1738719" y="825076"/>
                  <a:pt x="1744104" y="830377"/>
                  <a:pt x="1751171" y="836771"/>
                </a:cubicBezTo>
                <a:lnTo>
                  <a:pt x="1753696" y="838790"/>
                </a:lnTo>
                <a:lnTo>
                  <a:pt x="1753696" y="769629"/>
                </a:lnTo>
                <a:lnTo>
                  <a:pt x="1528334" y="769629"/>
                </a:lnTo>
                <a:lnTo>
                  <a:pt x="1499264" y="769629"/>
                </a:lnTo>
                <a:lnTo>
                  <a:pt x="1497035" y="769629"/>
                </a:lnTo>
                <a:lnTo>
                  <a:pt x="1497035" y="989228"/>
                </a:lnTo>
                <a:lnTo>
                  <a:pt x="1498044" y="1003363"/>
                </a:lnTo>
                <a:cubicBezTo>
                  <a:pt x="1498044" y="1010767"/>
                  <a:pt x="1500737" y="1017498"/>
                  <a:pt x="1506122" y="1023556"/>
                </a:cubicBezTo>
                <a:cubicBezTo>
                  <a:pt x="1511507" y="1029614"/>
                  <a:pt x="1519079" y="1032643"/>
                  <a:pt x="1528839" y="1032643"/>
                </a:cubicBezTo>
                <a:cubicBezTo>
                  <a:pt x="1533214" y="1032643"/>
                  <a:pt x="1537253" y="1031465"/>
                  <a:pt x="1540955" y="1029109"/>
                </a:cubicBezTo>
                <a:cubicBezTo>
                  <a:pt x="1544657" y="1026754"/>
                  <a:pt x="1546508" y="1023388"/>
                  <a:pt x="1546508" y="1019013"/>
                </a:cubicBezTo>
                <a:cubicBezTo>
                  <a:pt x="1546508" y="1015984"/>
                  <a:pt x="1545077" y="1013376"/>
                  <a:pt x="1542217" y="1011188"/>
                </a:cubicBezTo>
                <a:cubicBezTo>
                  <a:pt x="1539356" y="1009000"/>
                  <a:pt x="1535906" y="1007907"/>
                  <a:pt x="1531868" y="1007907"/>
                </a:cubicBezTo>
                <a:cubicBezTo>
                  <a:pt x="1533214" y="1010263"/>
                  <a:pt x="1533887" y="1012450"/>
                  <a:pt x="1533887" y="1014469"/>
                </a:cubicBezTo>
                <a:cubicBezTo>
                  <a:pt x="1533887" y="1016152"/>
                  <a:pt x="1533046" y="1017751"/>
                  <a:pt x="1531363" y="1019265"/>
                </a:cubicBezTo>
                <a:cubicBezTo>
                  <a:pt x="1529680" y="1020780"/>
                  <a:pt x="1527829" y="1021537"/>
                  <a:pt x="1525810" y="1021537"/>
                </a:cubicBezTo>
                <a:cubicBezTo>
                  <a:pt x="1523454" y="1021537"/>
                  <a:pt x="1521519" y="1020696"/>
                  <a:pt x="1520004" y="1019013"/>
                </a:cubicBezTo>
                <a:cubicBezTo>
                  <a:pt x="1518490" y="1017330"/>
                  <a:pt x="1517733" y="1015479"/>
                  <a:pt x="1517733" y="1013460"/>
                </a:cubicBezTo>
                <a:cubicBezTo>
                  <a:pt x="1517733" y="1010094"/>
                  <a:pt x="1519247" y="1007318"/>
                  <a:pt x="1522276" y="1005130"/>
                </a:cubicBezTo>
                <a:cubicBezTo>
                  <a:pt x="1525305" y="1002943"/>
                  <a:pt x="1528502" y="1001849"/>
                  <a:pt x="1531868" y="1001849"/>
                </a:cubicBezTo>
                <a:cubicBezTo>
                  <a:pt x="1537589" y="1001849"/>
                  <a:pt x="1542553" y="1003532"/>
                  <a:pt x="1546760" y="1006897"/>
                </a:cubicBezTo>
                <a:cubicBezTo>
                  <a:pt x="1550967" y="1010263"/>
                  <a:pt x="1553070" y="1014301"/>
                  <a:pt x="1553070" y="1019013"/>
                </a:cubicBezTo>
                <a:cubicBezTo>
                  <a:pt x="1553070" y="1024734"/>
                  <a:pt x="1550715" y="1029530"/>
                  <a:pt x="1546003" y="1033400"/>
                </a:cubicBezTo>
                <a:cubicBezTo>
                  <a:pt x="1541291" y="1037271"/>
                  <a:pt x="1535570" y="1039206"/>
                  <a:pt x="1528839" y="1039206"/>
                </a:cubicBezTo>
                <a:cubicBezTo>
                  <a:pt x="1514367" y="1039206"/>
                  <a:pt x="1501831" y="1034747"/>
                  <a:pt x="1491229" y="1025828"/>
                </a:cubicBezTo>
                <a:cubicBezTo>
                  <a:pt x="1480628" y="1016909"/>
                  <a:pt x="1473981" y="1006224"/>
                  <a:pt x="1471289" y="993772"/>
                </a:cubicBezTo>
                <a:lnTo>
                  <a:pt x="1470784" y="991247"/>
                </a:lnTo>
                <a:lnTo>
                  <a:pt x="1469774" y="993267"/>
                </a:lnTo>
                <a:cubicBezTo>
                  <a:pt x="1467082" y="1000671"/>
                  <a:pt x="1463296" y="1007065"/>
                  <a:pt x="1458416" y="1012450"/>
                </a:cubicBezTo>
                <a:cubicBezTo>
                  <a:pt x="1455976" y="1015143"/>
                  <a:pt x="1453220" y="1017162"/>
                  <a:pt x="1450149" y="1018508"/>
                </a:cubicBezTo>
                <a:lnTo>
                  <a:pt x="1449275" y="1018682"/>
                </a:lnTo>
                <a:lnTo>
                  <a:pt x="1441538" y="1034158"/>
                </a:lnTo>
                <a:cubicBezTo>
                  <a:pt x="1436321" y="1038533"/>
                  <a:pt x="1430347" y="1040720"/>
                  <a:pt x="1423616" y="1040720"/>
                </a:cubicBezTo>
                <a:cubicBezTo>
                  <a:pt x="1409481" y="1040720"/>
                  <a:pt x="1397029" y="1036429"/>
                  <a:pt x="1386259" y="1027847"/>
                </a:cubicBezTo>
                <a:cubicBezTo>
                  <a:pt x="1375490" y="1019265"/>
                  <a:pt x="1367412" y="1006056"/>
                  <a:pt x="1362028" y="988219"/>
                </a:cubicBezTo>
                <a:lnTo>
                  <a:pt x="1362028" y="987714"/>
                </a:lnTo>
                <a:cubicBezTo>
                  <a:pt x="1358325" y="998820"/>
                  <a:pt x="1353782" y="1006981"/>
                  <a:pt x="1348397" y="1012198"/>
                </a:cubicBezTo>
                <a:cubicBezTo>
                  <a:pt x="1343013" y="1017414"/>
                  <a:pt x="1336955" y="1020022"/>
                  <a:pt x="1330224" y="1020022"/>
                </a:cubicBezTo>
                <a:cubicBezTo>
                  <a:pt x="1334935" y="1016994"/>
                  <a:pt x="1338637" y="1013207"/>
                  <a:pt x="1341330" y="1008664"/>
                </a:cubicBezTo>
                <a:cubicBezTo>
                  <a:pt x="1344022" y="1004121"/>
                  <a:pt x="1345368" y="999493"/>
                  <a:pt x="1345368" y="994781"/>
                </a:cubicBezTo>
                <a:lnTo>
                  <a:pt x="1345368" y="987209"/>
                </a:lnTo>
                <a:cubicBezTo>
                  <a:pt x="1322819" y="982834"/>
                  <a:pt x="1301785" y="977197"/>
                  <a:pt x="1282265" y="970297"/>
                </a:cubicBezTo>
                <a:cubicBezTo>
                  <a:pt x="1262745" y="963398"/>
                  <a:pt x="1245245" y="956330"/>
                  <a:pt x="1229763" y="949095"/>
                </a:cubicBezTo>
                <a:cubicBezTo>
                  <a:pt x="1214282" y="941859"/>
                  <a:pt x="1201241" y="934875"/>
                  <a:pt x="1190639" y="928144"/>
                </a:cubicBezTo>
                <a:cubicBezTo>
                  <a:pt x="1180038" y="921413"/>
                  <a:pt x="1172382" y="915692"/>
                  <a:pt x="1167670" y="910980"/>
                </a:cubicBezTo>
                <a:cubicBezTo>
                  <a:pt x="1166997" y="910307"/>
                  <a:pt x="1166660" y="907446"/>
                  <a:pt x="1166660" y="902398"/>
                </a:cubicBezTo>
                <a:lnTo>
                  <a:pt x="1166660" y="898864"/>
                </a:lnTo>
                <a:cubicBezTo>
                  <a:pt x="1166660" y="896509"/>
                  <a:pt x="1166829" y="893480"/>
                  <a:pt x="1167165" y="889778"/>
                </a:cubicBezTo>
                <a:cubicBezTo>
                  <a:pt x="1167502" y="886076"/>
                  <a:pt x="1168175" y="882458"/>
                  <a:pt x="1169185" y="878924"/>
                </a:cubicBezTo>
                <a:cubicBezTo>
                  <a:pt x="1170194" y="875390"/>
                  <a:pt x="1171540" y="872361"/>
                  <a:pt x="1173223" y="869837"/>
                </a:cubicBezTo>
                <a:cubicBezTo>
                  <a:pt x="1174906" y="867313"/>
                  <a:pt x="1177262" y="866051"/>
                  <a:pt x="1180291" y="866051"/>
                </a:cubicBezTo>
                <a:lnTo>
                  <a:pt x="1185844" y="866051"/>
                </a:lnTo>
                <a:cubicBezTo>
                  <a:pt x="1201325" y="866051"/>
                  <a:pt x="1216133" y="864705"/>
                  <a:pt x="1230268" y="862012"/>
                </a:cubicBezTo>
                <a:cubicBezTo>
                  <a:pt x="1244403" y="859320"/>
                  <a:pt x="1256856" y="855786"/>
                  <a:pt x="1267625" y="851411"/>
                </a:cubicBezTo>
                <a:cubicBezTo>
                  <a:pt x="1278395" y="847036"/>
                  <a:pt x="1286893" y="841988"/>
                  <a:pt x="1293119" y="836266"/>
                </a:cubicBezTo>
                <a:cubicBezTo>
                  <a:pt x="1299345" y="830545"/>
                  <a:pt x="1302458" y="824487"/>
                  <a:pt x="1302458" y="818092"/>
                </a:cubicBezTo>
                <a:cubicBezTo>
                  <a:pt x="1302458" y="813381"/>
                  <a:pt x="1301449" y="808922"/>
                  <a:pt x="1299429" y="804715"/>
                </a:cubicBezTo>
                <a:cubicBezTo>
                  <a:pt x="1297410" y="800508"/>
                  <a:pt x="1295054" y="796890"/>
                  <a:pt x="1292362" y="793861"/>
                </a:cubicBezTo>
                <a:lnTo>
                  <a:pt x="1280246" y="782755"/>
                </a:lnTo>
                <a:lnTo>
                  <a:pt x="1273178" y="788813"/>
                </a:lnTo>
                <a:lnTo>
                  <a:pt x="1256519" y="797899"/>
                </a:lnTo>
                <a:cubicBezTo>
                  <a:pt x="1251134" y="800255"/>
                  <a:pt x="1245497" y="802106"/>
                  <a:pt x="1239608" y="803453"/>
                </a:cubicBezTo>
                <a:cubicBezTo>
                  <a:pt x="1233718" y="804799"/>
                  <a:pt x="1227912" y="805472"/>
                  <a:pt x="1222191" y="805472"/>
                </a:cubicBezTo>
                <a:cubicBezTo>
                  <a:pt x="1215460" y="805472"/>
                  <a:pt x="1208729" y="803957"/>
                  <a:pt x="1201998" y="800928"/>
                </a:cubicBezTo>
                <a:cubicBezTo>
                  <a:pt x="1195267" y="797899"/>
                  <a:pt x="1189293" y="793861"/>
                  <a:pt x="1184077" y="788813"/>
                </a:cubicBezTo>
                <a:cubicBezTo>
                  <a:pt x="1178860" y="783764"/>
                  <a:pt x="1174401" y="778211"/>
                  <a:pt x="1170699" y="772153"/>
                </a:cubicBezTo>
                <a:cubicBezTo>
                  <a:pt x="1166997" y="766096"/>
                  <a:pt x="1164809" y="760038"/>
                  <a:pt x="1164136" y="753980"/>
                </a:cubicBezTo>
                <a:lnTo>
                  <a:pt x="1164641" y="744388"/>
                </a:lnTo>
                <a:cubicBezTo>
                  <a:pt x="1164978" y="741359"/>
                  <a:pt x="1166576" y="738162"/>
                  <a:pt x="1169437" y="734796"/>
                </a:cubicBezTo>
                <a:cubicBezTo>
                  <a:pt x="1172297" y="731431"/>
                  <a:pt x="1176084" y="729748"/>
                  <a:pt x="1180795" y="729748"/>
                </a:cubicBezTo>
                <a:lnTo>
                  <a:pt x="1182310" y="729748"/>
                </a:lnTo>
                <a:cubicBezTo>
                  <a:pt x="1186012" y="730085"/>
                  <a:pt x="1189462" y="731347"/>
                  <a:pt x="1192659" y="733534"/>
                </a:cubicBezTo>
                <a:cubicBezTo>
                  <a:pt x="1195856" y="735722"/>
                  <a:pt x="1197960" y="738330"/>
                  <a:pt x="1198969" y="741359"/>
                </a:cubicBezTo>
                <a:lnTo>
                  <a:pt x="1199474" y="744388"/>
                </a:lnTo>
                <a:cubicBezTo>
                  <a:pt x="1199474" y="746744"/>
                  <a:pt x="1198969" y="748679"/>
                  <a:pt x="1197960" y="750194"/>
                </a:cubicBezTo>
                <a:cubicBezTo>
                  <a:pt x="1196950" y="751708"/>
                  <a:pt x="1194762" y="752465"/>
                  <a:pt x="1191397" y="752465"/>
                </a:cubicBezTo>
                <a:cubicBezTo>
                  <a:pt x="1190387" y="752465"/>
                  <a:pt x="1189293" y="752381"/>
                  <a:pt x="1188115" y="752213"/>
                </a:cubicBezTo>
                <a:cubicBezTo>
                  <a:pt x="1186938" y="752045"/>
                  <a:pt x="1185507" y="751792"/>
                  <a:pt x="1183824" y="751456"/>
                </a:cubicBezTo>
                <a:lnTo>
                  <a:pt x="1183824" y="749436"/>
                </a:lnTo>
                <a:cubicBezTo>
                  <a:pt x="1183824" y="746744"/>
                  <a:pt x="1182983" y="745398"/>
                  <a:pt x="1181300" y="745398"/>
                </a:cubicBezTo>
                <a:cubicBezTo>
                  <a:pt x="1179617" y="745398"/>
                  <a:pt x="1178187" y="746071"/>
                  <a:pt x="1177009" y="747417"/>
                </a:cubicBezTo>
                <a:cubicBezTo>
                  <a:pt x="1175831" y="748763"/>
                  <a:pt x="1175242" y="750278"/>
                  <a:pt x="1175242" y="751960"/>
                </a:cubicBezTo>
                <a:cubicBezTo>
                  <a:pt x="1176252" y="757682"/>
                  <a:pt x="1179449" y="762225"/>
                  <a:pt x="1184834" y="765591"/>
                </a:cubicBezTo>
                <a:lnTo>
                  <a:pt x="1186853" y="766600"/>
                </a:lnTo>
                <a:cubicBezTo>
                  <a:pt x="1192238" y="769629"/>
                  <a:pt x="1199306" y="771144"/>
                  <a:pt x="1208056" y="771144"/>
                </a:cubicBezTo>
                <a:cubicBezTo>
                  <a:pt x="1217816" y="771144"/>
                  <a:pt x="1227239" y="769798"/>
                  <a:pt x="1236326" y="767105"/>
                </a:cubicBezTo>
                <a:cubicBezTo>
                  <a:pt x="1245413" y="764413"/>
                  <a:pt x="1252985" y="760711"/>
                  <a:pt x="1259043" y="755999"/>
                </a:cubicBezTo>
                <a:lnTo>
                  <a:pt x="1261567" y="754485"/>
                </a:lnTo>
                <a:cubicBezTo>
                  <a:pt x="1264596" y="752129"/>
                  <a:pt x="1267289" y="749605"/>
                  <a:pt x="1269645" y="746912"/>
                </a:cubicBezTo>
                <a:lnTo>
                  <a:pt x="1273178" y="744893"/>
                </a:lnTo>
                <a:lnTo>
                  <a:pt x="1274188" y="744893"/>
                </a:lnTo>
                <a:cubicBezTo>
                  <a:pt x="1280919" y="749268"/>
                  <a:pt x="1287650" y="754569"/>
                  <a:pt x="1294381" y="760795"/>
                </a:cubicBezTo>
                <a:cubicBezTo>
                  <a:pt x="1301112" y="767021"/>
                  <a:pt x="1307254" y="774004"/>
                  <a:pt x="1312807" y="781745"/>
                </a:cubicBezTo>
                <a:cubicBezTo>
                  <a:pt x="1318360" y="789486"/>
                  <a:pt x="1322904" y="798068"/>
                  <a:pt x="1326437" y="807491"/>
                </a:cubicBezTo>
                <a:cubicBezTo>
                  <a:pt x="1329971" y="816915"/>
                  <a:pt x="1331738" y="827011"/>
                  <a:pt x="1331738" y="837781"/>
                </a:cubicBezTo>
                <a:cubicBezTo>
                  <a:pt x="1331738" y="845858"/>
                  <a:pt x="1329551" y="853767"/>
                  <a:pt x="1325175" y="861507"/>
                </a:cubicBezTo>
                <a:cubicBezTo>
                  <a:pt x="1320800" y="869248"/>
                  <a:pt x="1314490" y="876316"/>
                  <a:pt x="1306244" y="882710"/>
                </a:cubicBezTo>
                <a:cubicBezTo>
                  <a:pt x="1297999" y="889105"/>
                  <a:pt x="1287987" y="894405"/>
                  <a:pt x="1276207" y="898612"/>
                </a:cubicBezTo>
                <a:cubicBezTo>
                  <a:pt x="1264428" y="902819"/>
                  <a:pt x="1251303" y="905595"/>
                  <a:pt x="1236831" y="906942"/>
                </a:cubicBezTo>
                <a:cubicBezTo>
                  <a:pt x="1257361" y="923433"/>
                  <a:pt x="1276880" y="935633"/>
                  <a:pt x="1295391" y="943542"/>
                </a:cubicBezTo>
                <a:cubicBezTo>
                  <a:pt x="1313901" y="951450"/>
                  <a:pt x="1329551" y="956751"/>
                  <a:pt x="1342339" y="959443"/>
                </a:cubicBezTo>
                <a:lnTo>
                  <a:pt x="1342339" y="720156"/>
                </a:lnTo>
                <a:cubicBezTo>
                  <a:pt x="1342339" y="713089"/>
                  <a:pt x="1344359" y="706863"/>
                  <a:pt x="1348397" y="701478"/>
                </a:cubicBezTo>
                <a:cubicBezTo>
                  <a:pt x="1352436" y="696093"/>
                  <a:pt x="1357653" y="692896"/>
                  <a:pt x="1364047" y="691886"/>
                </a:cubicBezTo>
                <a:close/>
                <a:moveTo>
                  <a:pt x="3447469" y="643423"/>
                </a:moveTo>
                <a:cubicBezTo>
                  <a:pt x="3427276" y="643423"/>
                  <a:pt x="3411122" y="648724"/>
                  <a:pt x="3399006" y="659325"/>
                </a:cubicBezTo>
                <a:cubicBezTo>
                  <a:pt x="3386890" y="669926"/>
                  <a:pt x="3380832" y="684314"/>
                  <a:pt x="3380832" y="702488"/>
                </a:cubicBezTo>
                <a:cubicBezTo>
                  <a:pt x="3380496" y="706190"/>
                  <a:pt x="3380748" y="709723"/>
                  <a:pt x="3381589" y="713089"/>
                </a:cubicBezTo>
                <a:cubicBezTo>
                  <a:pt x="3382431" y="716454"/>
                  <a:pt x="3383188" y="719652"/>
                  <a:pt x="3383861" y="722681"/>
                </a:cubicBezTo>
                <a:lnTo>
                  <a:pt x="3387395" y="736816"/>
                </a:lnTo>
                <a:lnTo>
                  <a:pt x="3412341" y="736816"/>
                </a:lnTo>
                <a:lnTo>
                  <a:pt x="3441916" y="736816"/>
                </a:lnTo>
                <a:lnTo>
                  <a:pt x="3594850" y="736816"/>
                </a:lnTo>
                <a:lnTo>
                  <a:pt x="3594436" y="736753"/>
                </a:lnTo>
                <a:cubicBezTo>
                  <a:pt x="3592880" y="736206"/>
                  <a:pt x="3591008" y="735301"/>
                  <a:pt x="3588820" y="734039"/>
                </a:cubicBezTo>
                <a:cubicBezTo>
                  <a:pt x="3584445" y="731515"/>
                  <a:pt x="3578219" y="726719"/>
                  <a:pt x="3570142" y="719652"/>
                </a:cubicBezTo>
                <a:cubicBezTo>
                  <a:pt x="3562064" y="712584"/>
                  <a:pt x="3550453" y="701646"/>
                  <a:pt x="3535309" y="686838"/>
                </a:cubicBezTo>
                <a:cubicBezTo>
                  <a:pt x="3505692" y="657895"/>
                  <a:pt x="3476412" y="643423"/>
                  <a:pt x="3447469" y="643423"/>
                </a:cubicBezTo>
                <a:close/>
                <a:moveTo>
                  <a:pt x="2675944" y="643423"/>
                </a:moveTo>
                <a:cubicBezTo>
                  <a:pt x="2655751" y="643423"/>
                  <a:pt x="2639597" y="648724"/>
                  <a:pt x="2627481" y="659325"/>
                </a:cubicBezTo>
                <a:cubicBezTo>
                  <a:pt x="2615365" y="669926"/>
                  <a:pt x="2609307" y="684314"/>
                  <a:pt x="2609307" y="702488"/>
                </a:cubicBezTo>
                <a:cubicBezTo>
                  <a:pt x="2608971" y="706190"/>
                  <a:pt x="2609223" y="709723"/>
                  <a:pt x="2610064" y="713089"/>
                </a:cubicBezTo>
                <a:cubicBezTo>
                  <a:pt x="2610906" y="716454"/>
                  <a:pt x="2611663" y="719652"/>
                  <a:pt x="2612336" y="722681"/>
                </a:cubicBezTo>
                <a:lnTo>
                  <a:pt x="2615870" y="736816"/>
                </a:lnTo>
                <a:lnTo>
                  <a:pt x="2646874" y="736816"/>
                </a:lnTo>
                <a:lnTo>
                  <a:pt x="2670391" y="736816"/>
                </a:lnTo>
                <a:lnTo>
                  <a:pt x="2823325" y="736816"/>
                </a:lnTo>
                <a:lnTo>
                  <a:pt x="2822911" y="736753"/>
                </a:lnTo>
                <a:cubicBezTo>
                  <a:pt x="2821355" y="736206"/>
                  <a:pt x="2819483" y="735301"/>
                  <a:pt x="2817295" y="734039"/>
                </a:cubicBezTo>
                <a:cubicBezTo>
                  <a:pt x="2812920" y="731515"/>
                  <a:pt x="2806694" y="726719"/>
                  <a:pt x="2798617" y="719652"/>
                </a:cubicBezTo>
                <a:cubicBezTo>
                  <a:pt x="2790539" y="712584"/>
                  <a:pt x="2778928" y="701646"/>
                  <a:pt x="2763784" y="686838"/>
                </a:cubicBezTo>
                <a:cubicBezTo>
                  <a:pt x="2734168" y="657895"/>
                  <a:pt x="2704888" y="643423"/>
                  <a:pt x="2675944" y="643423"/>
                </a:cubicBezTo>
                <a:close/>
                <a:moveTo>
                  <a:pt x="3437373" y="613134"/>
                </a:moveTo>
                <a:cubicBezTo>
                  <a:pt x="3455883" y="613134"/>
                  <a:pt x="3472374" y="615742"/>
                  <a:pt x="3486845" y="620958"/>
                </a:cubicBezTo>
                <a:cubicBezTo>
                  <a:pt x="3501317" y="626175"/>
                  <a:pt x="3514442" y="633663"/>
                  <a:pt x="3526222" y="643423"/>
                </a:cubicBezTo>
                <a:cubicBezTo>
                  <a:pt x="3537664" y="653520"/>
                  <a:pt x="3547845" y="663027"/>
                  <a:pt x="3556764" y="671946"/>
                </a:cubicBezTo>
                <a:cubicBezTo>
                  <a:pt x="3565682" y="680864"/>
                  <a:pt x="3573675" y="688689"/>
                  <a:pt x="3580743" y="695420"/>
                </a:cubicBezTo>
                <a:cubicBezTo>
                  <a:pt x="3587810" y="702151"/>
                  <a:pt x="3594037" y="707536"/>
                  <a:pt x="3599421" y="711574"/>
                </a:cubicBezTo>
                <a:cubicBezTo>
                  <a:pt x="3604806" y="715613"/>
                  <a:pt x="3609855" y="717801"/>
                  <a:pt x="3614566" y="718137"/>
                </a:cubicBezTo>
                <a:cubicBezTo>
                  <a:pt x="3628701" y="712752"/>
                  <a:pt x="3636610" y="699122"/>
                  <a:pt x="3638293" y="677246"/>
                </a:cubicBezTo>
                <a:lnTo>
                  <a:pt x="3638293" y="675227"/>
                </a:lnTo>
                <a:cubicBezTo>
                  <a:pt x="3638293" y="671188"/>
                  <a:pt x="3637199" y="667234"/>
                  <a:pt x="3635011" y="663364"/>
                </a:cubicBezTo>
                <a:cubicBezTo>
                  <a:pt x="3632824" y="659493"/>
                  <a:pt x="3630132" y="656044"/>
                  <a:pt x="3626934" y="653015"/>
                </a:cubicBezTo>
                <a:cubicBezTo>
                  <a:pt x="3623737" y="649986"/>
                  <a:pt x="3620456" y="647546"/>
                  <a:pt x="3617090" y="645695"/>
                </a:cubicBezTo>
                <a:cubicBezTo>
                  <a:pt x="3613725" y="643844"/>
                  <a:pt x="3610864" y="642918"/>
                  <a:pt x="3608508" y="642918"/>
                </a:cubicBezTo>
                <a:lnTo>
                  <a:pt x="3607499" y="642918"/>
                </a:lnTo>
                <a:cubicBezTo>
                  <a:pt x="3603796" y="642918"/>
                  <a:pt x="3600599" y="644349"/>
                  <a:pt x="3597907" y="647209"/>
                </a:cubicBezTo>
                <a:cubicBezTo>
                  <a:pt x="3595214" y="650070"/>
                  <a:pt x="3593868" y="654193"/>
                  <a:pt x="3593868" y="659577"/>
                </a:cubicBezTo>
                <a:cubicBezTo>
                  <a:pt x="3593868" y="664626"/>
                  <a:pt x="3595467" y="668833"/>
                  <a:pt x="3598664" y="672198"/>
                </a:cubicBezTo>
                <a:cubicBezTo>
                  <a:pt x="3601861" y="675564"/>
                  <a:pt x="3604974" y="677246"/>
                  <a:pt x="3608003" y="677246"/>
                </a:cubicBezTo>
                <a:cubicBezTo>
                  <a:pt x="3609686" y="677246"/>
                  <a:pt x="3611285" y="676657"/>
                  <a:pt x="3612799" y="675479"/>
                </a:cubicBezTo>
                <a:cubicBezTo>
                  <a:pt x="3614314" y="674302"/>
                  <a:pt x="3615576" y="672871"/>
                  <a:pt x="3616586" y="671188"/>
                </a:cubicBezTo>
                <a:cubicBezTo>
                  <a:pt x="3616249" y="671525"/>
                  <a:pt x="3615239" y="671693"/>
                  <a:pt x="3613556" y="671693"/>
                </a:cubicBezTo>
                <a:cubicBezTo>
                  <a:pt x="3612210" y="671693"/>
                  <a:pt x="3610948" y="671020"/>
                  <a:pt x="3609770" y="669674"/>
                </a:cubicBezTo>
                <a:cubicBezTo>
                  <a:pt x="3608592" y="668328"/>
                  <a:pt x="3607835" y="666982"/>
                  <a:pt x="3607499" y="665635"/>
                </a:cubicBezTo>
                <a:cubicBezTo>
                  <a:pt x="3607499" y="662606"/>
                  <a:pt x="3607919" y="660587"/>
                  <a:pt x="3608761" y="659577"/>
                </a:cubicBezTo>
                <a:cubicBezTo>
                  <a:pt x="3609602" y="658568"/>
                  <a:pt x="3610696" y="658063"/>
                  <a:pt x="3612042" y="658063"/>
                </a:cubicBezTo>
                <a:cubicBezTo>
                  <a:pt x="3614061" y="658063"/>
                  <a:pt x="3616417" y="659241"/>
                  <a:pt x="3619110" y="661597"/>
                </a:cubicBezTo>
                <a:cubicBezTo>
                  <a:pt x="3621802" y="663953"/>
                  <a:pt x="3623148" y="667150"/>
                  <a:pt x="3623148" y="671188"/>
                </a:cubicBezTo>
                <a:cubicBezTo>
                  <a:pt x="3623148" y="674554"/>
                  <a:pt x="3621970" y="677246"/>
                  <a:pt x="3619614" y="679266"/>
                </a:cubicBezTo>
                <a:cubicBezTo>
                  <a:pt x="3617258" y="681285"/>
                  <a:pt x="3614734" y="682799"/>
                  <a:pt x="3612042" y="683809"/>
                </a:cubicBezTo>
                <a:lnTo>
                  <a:pt x="3610527" y="683809"/>
                </a:lnTo>
                <a:cubicBezTo>
                  <a:pt x="3604806" y="683809"/>
                  <a:pt x="3599674" y="681369"/>
                  <a:pt x="3595130" y="676489"/>
                </a:cubicBezTo>
                <a:cubicBezTo>
                  <a:pt x="3590587" y="671609"/>
                  <a:pt x="3588315" y="665299"/>
                  <a:pt x="3588315" y="657558"/>
                </a:cubicBezTo>
                <a:cubicBezTo>
                  <a:pt x="3588315" y="652510"/>
                  <a:pt x="3590082" y="647630"/>
                  <a:pt x="3593616" y="642918"/>
                </a:cubicBezTo>
                <a:cubicBezTo>
                  <a:pt x="3597150" y="638207"/>
                  <a:pt x="3601777" y="635514"/>
                  <a:pt x="3607499" y="634841"/>
                </a:cubicBezTo>
                <a:lnTo>
                  <a:pt x="3610527" y="634841"/>
                </a:lnTo>
                <a:cubicBezTo>
                  <a:pt x="3615239" y="634841"/>
                  <a:pt x="3619867" y="636103"/>
                  <a:pt x="3624410" y="638627"/>
                </a:cubicBezTo>
                <a:cubicBezTo>
                  <a:pt x="3628954" y="641151"/>
                  <a:pt x="3633076" y="644433"/>
                  <a:pt x="3636778" y="648471"/>
                </a:cubicBezTo>
                <a:cubicBezTo>
                  <a:pt x="3640481" y="652510"/>
                  <a:pt x="3643425" y="657137"/>
                  <a:pt x="3645613" y="662354"/>
                </a:cubicBezTo>
                <a:cubicBezTo>
                  <a:pt x="3647800" y="667570"/>
                  <a:pt x="3648894" y="673039"/>
                  <a:pt x="3648894" y="678761"/>
                </a:cubicBezTo>
                <a:cubicBezTo>
                  <a:pt x="3648894" y="683809"/>
                  <a:pt x="3647800" y="689614"/>
                  <a:pt x="3645613" y="696177"/>
                </a:cubicBezTo>
                <a:cubicBezTo>
                  <a:pt x="3643425" y="702740"/>
                  <a:pt x="3640396" y="709050"/>
                  <a:pt x="3636526" y="715108"/>
                </a:cubicBezTo>
                <a:cubicBezTo>
                  <a:pt x="3632656" y="721166"/>
                  <a:pt x="3628028" y="726299"/>
                  <a:pt x="3622643" y="730505"/>
                </a:cubicBezTo>
                <a:cubicBezTo>
                  <a:pt x="3617258" y="734712"/>
                  <a:pt x="3611369" y="736816"/>
                  <a:pt x="3604974" y="736816"/>
                </a:cubicBezTo>
                <a:lnTo>
                  <a:pt x="3720284" y="736816"/>
                </a:lnTo>
                <a:lnTo>
                  <a:pt x="3710188" y="769629"/>
                </a:lnTo>
                <a:lnTo>
                  <a:pt x="3596602" y="769629"/>
                </a:lnTo>
                <a:cubicBezTo>
                  <a:pt x="3587179" y="780399"/>
                  <a:pt x="3579859" y="789822"/>
                  <a:pt x="3574642" y="797899"/>
                </a:cubicBezTo>
                <a:cubicBezTo>
                  <a:pt x="3569426" y="805977"/>
                  <a:pt x="3565471" y="813044"/>
                  <a:pt x="3562779" y="819102"/>
                </a:cubicBezTo>
                <a:cubicBezTo>
                  <a:pt x="3560086" y="825160"/>
                  <a:pt x="3558404" y="830461"/>
                  <a:pt x="3557730" y="835004"/>
                </a:cubicBezTo>
                <a:cubicBezTo>
                  <a:pt x="3557057" y="839548"/>
                  <a:pt x="3556721" y="843670"/>
                  <a:pt x="3556721" y="847372"/>
                </a:cubicBezTo>
                <a:cubicBezTo>
                  <a:pt x="3556721" y="850401"/>
                  <a:pt x="3557478" y="853346"/>
                  <a:pt x="3558993" y="856207"/>
                </a:cubicBezTo>
                <a:cubicBezTo>
                  <a:pt x="3560507" y="859067"/>
                  <a:pt x="3565471" y="860498"/>
                  <a:pt x="3573885" y="860498"/>
                </a:cubicBezTo>
                <a:cubicBezTo>
                  <a:pt x="3578260" y="860498"/>
                  <a:pt x="3582888" y="859320"/>
                  <a:pt x="3587768" y="856964"/>
                </a:cubicBezTo>
                <a:cubicBezTo>
                  <a:pt x="3592647" y="854608"/>
                  <a:pt x="3597107" y="851411"/>
                  <a:pt x="3601145" y="847372"/>
                </a:cubicBezTo>
                <a:cubicBezTo>
                  <a:pt x="3605184" y="843334"/>
                  <a:pt x="3608634" y="838790"/>
                  <a:pt x="3611494" y="833742"/>
                </a:cubicBezTo>
                <a:cubicBezTo>
                  <a:pt x="3614355" y="828694"/>
                  <a:pt x="3616122" y="823646"/>
                  <a:pt x="3616795" y="818597"/>
                </a:cubicBezTo>
                <a:cubicBezTo>
                  <a:pt x="3619824" y="819270"/>
                  <a:pt x="3623105" y="820196"/>
                  <a:pt x="3626639" y="821374"/>
                </a:cubicBezTo>
                <a:cubicBezTo>
                  <a:pt x="3630173" y="822552"/>
                  <a:pt x="3633791" y="824150"/>
                  <a:pt x="3637493" y="826170"/>
                </a:cubicBezTo>
                <a:cubicBezTo>
                  <a:pt x="3672494" y="847036"/>
                  <a:pt x="3689995" y="876989"/>
                  <a:pt x="3689995" y="916029"/>
                </a:cubicBezTo>
                <a:cubicBezTo>
                  <a:pt x="3689995" y="940933"/>
                  <a:pt x="3682422" y="960032"/>
                  <a:pt x="3667277" y="973326"/>
                </a:cubicBezTo>
                <a:cubicBezTo>
                  <a:pt x="3652133" y="986620"/>
                  <a:pt x="3631772" y="993267"/>
                  <a:pt x="3606194" y="993267"/>
                </a:cubicBezTo>
                <a:cubicBezTo>
                  <a:pt x="3595087" y="993267"/>
                  <a:pt x="3583729" y="991584"/>
                  <a:pt x="3572118" y="988219"/>
                </a:cubicBezTo>
                <a:cubicBezTo>
                  <a:pt x="3560507" y="984853"/>
                  <a:pt x="3549485" y="980394"/>
                  <a:pt x="3539052" y="974841"/>
                </a:cubicBezTo>
                <a:cubicBezTo>
                  <a:pt x="3528619" y="969288"/>
                  <a:pt x="3519280" y="963230"/>
                  <a:pt x="3511034" y="956667"/>
                </a:cubicBezTo>
                <a:cubicBezTo>
                  <a:pt x="3502789" y="950104"/>
                  <a:pt x="3496478" y="943457"/>
                  <a:pt x="3492103" y="936726"/>
                </a:cubicBezTo>
                <a:cubicBezTo>
                  <a:pt x="3484362" y="925284"/>
                  <a:pt x="3479398" y="915440"/>
                  <a:pt x="3477211" y="907194"/>
                </a:cubicBezTo>
                <a:cubicBezTo>
                  <a:pt x="3475023" y="898949"/>
                  <a:pt x="3473929" y="890787"/>
                  <a:pt x="3473929" y="882710"/>
                </a:cubicBezTo>
                <a:cubicBezTo>
                  <a:pt x="3473256" y="878335"/>
                  <a:pt x="3473593" y="873791"/>
                  <a:pt x="3474939" y="869080"/>
                </a:cubicBezTo>
                <a:cubicBezTo>
                  <a:pt x="3476285" y="864368"/>
                  <a:pt x="3477632" y="858983"/>
                  <a:pt x="3478978" y="852925"/>
                </a:cubicBezTo>
                <a:lnTo>
                  <a:pt x="3480997" y="843839"/>
                </a:lnTo>
                <a:cubicBezTo>
                  <a:pt x="3486045" y="833406"/>
                  <a:pt x="3488570" y="825665"/>
                  <a:pt x="3488570" y="820617"/>
                </a:cubicBezTo>
                <a:cubicBezTo>
                  <a:pt x="3488570" y="814895"/>
                  <a:pt x="3486634" y="810520"/>
                  <a:pt x="3482764" y="807491"/>
                </a:cubicBezTo>
                <a:cubicBezTo>
                  <a:pt x="3478894" y="804462"/>
                  <a:pt x="3474771" y="802948"/>
                  <a:pt x="3470396" y="802948"/>
                </a:cubicBezTo>
                <a:cubicBezTo>
                  <a:pt x="3467703" y="802948"/>
                  <a:pt x="3464843" y="803453"/>
                  <a:pt x="3461814" y="804462"/>
                </a:cubicBezTo>
                <a:cubicBezTo>
                  <a:pt x="3458785" y="805472"/>
                  <a:pt x="3455924" y="806902"/>
                  <a:pt x="3453232" y="808753"/>
                </a:cubicBezTo>
                <a:cubicBezTo>
                  <a:pt x="3450539" y="810604"/>
                  <a:pt x="3448352" y="812708"/>
                  <a:pt x="3446669" y="815064"/>
                </a:cubicBezTo>
                <a:cubicBezTo>
                  <a:pt x="3444986" y="817419"/>
                  <a:pt x="3444145" y="820112"/>
                  <a:pt x="3444145" y="823141"/>
                </a:cubicBezTo>
                <a:cubicBezTo>
                  <a:pt x="3444145" y="827179"/>
                  <a:pt x="3445743" y="830292"/>
                  <a:pt x="3448941" y="832480"/>
                </a:cubicBezTo>
                <a:cubicBezTo>
                  <a:pt x="3452138" y="834668"/>
                  <a:pt x="3455419" y="835761"/>
                  <a:pt x="3458785" y="835761"/>
                </a:cubicBezTo>
                <a:cubicBezTo>
                  <a:pt x="3461814" y="835761"/>
                  <a:pt x="3464254" y="834752"/>
                  <a:pt x="3466105" y="832732"/>
                </a:cubicBezTo>
                <a:cubicBezTo>
                  <a:pt x="3467956" y="830713"/>
                  <a:pt x="3468881" y="828189"/>
                  <a:pt x="3468881" y="825160"/>
                </a:cubicBezTo>
                <a:cubicBezTo>
                  <a:pt x="3468881" y="822804"/>
                  <a:pt x="3468208" y="820953"/>
                  <a:pt x="3466862" y="819607"/>
                </a:cubicBezTo>
                <a:lnTo>
                  <a:pt x="3467367" y="821121"/>
                </a:lnTo>
                <a:cubicBezTo>
                  <a:pt x="3467367" y="821795"/>
                  <a:pt x="3466694" y="822972"/>
                  <a:pt x="3465347" y="824655"/>
                </a:cubicBezTo>
                <a:cubicBezTo>
                  <a:pt x="3464001" y="826338"/>
                  <a:pt x="3461982" y="827179"/>
                  <a:pt x="3459290" y="827179"/>
                </a:cubicBezTo>
                <a:cubicBezTo>
                  <a:pt x="3456261" y="826843"/>
                  <a:pt x="3454746" y="825160"/>
                  <a:pt x="3454746" y="822131"/>
                </a:cubicBezTo>
                <a:cubicBezTo>
                  <a:pt x="3454746" y="821458"/>
                  <a:pt x="3455419" y="820112"/>
                  <a:pt x="3456765" y="818092"/>
                </a:cubicBezTo>
                <a:cubicBezTo>
                  <a:pt x="3458111" y="816073"/>
                  <a:pt x="3460299" y="815064"/>
                  <a:pt x="3463328" y="815064"/>
                </a:cubicBezTo>
                <a:cubicBezTo>
                  <a:pt x="3469386" y="815064"/>
                  <a:pt x="3472415" y="818766"/>
                  <a:pt x="3472415" y="826170"/>
                </a:cubicBezTo>
                <a:lnTo>
                  <a:pt x="3472415" y="828694"/>
                </a:lnTo>
                <a:cubicBezTo>
                  <a:pt x="3471069" y="836098"/>
                  <a:pt x="3466525" y="839800"/>
                  <a:pt x="3458785" y="839800"/>
                </a:cubicBezTo>
                <a:cubicBezTo>
                  <a:pt x="3455756" y="839800"/>
                  <a:pt x="3452559" y="839043"/>
                  <a:pt x="3449193" y="837528"/>
                </a:cubicBezTo>
                <a:cubicBezTo>
                  <a:pt x="3445828" y="836014"/>
                  <a:pt x="3442630" y="833994"/>
                  <a:pt x="3439601" y="831470"/>
                </a:cubicBezTo>
                <a:cubicBezTo>
                  <a:pt x="3436572" y="828946"/>
                  <a:pt x="3434048" y="825833"/>
                  <a:pt x="3432029" y="822131"/>
                </a:cubicBezTo>
                <a:cubicBezTo>
                  <a:pt x="3430010" y="818429"/>
                  <a:pt x="3429000" y="814222"/>
                  <a:pt x="3429000" y="809510"/>
                </a:cubicBezTo>
                <a:cubicBezTo>
                  <a:pt x="3429000" y="802779"/>
                  <a:pt x="3430935" y="796722"/>
                  <a:pt x="3434806" y="791337"/>
                </a:cubicBezTo>
                <a:cubicBezTo>
                  <a:pt x="3438676" y="785952"/>
                  <a:pt x="3444145" y="783260"/>
                  <a:pt x="3451212" y="783260"/>
                </a:cubicBezTo>
                <a:cubicBezTo>
                  <a:pt x="3455251" y="783260"/>
                  <a:pt x="3459963" y="784437"/>
                  <a:pt x="3465347" y="786793"/>
                </a:cubicBezTo>
                <a:cubicBezTo>
                  <a:pt x="3470732" y="789149"/>
                  <a:pt x="3475865" y="792599"/>
                  <a:pt x="3480745" y="797142"/>
                </a:cubicBezTo>
                <a:cubicBezTo>
                  <a:pt x="3485625" y="801686"/>
                  <a:pt x="3489663" y="807155"/>
                  <a:pt x="3492861" y="813549"/>
                </a:cubicBezTo>
                <a:cubicBezTo>
                  <a:pt x="3496058" y="819944"/>
                  <a:pt x="3497656" y="827348"/>
                  <a:pt x="3497656" y="835761"/>
                </a:cubicBezTo>
                <a:lnTo>
                  <a:pt x="3500685" y="869080"/>
                </a:lnTo>
                <a:cubicBezTo>
                  <a:pt x="3501022" y="879176"/>
                  <a:pt x="3503630" y="888936"/>
                  <a:pt x="3508510" y="898360"/>
                </a:cubicBezTo>
                <a:cubicBezTo>
                  <a:pt x="3513390" y="907783"/>
                  <a:pt x="3519616" y="916197"/>
                  <a:pt x="3527188" y="923601"/>
                </a:cubicBezTo>
                <a:cubicBezTo>
                  <a:pt x="3534761" y="931005"/>
                  <a:pt x="3543259" y="937231"/>
                  <a:pt x="3552682" y="942279"/>
                </a:cubicBezTo>
                <a:cubicBezTo>
                  <a:pt x="3562106" y="947328"/>
                  <a:pt x="3571529" y="950525"/>
                  <a:pt x="3580953" y="951871"/>
                </a:cubicBezTo>
                <a:lnTo>
                  <a:pt x="3590039" y="952376"/>
                </a:lnTo>
                <a:cubicBezTo>
                  <a:pt x="3600136" y="951366"/>
                  <a:pt x="3609307" y="949179"/>
                  <a:pt x="3617552" y="945813"/>
                </a:cubicBezTo>
                <a:cubicBezTo>
                  <a:pt x="3625798" y="942448"/>
                  <a:pt x="3632865" y="938073"/>
                  <a:pt x="3638755" y="932688"/>
                </a:cubicBezTo>
                <a:cubicBezTo>
                  <a:pt x="3644645" y="927303"/>
                  <a:pt x="3649188" y="921245"/>
                  <a:pt x="3652385" y="914514"/>
                </a:cubicBezTo>
                <a:cubicBezTo>
                  <a:pt x="3655582" y="907783"/>
                  <a:pt x="3657181" y="900547"/>
                  <a:pt x="3657181" y="892807"/>
                </a:cubicBezTo>
                <a:cubicBezTo>
                  <a:pt x="3657181" y="882374"/>
                  <a:pt x="3653984" y="873455"/>
                  <a:pt x="3647589" y="866051"/>
                </a:cubicBezTo>
                <a:cubicBezTo>
                  <a:pt x="3629752" y="890282"/>
                  <a:pt x="3610064" y="902398"/>
                  <a:pt x="3588525" y="902398"/>
                </a:cubicBezTo>
                <a:lnTo>
                  <a:pt x="3582467" y="902398"/>
                </a:lnTo>
                <a:cubicBezTo>
                  <a:pt x="3580111" y="902398"/>
                  <a:pt x="3575399" y="899369"/>
                  <a:pt x="3568332" y="893311"/>
                </a:cubicBezTo>
                <a:cubicBezTo>
                  <a:pt x="3561264" y="887254"/>
                  <a:pt x="3554028" y="880270"/>
                  <a:pt x="3546624" y="872361"/>
                </a:cubicBezTo>
                <a:cubicBezTo>
                  <a:pt x="3539220" y="864452"/>
                  <a:pt x="3532573" y="856796"/>
                  <a:pt x="3526684" y="849392"/>
                </a:cubicBezTo>
                <a:cubicBezTo>
                  <a:pt x="3520794" y="841988"/>
                  <a:pt x="3517681" y="836939"/>
                  <a:pt x="3517344" y="834247"/>
                </a:cubicBezTo>
                <a:cubicBezTo>
                  <a:pt x="3517008" y="832564"/>
                  <a:pt x="3516756" y="830881"/>
                  <a:pt x="3516587" y="829199"/>
                </a:cubicBezTo>
                <a:cubicBezTo>
                  <a:pt x="3516419" y="827516"/>
                  <a:pt x="3516335" y="825833"/>
                  <a:pt x="3516335" y="824150"/>
                </a:cubicBezTo>
                <a:cubicBezTo>
                  <a:pt x="3516335" y="808669"/>
                  <a:pt x="3519364" y="790495"/>
                  <a:pt x="3525422" y="769629"/>
                </a:cubicBezTo>
                <a:lnTo>
                  <a:pt x="3456556" y="769629"/>
                </a:lnTo>
                <a:lnTo>
                  <a:pt x="3399215" y="769629"/>
                </a:lnTo>
                <a:lnTo>
                  <a:pt x="3383356" y="769629"/>
                </a:lnTo>
                <a:lnTo>
                  <a:pt x="3381842" y="997810"/>
                </a:lnTo>
                <a:cubicBezTo>
                  <a:pt x="3381842" y="1006561"/>
                  <a:pt x="3385628" y="1014217"/>
                  <a:pt x="3393200" y="1020780"/>
                </a:cubicBezTo>
                <a:cubicBezTo>
                  <a:pt x="3400773" y="1027342"/>
                  <a:pt x="3410280" y="1030624"/>
                  <a:pt x="3421723" y="1030624"/>
                </a:cubicBezTo>
                <a:cubicBezTo>
                  <a:pt x="3427444" y="1030624"/>
                  <a:pt x="3432324" y="1029278"/>
                  <a:pt x="3436363" y="1026585"/>
                </a:cubicBezTo>
                <a:cubicBezTo>
                  <a:pt x="3440402" y="1023893"/>
                  <a:pt x="3442421" y="1020191"/>
                  <a:pt x="3442421" y="1015479"/>
                </a:cubicBezTo>
                <a:cubicBezTo>
                  <a:pt x="3442421" y="1012114"/>
                  <a:pt x="3440822" y="1009169"/>
                  <a:pt x="3437625" y="1006645"/>
                </a:cubicBezTo>
                <a:cubicBezTo>
                  <a:pt x="3434428" y="1004121"/>
                  <a:pt x="3430473" y="1002858"/>
                  <a:pt x="3425761" y="1002858"/>
                </a:cubicBezTo>
                <a:cubicBezTo>
                  <a:pt x="3427108" y="1005214"/>
                  <a:pt x="3427781" y="1007570"/>
                  <a:pt x="3427781" y="1009926"/>
                </a:cubicBezTo>
                <a:cubicBezTo>
                  <a:pt x="3427781" y="1011945"/>
                  <a:pt x="3426855" y="1013796"/>
                  <a:pt x="3425004" y="1015479"/>
                </a:cubicBezTo>
                <a:cubicBezTo>
                  <a:pt x="3423153" y="1017162"/>
                  <a:pt x="3420881" y="1018003"/>
                  <a:pt x="3418189" y="1018003"/>
                </a:cubicBezTo>
                <a:cubicBezTo>
                  <a:pt x="3415497" y="1018003"/>
                  <a:pt x="3413562" y="1017078"/>
                  <a:pt x="3412384" y="1015227"/>
                </a:cubicBezTo>
                <a:cubicBezTo>
                  <a:pt x="3411206" y="1013376"/>
                  <a:pt x="3410617" y="1011272"/>
                  <a:pt x="3410617" y="1008916"/>
                </a:cubicBezTo>
                <a:cubicBezTo>
                  <a:pt x="3410617" y="1005214"/>
                  <a:pt x="3411963" y="1002185"/>
                  <a:pt x="3414655" y="999830"/>
                </a:cubicBezTo>
                <a:cubicBezTo>
                  <a:pt x="3417348" y="997474"/>
                  <a:pt x="3421050" y="996296"/>
                  <a:pt x="3425761" y="996296"/>
                </a:cubicBezTo>
                <a:cubicBezTo>
                  <a:pt x="3432156" y="996296"/>
                  <a:pt x="3437709" y="998063"/>
                  <a:pt x="3442421" y="1001596"/>
                </a:cubicBezTo>
                <a:cubicBezTo>
                  <a:pt x="3447133" y="1005130"/>
                  <a:pt x="3449488" y="1009758"/>
                  <a:pt x="3449488" y="1015479"/>
                </a:cubicBezTo>
                <a:cubicBezTo>
                  <a:pt x="3449488" y="1021200"/>
                  <a:pt x="3446796" y="1026417"/>
                  <a:pt x="3441411" y="1031129"/>
                </a:cubicBezTo>
                <a:cubicBezTo>
                  <a:pt x="3436026" y="1035840"/>
                  <a:pt x="3429464" y="1038196"/>
                  <a:pt x="3421723" y="1038196"/>
                </a:cubicBezTo>
                <a:cubicBezTo>
                  <a:pt x="3414319" y="1038196"/>
                  <a:pt x="3407083" y="1036934"/>
                  <a:pt x="3400015" y="1034410"/>
                </a:cubicBezTo>
                <a:cubicBezTo>
                  <a:pt x="3392948" y="1031886"/>
                  <a:pt x="3386469" y="1028436"/>
                  <a:pt x="3380580" y="1024061"/>
                </a:cubicBezTo>
                <a:cubicBezTo>
                  <a:pt x="3374690" y="1019686"/>
                  <a:pt x="3369726" y="1014385"/>
                  <a:pt x="3365687" y="1008159"/>
                </a:cubicBezTo>
                <a:cubicBezTo>
                  <a:pt x="3361649" y="1001933"/>
                  <a:pt x="3358788" y="994950"/>
                  <a:pt x="3357105" y="987209"/>
                </a:cubicBezTo>
                <a:lnTo>
                  <a:pt x="3354076" y="991752"/>
                </a:lnTo>
                <a:cubicBezTo>
                  <a:pt x="3353235" y="994613"/>
                  <a:pt x="3351784" y="997453"/>
                  <a:pt x="3349722" y="1000271"/>
                </a:cubicBezTo>
                <a:lnTo>
                  <a:pt x="3344029" y="1006234"/>
                </a:lnTo>
                <a:lnTo>
                  <a:pt x="3344143" y="1006392"/>
                </a:lnTo>
                <a:cubicBezTo>
                  <a:pt x="3345279" y="1008916"/>
                  <a:pt x="3345847" y="1011609"/>
                  <a:pt x="3345847" y="1014469"/>
                </a:cubicBezTo>
                <a:cubicBezTo>
                  <a:pt x="3345847" y="1021537"/>
                  <a:pt x="3343155" y="1027595"/>
                  <a:pt x="3337770" y="1032643"/>
                </a:cubicBezTo>
                <a:cubicBezTo>
                  <a:pt x="3332385" y="1037691"/>
                  <a:pt x="3325990" y="1040216"/>
                  <a:pt x="3318586" y="1040216"/>
                </a:cubicBezTo>
                <a:cubicBezTo>
                  <a:pt x="3311519" y="1040216"/>
                  <a:pt x="3304619" y="1038617"/>
                  <a:pt x="3297888" y="1035420"/>
                </a:cubicBezTo>
                <a:cubicBezTo>
                  <a:pt x="3291157" y="1032222"/>
                  <a:pt x="3284847" y="1028184"/>
                  <a:pt x="3278958" y="1023304"/>
                </a:cubicBezTo>
                <a:cubicBezTo>
                  <a:pt x="3273068" y="1018424"/>
                  <a:pt x="3268020" y="1012955"/>
                  <a:pt x="3263813" y="1006897"/>
                </a:cubicBezTo>
                <a:cubicBezTo>
                  <a:pt x="3259606" y="1000839"/>
                  <a:pt x="3256493" y="994781"/>
                  <a:pt x="3254474" y="988723"/>
                </a:cubicBezTo>
                <a:cubicBezTo>
                  <a:pt x="3243367" y="1007234"/>
                  <a:pt x="3232429" y="1016489"/>
                  <a:pt x="3221660" y="1016489"/>
                </a:cubicBezTo>
                <a:cubicBezTo>
                  <a:pt x="3232093" y="1008075"/>
                  <a:pt x="3237310" y="998147"/>
                  <a:pt x="3237310" y="986704"/>
                </a:cubicBezTo>
                <a:lnTo>
                  <a:pt x="3237310" y="863527"/>
                </a:lnTo>
                <a:cubicBezTo>
                  <a:pt x="3213751" y="867565"/>
                  <a:pt x="3184808" y="873118"/>
                  <a:pt x="3150480" y="880186"/>
                </a:cubicBezTo>
                <a:cubicBezTo>
                  <a:pt x="3127258" y="884898"/>
                  <a:pt x="3115647" y="892975"/>
                  <a:pt x="3115647" y="904418"/>
                </a:cubicBezTo>
                <a:cubicBezTo>
                  <a:pt x="3115647" y="910475"/>
                  <a:pt x="3118339" y="915944"/>
                  <a:pt x="3123724" y="920824"/>
                </a:cubicBezTo>
                <a:cubicBezTo>
                  <a:pt x="3129109" y="925704"/>
                  <a:pt x="3136344" y="928144"/>
                  <a:pt x="3145431" y="928144"/>
                </a:cubicBezTo>
                <a:cubicBezTo>
                  <a:pt x="3152499" y="928144"/>
                  <a:pt x="3157884" y="925873"/>
                  <a:pt x="3161586" y="921329"/>
                </a:cubicBezTo>
                <a:cubicBezTo>
                  <a:pt x="3165288" y="916786"/>
                  <a:pt x="3167139" y="911822"/>
                  <a:pt x="3167139" y="906437"/>
                </a:cubicBezTo>
                <a:cubicBezTo>
                  <a:pt x="3167139" y="900715"/>
                  <a:pt x="3164110" y="896340"/>
                  <a:pt x="3158052" y="893311"/>
                </a:cubicBezTo>
                <a:cubicBezTo>
                  <a:pt x="3158725" y="895331"/>
                  <a:pt x="3159061" y="897013"/>
                  <a:pt x="3159061" y="898360"/>
                </a:cubicBezTo>
                <a:cubicBezTo>
                  <a:pt x="3159061" y="900715"/>
                  <a:pt x="3158220" y="902398"/>
                  <a:pt x="3156537" y="903408"/>
                </a:cubicBezTo>
                <a:cubicBezTo>
                  <a:pt x="3154855" y="904418"/>
                  <a:pt x="3152835" y="904922"/>
                  <a:pt x="3150480" y="904922"/>
                </a:cubicBezTo>
                <a:cubicBezTo>
                  <a:pt x="3148797" y="904922"/>
                  <a:pt x="3147030" y="904165"/>
                  <a:pt x="3145179" y="902651"/>
                </a:cubicBezTo>
                <a:cubicBezTo>
                  <a:pt x="3143328" y="901136"/>
                  <a:pt x="3142402" y="899033"/>
                  <a:pt x="3142402" y="896340"/>
                </a:cubicBezTo>
                <a:cubicBezTo>
                  <a:pt x="3142402" y="893648"/>
                  <a:pt x="3143833" y="891545"/>
                  <a:pt x="3146693" y="890030"/>
                </a:cubicBezTo>
                <a:cubicBezTo>
                  <a:pt x="3149554" y="888516"/>
                  <a:pt x="3151994" y="887758"/>
                  <a:pt x="3154013" y="887758"/>
                </a:cubicBezTo>
                <a:cubicBezTo>
                  <a:pt x="3160408" y="887758"/>
                  <a:pt x="3165288" y="890198"/>
                  <a:pt x="3168653" y="895078"/>
                </a:cubicBezTo>
                <a:cubicBezTo>
                  <a:pt x="3172019" y="899958"/>
                  <a:pt x="3173702" y="904754"/>
                  <a:pt x="3173702" y="909466"/>
                </a:cubicBezTo>
                <a:cubicBezTo>
                  <a:pt x="3173702" y="917206"/>
                  <a:pt x="3170925" y="923348"/>
                  <a:pt x="3165372" y="927892"/>
                </a:cubicBezTo>
                <a:cubicBezTo>
                  <a:pt x="3159819" y="932435"/>
                  <a:pt x="3152667" y="934707"/>
                  <a:pt x="3143917" y="934707"/>
                </a:cubicBezTo>
                <a:cubicBezTo>
                  <a:pt x="3132137" y="934707"/>
                  <a:pt x="3122798" y="931089"/>
                  <a:pt x="3115899" y="923853"/>
                </a:cubicBezTo>
                <a:cubicBezTo>
                  <a:pt x="3109000" y="916618"/>
                  <a:pt x="3105550" y="908288"/>
                  <a:pt x="3105550" y="898864"/>
                </a:cubicBezTo>
                <a:cubicBezTo>
                  <a:pt x="3105550" y="888431"/>
                  <a:pt x="3110262" y="877830"/>
                  <a:pt x="3119685" y="867060"/>
                </a:cubicBezTo>
                <a:cubicBezTo>
                  <a:pt x="3119685" y="864032"/>
                  <a:pt x="3117918" y="860582"/>
                  <a:pt x="3114384" y="856712"/>
                </a:cubicBezTo>
                <a:cubicBezTo>
                  <a:pt x="3110851" y="852841"/>
                  <a:pt x="3105718" y="850906"/>
                  <a:pt x="3098987" y="850906"/>
                </a:cubicBezTo>
                <a:cubicBezTo>
                  <a:pt x="3091583" y="850906"/>
                  <a:pt x="3085357" y="855281"/>
                  <a:pt x="3080309" y="864032"/>
                </a:cubicBezTo>
                <a:lnTo>
                  <a:pt x="3050524" y="844848"/>
                </a:lnTo>
                <a:cubicBezTo>
                  <a:pt x="3049178" y="838454"/>
                  <a:pt x="3048505" y="831723"/>
                  <a:pt x="3048505" y="824655"/>
                </a:cubicBezTo>
                <a:cubicBezTo>
                  <a:pt x="3048505" y="812539"/>
                  <a:pt x="3050524" y="801181"/>
                  <a:pt x="3054563" y="790580"/>
                </a:cubicBezTo>
                <a:cubicBezTo>
                  <a:pt x="3058601" y="779978"/>
                  <a:pt x="3064407" y="770639"/>
                  <a:pt x="3071979" y="762562"/>
                </a:cubicBezTo>
                <a:cubicBezTo>
                  <a:pt x="3079552" y="754485"/>
                  <a:pt x="3088554" y="748090"/>
                  <a:pt x="3098987" y="743378"/>
                </a:cubicBezTo>
                <a:cubicBezTo>
                  <a:pt x="3109421" y="738667"/>
                  <a:pt x="3121031" y="736311"/>
                  <a:pt x="3133820" y="736311"/>
                </a:cubicBezTo>
                <a:cubicBezTo>
                  <a:pt x="3146946" y="736311"/>
                  <a:pt x="3162091" y="741275"/>
                  <a:pt x="3179255" y="751203"/>
                </a:cubicBezTo>
                <a:cubicBezTo>
                  <a:pt x="3196419" y="761131"/>
                  <a:pt x="3215602" y="774173"/>
                  <a:pt x="3236805" y="790327"/>
                </a:cubicBezTo>
                <a:lnTo>
                  <a:pt x="3236805" y="728234"/>
                </a:lnTo>
                <a:cubicBezTo>
                  <a:pt x="3236805" y="715781"/>
                  <a:pt x="3241011" y="706863"/>
                  <a:pt x="3249425" y="701478"/>
                </a:cubicBezTo>
                <a:cubicBezTo>
                  <a:pt x="3251444" y="700132"/>
                  <a:pt x="3266926" y="695083"/>
                  <a:pt x="3295869" y="686333"/>
                </a:cubicBezTo>
                <a:lnTo>
                  <a:pt x="3285268" y="698449"/>
                </a:lnTo>
                <a:cubicBezTo>
                  <a:pt x="3281229" y="704843"/>
                  <a:pt x="3278873" y="713594"/>
                  <a:pt x="3278200" y="724700"/>
                </a:cubicBezTo>
                <a:lnTo>
                  <a:pt x="3278705" y="736816"/>
                </a:lnTo>
                <a:lnTo>
                  <a:pt x="3295517" y="736816"/>
                </a:lnTo>
                <a:lnTo>
                  <a:pt x="3331712" y="736816"/>
                </a:lnTo>
                <a:lnTo>
                  <a:pt x="3336408" y="736816"/>
                </a:lnTo>
                <a:cubicBezTo>
                  <a:pt x="3332032" y="721334"/>
                  <a:pt x="3329845" y="709892"/>
                  <a:pt x="3329845" y="702488"/>
                </a:cubicBezTo>
                <a:cubicBezTo>
                  <a:pt x="3329845" y="689026"/>
                  <a:pt x="3332453" y="676742"/>
                  <a:pt x="3337670" y="665635"/>
                </a:cubicBezTo>
                <a:cubicBezTo>
                  <a:pt x="3342886" y="654529"/>
                  <a:pt x="3350206" y="645106"/>
                  <a:pt x="3359629" y="637365"/>
                </a:cubicBezTo>
                <a:cubicBezTo>
                  <a:pt x="3369053" y="629624"/>
                  <a:pt x="3380412" y="623651"/>
                  <a:pt x="3393705" y="619444"/>
                </a:cubicBezTo>
                <a:cubicBezTo>
                  <a:pt x="3406999" y="615237"/>
                  <a:pt x="3421555" y="613134"/>
                  <a:pt x="3437373" y="613134"/>
                </a:cubicBezTo>
                <a:close/>
                <a:moveTo>
                  <a:pt x="2665848" y="613134"/>
                </a:moveTo>
                <a:cubicBezTo>
                  <a:pt x="2684358" y="613134"/>
                  <a:pt x="2700849" y="615742"/>
                  <a:pt x="2715320" y="620958"/>
                </a:cubicBezTo>
                <a:cubicBezTo>
                  <a:pt x="2729792" y="626175"/>
                  <a:pt x="2742918" y="633663"/>
                  <a:pt x="2754697" y="643423"/>
                </a:cubicBezTo>
                <a:cubicBezTo>
                  <a:pt x="2766139" y="653520"/>
                  <a:pt x="2776320" y="663027"/>
                  <a:pt x="2785239" y="671946"/>
                </a:cubicBezTo>
                <a:cubicBezTo>
                  <a:pt x="2794157" y="680864"/>
                  <a:pt x="2802151" y="688689"/>
                  <a:pt x="2809218" y="695420"/>
                </a:cubicBezTo>
                <a:cubicBezTo>
                  <a:pt x="2816286" y="702151"/>
                  <a:pt x="2822512" y="707536"/>
                  <a:pt x="2827897" y="711574"/>
                </a:cubicBezTo>
                <a:cubicBezTo>
                  <a:pt x="2833281" y="715613"/>
                  <a:pt x="2838329" y="717801"/>
                  <a:pt x="2843041" y="718137"/>
                </a:cubicBezTo>
                <a:cubicBezTo>
                  <a:pt x="2857176" y="712752"/>
                  <a:pt x="2865085" y="699122"/>
                  <a:pt x="2866768" y="677246"/>
                </a:cubicBezTo>
                <a:lnTo>
                  <a:pt x="2866768" y="675227"/>
                </a:lnTo>
                <a:cubicBezTo>
                  <a:pt x="2866768" y="671188"/>
                  <a:pt x="2865674" y="667234"/>
                  <a:pt x="2863487" y="663364"/>
                </a:cubicBezTo>
                <a:cubicBezTo>
                  <a:pt x="2861299" y="659493"/>
                  <a:pt x="2858607" y="656044"/>
                  <a:pt x="2855410" y="653015"/>
                </a:cubicBezTo>
                <a:cubicBezTo>
                  <a:pt x="2852212" y="649986"/>
                  <a:pt x="2848931" y="647546"/>
                  <a:pt x="2845565" y="645695"/>
                </a:cubicBezTo>
                <a:cubicBezTo>
                  <a:pt x="2842200" y="643844"/>
                  <a:pt x="2839339" y="642918"/>
                  <a:pt x="2836983" y="642918"/>
                </a:cubicBezTo>
                <a:lnTo>
                  <a:pt x="2835974" y="642918"/>
                </a:lnTo>
                <a:cubicBezTo>
                  <a:pt x="2832272" y="642918"/>
                  <a:pt x="2829075" y="644349"/>
                  <a:pt x="2826382" y="647209"/>
                </a:cubicBezTo>
                <a:cubicBezTo>
                  <a:pt x="2823690" y="650070"/>
                  <a:pt x="2822343" y="654193"/>
                  <a:pt x="2822343" y="659577"/>
                </a:cubicBezTo>
                <a:cubicBezTo>
                  <a:pt x="2822343" y="664626"/>
                  <a:pt x="2823942" y="668833"/>
                  <a:pt x="2827139" y="672198"/>
                </a:cubicBezTo>
                <a:cubicBezTo>
                  <a:pt x="2830336" y="675564"/>
                  <a:pt x="2833450" y="677246"/>
                  <a:pt x="2836478" y="677246"/>
                </a:cubicBezTo>
                <a:cubicBezTo>
                  <a:pt x="2838161" y="677246"/>
                  <a:pt x="2839760" y="676657"/>
                  <a:pt x="2841274" y="675479"/>
                </a:cubicBezTo>
                <a:cubicBezTo>
                  <a:pt x="2842789" y="674302"/>
                  <a:pt x="2844051" y="672871"/>
                  <a:pt x="2845060" y="671188"/>
                </a:cubicBezTo>
                <a:cubicBezTo>
                  <a:pt x="2844724" y="671525"/>
                  <a:pt x="2843714" y="671693"/>
                  <a:pt x="2842032" y="671693"/>
                </a:cubicBezTo>
                <a:cubicBezTo>
                  <a:pt x="2840685" y="671693"/>
                  <a:pt x="2839423" y="671020"/>
                  <a:pt x="2838245" y="669674"/>
                </a:cubicBezTo>
                <a:cubicBezTo>
                  <a:pt x="2837068" y="668328"/>
                  <a:pt x="2836310" y="666982"/>
                  <a:pt x="2835974" y="665635"/>
                </a:cubicBezTo>
                <a:cubicBezTo>
                  <a:pt x="2835974" y="662606"/>
                  <a:pt x="2836394" y="660587"/>
                  <a:pt x="2837236" y="659577"/>
                </a:cubicBezTo>
                <a:cubicBezTo>
                  <a:pt x="2838077" y="658568"/>
                  <a:pt x="2839171" y="658063"/>
                  <a:pt x="2840517" y="658063"/>
                </a:cubicBezTo>
                <a:cubicBezTo>
                  <a:pt x="2842537" y="658063"/>
                  <a:pt x="2844892" y="659241"/>
                  <a:pt x="2847585" y="661597"/>
                </a:cubicBezTo>
                <a:cubicBezTo>
                  <a:pt x="2850277" y="663953"/>
                  <a:pt x="2851623" y="667150"/>
                  <a:pt x="2851623" y="671188"/>
                </a:cubicBezTo>
                <a:cubicBezTo>
                  <a:pt x="2851623" y="674554"/>
                  <a:pt x="2850445" y="677246"/>
                  <a:pt x="2848089" y="679266"/>
                </a:cubicBezTo>
                <a:cubicBezTo>
                  <a:pt x="2845734" y="681285"/>
                  <a:pt x="2843209" y="682799"/>
                  <a:pt x="2840517" y="683809"/>
                </a:cubicBezTo>
                <a:lnTo>
                  <a:pt x="2839003" y="683809"/>
                </a:lnTo>
                <a:cubicBezTo>
                  <a:pt x="2833281" y="683809"/>
                  <a:pt x="2828149" y="681369"/>
                  <a:pt x="2823606" y="676489"/>
                </a:cubicBezTo>
                <a:cubicBezTo>
                  <a:pt x="2819062" y="671609"/>
                  <a:pt x="2816790" y="665299"/>
                  <a:pt x="2816790" y="657558"/>
                </a:cubicBezTo>
                <a:cubicBezTo>
                  <a:pt x="2816790" y="652510"/>
                  <a:pt x="2818557" y="647630"/>
                  <a:pt x="2822091" y="642918"/>
                </a:cubicBezTo>
                <a:cubicBezTo>
                  <a:pt x="2825625" y="638207"/>
                  <a:pt x="2830252" y="635514"/>
                  <a:pt x="2835974" y="634841"/>
                </a:cubicBezTo>
                <a:lnTo>
                  <a:pt x="2839003" y="634841"/>
                </a:lnTo>
                <a:cubicBezTo>
                  <a:pt x="2843714" y="634841"/>
                  <a:pt x="2848342" y="636103"/>
                  <a:pt x="2852885" y="638627"/>
                </a:cubicBezTo>
                <a:cubicBezTo>
                  <a:pt x="2857429" y="641151"/>
                  <a:pt x="2861552" y="644433"/>
                  <a:pt x="2865253" y="648471"/>
                </a:cubicBezTo>
                <a:cubicBezTo>
                  <a:pt x="2868956" y="652510"/>
                  <a:pt x="2871900" y="657137"/>
                  <a:pt x="2874088" y="662354"/>
                </a:cubicBezTo>
                <a:cubicBezTo>
                  <a:pt x="2876276" y="667570"/>
                  <a:pt x="2877369" y="673039"/>
                  <a:pt x="2877369" y="678761"/>
                </a:cubicBezTo>
                <a:cubicBezTo>
                  <a:pt x="2877369" y="683809"/>
                  <a:pt x="2876276" y="689614"/>
                  <a:pt x="2874088" y="696177"/>
                </a:cubicBezTo>
                <a:cubicBezTo>
                  <a:pt x="2871900" y="702740"/>
                  <a:pt x="2868872" y="709050"/>
                  <a:pt x="2865001" y="715108"/>
                </a:cubicBezTo>
                <a:cubicBezTo>
                  <a:pt x="2861131" y="721166"/>
                  <a:pt x="2856503" y="726299"/>
                  <a:pt x="2851119" y="730505"/>
                </a:cubicBezTo>
                <a:cubicBezTo>
                  <a:pt x="2845734" y="734712"/>
                  <a:pt x="2839844" y="736816"/>
                  <a:pt x="2833450" y="736816"/>
                </a:cubicBezTo>
                <a:lnTo>
                  <a:pt x="2944216" y="736816"/>
                </a:lnTo>
                <a:lnTo>
                  <a:pt x="2931595" y="769629"/>
                </a:lnTo>
                <a:lnTo>
                  <a:pt x="2904839" y="769629"/>
                </a:lnTo>
                <a:lnTo>
                  <a:pt x="2905344" y="987209"/>
                </a:lnTo>
                <a:lnTo>
                  <a:pt x="2906354" y="1004878"/>
                </a:lnTo>
                <a:cubicBezTo>
                  <a:pt x="2906354" y="1012618"/>
                  <a:pt x="2908794" y="1019434"/>
                  <a:pt x="2913674" y="1025323"/>
                </a:cubicBezTo>
                <a:cubicBezTo>
                  <a:pt x="2918554" y="1031213"/>
                  <a:pt x="2925537" y="1034158"/>
                  <a:pt x="2934624" y="1034158"/>
                </a:cubicBezTo>
                <a:cubicBezTo>
                  <a:pt x="2938663" y="1034158"/>
                  <a:pt x="2942365" y="1032980"/>
                  <a:pt x="2945730" y="1030624"/>
                </a:cubicBezTo>
                <a:cubicBezTo>
                  <a:pt x="2949096" y="1028268"/>
                  <a:pt x="2950778" y="1024902"/>
                  <a:pt x="2950778" y="1020527"/>
                </a:cubicBezTo>
                <a:cubicBezTo>
                  <a:pt x="2950778" y="1017162"/>
                  <a:pt x="2949432" y="1014469"/>
                  <a:pt x="2946740" y="1012450"/>
                </a:cubicBezTo>
                <a:cubicBezTo>
                  <a:pt x="2944047" y="1010431"/>
                  <a:pt x="2940850" y="1009421"/>
                  <a:pt x="2937148" y="1009421"/>
                </a:cubicBezTo>
                <a:cubicBezTo>
                  <a:pt x="2938494" y="1011777"/>
                  <a:pt x="2939168" y="1013965"/>
                  <a:pt x="2939168" y="1015984"/>
                </a:cubicBezTo>
                <a:cubicBezTo>
                  <a:pt x="2939168" y="1017667"/>
                  <a:pt x="2938410" y="1019265"/>
                  <a:pt x="2936896" y="1020780"/>
                </a:cubicBezTo>
                <a:cubicBezTo>
                  <a:pt x="2935381" y="1022294"/>
                  <a:pt x="2933614" y="1023051"/>
                  <a:pt x="2931595" y="1023051"/>
                </a:cubicBezTo>
                <a:cubicBezTo>
                  <a:pt x="2929576" y="1023051"/>
                  <a:pt x="2927893" y="1022210"/>
                  <a:pt x="2926547" y="1020527"/>
                </a:cubicBezTo>
                <a:cubicBezTo>
                  <a:pt x="2925201" y="1018845"/>
                  <a:pt x="2924527" y="1016994"/>
                  <a:pt x="2924527" y="1014974"/>
                </a:cubicBezTo>
                <a:cubicBezTo>
                  <a:pt x="2924527" y="1011945"/>
                  <a:pt x="2925705" y="1009253"/>
                  <a:pt x="2928062" y="1006897"/>
                </a:cubicBezTo>
                <a:cubicBezTo>
                  <a:pt x="2930417" y="1004541"/>
                  <a:pt x="2933446" y="1003363"/>
                  <a:pt x="2937148" y="1003363"/>
                </a:cubicBezTo>
                <a:cubicBezTo>
                  <a:pt x="2942869" y="1003363"/>
                  <a:pt x="2947581" y="1005130"/>
                  <a:pt x="2951283" y="1008664"/>
                </a:cubicBezTo>
                <a:cubicBezTo>
                  <a:pt x="2954985" y="1012198"/>
                  <a:pt x="2956836" y="1016152"/>
                  <a:pt x="2956836" y="1020527"/>
                </a:cubicBezTo>
                <a:cubicBezTo>
                  <a:pt x="2956836" y="1026249"/>
                  <a:pt x="2954565" y="1031045"/>
                  <a:pt x="2950021" y="1034915"/>
                </a:cubicBezTo>
                <a:cubicBezTo>
                  <a:pt x="2945478" y="1038785"/>
                  <a:pt x="2940346" y="1040720"/>
                  <a:pt x="2934624" y="1040720"/>
                </a:cubicBezTo>
                <a:cubicBezTo>
                  <a:pt x="2921499" y="1040720"/>
                  <a:pt x="2910056" y="1036345"/>
                  <a:pt x="2900296" y="1027595"/>
                </a:cubicBezTo>
                <a:cubicBezTo>
                  <a:pt x="2890536" y="1018845"/>
                  <a:pt x="2884310" y="1008075"/>
                  <a:pt x="2881618" y="995286"/>
                </a:cubicBezTo>
                <a:lnTo>
                  <a:pt x="2881112" y="990743"/>
                </a:lnTo>
                <a:cubicBezTo>
                  <a:pt x="2875391" y="1011609"/>
                  <a:pt x="2865968" y="1022042"/>
                  <a:pt x="2852843" y="1022042"/>
                </a:cubicBezTo>
                <a:cubicBezTo>
                  <a:pt x="2856881" y="1019013"/>
                  <a:pt x="2860162" y="1015563"/>
                  <a:pt x="2862687" y="1011693"/>
                </a:cubicBezTo>
                <a:cubicBezTo>
                  <a:pt x="2865211" y="1007823"/>
                  <a:pt x="2866473" y="1003700"/>
                  <a:pt x="2866473" y="999325"/>
                </a:cubicBezTo>
                <a:cubicBezTo>
                  <a:pt x="2865126" y="991584"/>
                  <a:pt x="2861761" y="985442"/>
                  <a:pt x="2856376" y="980899"/>
                </a:cubicBezTo>
                <a:cubicBezTo>
                  <a:pt x="2850991" y="976355"/>
                  <a:pt x="2846784" y="973074"/>
                  <a:pt x="2843756" y="971054"/>
                </a:cubicBezTo>
                <a:cubicBezTo>
                  <a:pt x="2837361" y="966679"/>
                  <a:pt x="2830967" y="963146"/>
                  <a:pt x="2824572" y="960453"/>
                </a:cubicBezTo>
                <a:cubicBezTo>
                  <a:pt x="2818178" y="957761"/>
                  <a:pt x="2812120" y="955910"/>
                  <a:pt x="2806399" y="954900"/>
                </a:cubicBezTo>
                <a:lnTo>
                  <a:pt x="2800341" y="964492"/>
                </a:lnTo>
                <a:cubicBezTo>
                  <a:pt x="2792600" y="976271"/>
                  <a:pt x="2785280" y="986031"/>
                  <a:pt x="2778381" y="993772"/>
                </a:cubicBezTo>
                <a:cubicBezTo>
                  <a:pt x="2771482" y="1001512"/>
                  <a:pt x="2763152" y="1005383"/>
                  <a:pt x="2753392" y="1005383"/>
                </a:cubicBezTo>
                <a:cubicBezTo>
                  <a:pt x="2747671" y="1005383"/>
                  <a:pt x="2742117" y="1004036"/>
                  <a:pt x="2736733" y="1001344"/>
                </a:cubicBezTo>
                <a:cubicBezTo>
                  <a:pt x="2731348" y="998652"/>
                  <a:pt x="2726468" y="995034"/>
                  <a:pt x="2722093" y="990490"/>
                </a:cubicBezTo>
                <a:cubicBezTo>
                  <a:pt x="2717718" y="985947"/>
                  <a:pt x="2714268" y="980899"/>
                  <a:pt x="2711744" y="975345"/>
                </a:cubicBezTo>
                <a:cubicBezTo>
                  <a:pt x="2709220" y="969792"/>
                  <a:pt x="2707958" y="964155"/>
                  <a:pt x="2707958" y="958434"/>
                </a:cubicBezTo>
                <a:cubicBezTo>
                  <a:pt x="2707958" y="950693"/>
                  <a:pt x="2709220" y="942868"/>
                  <a:pt x="2711744" y="934959"/>
                </a:cubicBezTo>
                <a:cubicBezTo>
                  <a:pt x="2714268" y="927051"/>
                  <a:pt x="2717970" y="919983"/>
                  <a:pt x="2722850" y="913757"/>
                </a:cubicBezTo>
                <a:cubicBezTo>
                  <a:pt x="2727730" y="907531"/>
                  <a:pt x="2733704" y="902398"/>
                  <a:pt x="2740772" y="898360"/>
                </a:cubicBezTo>
                <a:cubicBezTo>
                  <a:pt x="2747839" y="894321"/>
                  <a:pt x="2755748" y="892302"/>
                  <a:pt x="2764498" y="892302"/>
                </a:cubicBezTo>
                <a:lnTo>
                  <a:pt x="2770051" y="892302"/>
                </a:lnTo>
                <a:lnTo>
                  <a:pt x="2766517" y="885739"/>
                </a:lnTo>
                <a:cubicBezTo>
                  <a:pt x="2762816" y="879681"/>
                  <a:pt x="2757767" y="874549"/>
                  <a:pt x="2751373" y="870342"/>
                </a:cubicBezTo>
                <a:cubicBezTo>
                  <a:pt x="2744978" y="866135"/>
                  <a:pt x="2737995" y="862265"/>
                  <a:pt x="2730422" y="858731"/>
                </a:cubicBezTo>
                <a:cubicBezTo>
                  <a:pt x="2722850" y="855197"/>
                  <a:pt x="2715109" y="851747"/>
                  <a:pt x="2707200" y="848382"/>
                </a:cubicBezTo>
                <a:cubicBezTo>
                  <a:pt x="2699291" y="845016"/>
                  <a:pt x="2692224" y="841146"/>
                  <a:pt x="2685998" y="836771"/>
                </a:cubicBezTo>
                <a:cubicBezTo>
                  <a:pt x="2679772" y="832396"/>
                  <a:pt x="2674639" y="827263"/>
                  <a:pt x="2670601" y="821374"/>
                </a:cubicBezTo>
                <a:cubicBezTo>
                  <a:pt x="2666562" y="815484"/>
                  <a:pt x="2664542" y="808164"/>
                  <a:pt x="2664542" y="799414"/>
                </a:cubicBezTo>
                <a:cubicBezTo>
                  <a:pt x="2664542" y="788308"/>
                  <a:pt x="2667571" y="778380"/>
                  <a:pt x="2673630" y="769629"/>
                </a:cubicBezTo>
                <a:lnTo>
                  <a:pt x="2636778" y="769629"/>
                </a:lnTo>
                <a:lnTo>
                  <a:pt x="2611831" y="769629"/>
                </a:lnTo>
                <a:lnTo>
                  <a:pt x="2610317" y="997810"/>
                </a:lnTo>
                <a:cubicBezTo>
                  <a:pt x="2610317" y="1006561"/>
                  <a:pt x="2614103" y="1014217"/>
                  <a:pt x="2621676" y="1020780"/>
                </a:cubicBezTo>
                <a:cubicBezTo>
                  <a:pt x="2629248" y="1027342"/>
                  <a:pt x="2638755" y="1030624"/>
                  <a:pt x="2650198" y="1030624"/>
                </a:cubicBezTo>
                <a:cubicBezTo>
                  <a:pt x="2655919" y="1030624"/>
                  <a:pt x="2660800" y="1029278"/>
                  <a:pt x="2664838" y="1026585"/>
                </a:cubicBezTo>
                <a:cubicBezTo>
                  <a:pt x="2668877" y="1023893"/>
                  <a:pt x="2670896" y="1020191"/>
                  <a:pt x="2670896" y="1015479"/>
                </a:cubicBezTo>
                <a:cubicBezTo>
                  <a:pt x="2670896" y="1012114"/>
                  <a:pt x="2669297" y="1009169"/>
                  <a:pt x="2666100" y="1006645"/>
                </a:cubicBezTo>
                <a:cubicBezTo>
                  <a:pt x="2662903" y="1004121"/>
                  <a:pt x="2658949" y="1002858"/>
                  <a:pt x="2654237" y="1002858"/>
                </a:cubicBezTo>
                <a:cubicBezTo>
                  <a:pt x="2655583" y="1005214"/>
                  <a:pt x="2656256" y="1007570"/>
                  <a:pt x="2656256" y="1009926"/>
                </a:cubicBezTo>
                <a:cubicBezTo>
                  <a:pt x="2656256" y="1011945"/>
                  <a:pt x="2655330" y="1013796"/>
                  <a:pt x="2653479" y="1015479"/>
                </a:cubicBezTo>
                <a:cubicBezTo>
                  <a:pt x="2651629" y="1017162"/>
                  <a:pt x="2649357" y="1018003"/>
                  <a:pt x="2646664" y="1018003"/>
                </a:cubicBezTo>
                <a:cubicBezTo>
                  <a:pt x="2643972" y="1018003"/>
                  <a:pt x="2642037" y="1017078"/>
                  <a:pt x="2640859" y="1015227"/>
                </a:cubicBezTo>
                <a:cubicBezTo>
                  <a:pt x="2639681" y="1013376"/>
                  <a:pt x="2639092" y="1011272"/>
                  <a:pt x="2639092" y="1008916"/>
                </a:cubicBezTo>
                <a:cubicBezTo>
                  <a:pt x="2639092" y="1005214"/>
                  <a:pt x="2640438" y="1002185"/>
                  <a:pt x="2643130" y="999830"/>
                </a:cubicBezTo>
                <a:cubicBezTo>
                  <a:pt x="2645823" y="997474"/>
                  <a:pt x="2649525" y="996296"/>
                  <a:pt x="2654237" y="996296"/>
                </a:cubicBezTo>
                <a:cubicBezTo>
                  <a:pt x="2660631" y="996296"/>
                  <a:pt x="2666184" y="998063"/>
                  <a:pt x="2670896" y="1001596"/>
                </a:cubicBezTo>
                <a:cubicBezTo>
                  <a:pt x="2675608" y="1005130"/>
                  <a:pt x="2677963" y="1009758"/>
                  <a:pt x="2677963" y="1015479"/>
                </a:cubicBezTo>
                <a:cubicBezTo>
                  <a:pt x="2677963" y="1021200"/>
                  <a:pt x="2675271" y="1026417"/>
                  <a:pt x="2669886" y="1031129"/>
                </a:cubicBezTo>
                <a:cubicBezTo>
                  <a:pt x="2664501" y="1035840"/>
                  <a:pt x="2657939" y="1038196"/>
                  <a:pt x="2650198" y="1038196"/>
                </a:cubicBezTo>
                <a:cubicBezTo>
                  <a:pt x="2642794" y="1038196"/>
                  <a:pt x="2635558" y="1036934"/>
                  <a:pt x="2628491" y="1034410"/>
                </a:cubicBezTo>
                <a:cubicBezTo>
                  <a:pt x="2621423" y="1031886"/>
                  <a:pt x="2614945" y="1028436"/>
                  <a:pt x="2609055" y="1024061"/>
                </a:cubicBezTo>
                <a:cubicBezTo>
                  <a:pt x="2603165" y="1019686"/>
                  <a:pt x="2598201" y="1014385"/>
                  <a:pt x="2594163" y="1008159"/>
                </a:cubicBezTo>
                <a:cubicBezTo>
                  <a:pt x="2590124" y="1001933"/>
                  <a:pt x="2587263" y="994950"/>
                  <a:pt x="2585581" y="987209"/>
                </a:cubicBezTo>
                <a:lnTo>
                  <a:pt x="2582551" y="991752"/>
                </a:lnTo>
                <a:cubicBezTo>
                  <a:pt x="2580869" y="997474"/>
                  <a:pt x="2576746" y="1003111"/>
                  <a:pt x="2570183" y="1008664"/>
                </a:cubicBezTo>
                <a:cubicBezTo>
                  <a:pt x="2566902" y="1011441"/>
                  <a:pt x="2563600" y="1013523"/>
                  <a:pt x="2560276" y="1014911"/>
                </a:cubicBezTo>
                <a:lnTo>
                  <a:pt x="2550981" y="1016840"/>
                </a:lnTo>
                <a:lnTo>
                  <a:pt x="2552129" y="1019518"/>
                </a:lnTo>
                <a:cubicBezTo>
                  <a:pt x="2552129" y="1024902"/>
                  <a:pt x="2550025" y="1029614"/>
                  <a:pt x="2545818" y="1033653"/>
                </a:cubicBezTo>
                <a:cubicBezTo>
                  <a:pt x="2541611" y="1037691"/>
                  <a:pt x="2536647" y="1039711"/>
                  <a:pt x="2530926" y="1039711"/>
                </a:cubicBezTo>
                <a:cubicBezTo>
                  <a:pt x="2518474" y="1039711"/>
                  <a:pt x="2507704" y="1035336"/>
                  <a:pt x="2498617" y="1026585"/>
                </a:cubicBezTo>
                <a:cubicBezTo>
                  <a:pt x="2489530" y="1017835"/>
                  <a:pt x="2483641" y="1007065"/>
                  <a:pt x="2480948" y="994276"/>
                </a:cubicBezTo>
                <a:lnTo>
                  <a:pt x="2480444" y="991752"/>
                </a:lnTo>
                <a:lnTo>
                  <a:pt x="2479434" y="993772"/>
                </a:lnTo>
                <a:cubicBezTo>
                  <a:pt x="2476742" y="1001512"/>
                  <a:pt x="2473292" y="1007991"/>
                  <a:pt x="2469085" y="1013207"/>
                </a:cubicBezTo>
                <a:cubicBezTo>
                  <a:pt x="2464878" y="1018424"/>
                  <a:pt x="2459578" y="1021032"/>
                  <a:pt x="2453183" y="1021032"/>
                </a:cubicBezTo>
                <a:cubicBezTo>
                  <a:pt x="2456885" y="1018340"/>
                  <a:pt x="2459409" y="1015143"/>
                  <a:pt x="2460755" y="1011441"/>
                </a:cubicBezTo>
                <a:cubicBezTo>
                  <a:pt x="2462101" y="1007738"/>
                  <a:pt x="2462775" y="1003363"/>
                  <a:pt x="2462775" y="998315"/>
                </a:cubicBezTo>
                <a:lnTo>
                  <a:pt x="2462775" y="803453"/>
                </a:lnTo>
                <a:cubicBezTo>
                  <a:pt x="2458399" y="792010"/>
                  <a:pt x="2452510" y="783596"/>
                  <a:pt x="2445106" y="778211"/>
                </a:cubicBezTo>
                <a:cubicBezTo>
                  <a:pt x="2437702" y="772826"/>
                  <a:pt x="2431139" y="770134"/>
                  <a:pt x="2425418" y="770134"/>
                </a:cubicBezTo>
                <a:lnTo>
                  <a:pt x="2402196" y="770134"/>
                </a:lnTo>
                <a:lnTo>
                  <a:pt x="2402700" y="1003363"/>
                </a:lnTo>
                <a:cubicBezTo>
                  <a:pt x="2402700" y="1010094"/>
                  <a:pt x="2405056" y="1016657"/>
                  <a:pt x="2409768" y="1023051"/>
                </a:cubicBezTo>
                <a:cubicBezTo>
                  <a:pt x="2414480" y="1029446"/>
                  <a:pt x="2421042" y="1032643"/>
                  <a:pt x="2429456" y="1032643"/>
                </a:cubicBezTo>
                <a:cubicBezTo>
                  <a:pt x="2433832" y="1032643"/>
                  <a:pt x="2437533" y="1031465"/>
                  <a:pt x="2440562" y="1029109"/>
                </a:cubicBezTo>
                <a:cubicBezTo>
                  <a:pt x="2443591" y="1026754"/>
                  <a:pt x="2445106" y="1023388"/>
                  <a:pt x="2445106" y="1019013"/>
                </a:cubicBezTo>
                <a:cubicBezTo>
                  <a:pt x="2445106" y="1015311"/>
                  <a:pt x="2443844" y="1012534"/>
                  <a:pt x="2441319" y="1010683"/>
                </a:cubicBezTo>
                <a:cubicBezTo>
                  <a:pt x="2438795" y="1008832"/>
                  <a:pt x="2435851" y="1007907"/>
                  <a:pt x="2432485" y="1007907"/>
                </a:cubicBezTo>
                <a:cubicBezTo>
                  <a:pt x="2433832" y="1010263"/>
                  <a:pt x="2434504" y="1012450"/>
                  <a:pt x="2434504" y="1014469"/>
                </a:cubicBezTo>
                <a:cubicBezTo>
                  <a:pt x="2434504" y="1016152"/>
                  <a:pt x="2433663" y="1017751"/>
                  <a:pt x="2431980" y="1019265"/>
                </a:cubicBezTo>
                <a:cubicBezTo>
                  <a:pt x="2430298" y="1020780"/>
                  <a:pt x="2428615" y="1021537"/>
                  <a:pt x="2426932" y="1021537"/>
                </a:cubicBezTo>
                <a:cubicBezTo>
                  <a:pt x="2425249" y="1021537"/>
                  <a:pt x="2423735" y="1020696"/>
                  <a:pt x="2422389" y="1019013"/>
                </a:cubicBezTo>
                <a:cubicBezTo>
                  <a:pt x="2421042" y="1017330"/>
                  <a:pt x="2420370" y="1015479"/>
                  <a:pt x="2420370" y="1013460"/>
                </a:cubicBezTo>
                <a:cubicBezTo>
                  <a:pt x="2420370" y="1010431"/>
                  <a:pt x="2421547" y="1007738"/>
                  <a:pt x="2423903" y="1005383"/>
                </a:cubicBezTo>
                <a:cubicBezTo>
                  <a:pt x="2426259" y="1003027"/>
                  <a:pt x="2429120" y="1001849"/>
                  <a:pt x="2432485" y="1001849"/>
                </a:cubicBezTo>
                <a:cubicBezTo>
                  <a:pt x="2438543" y="1001849"/>
                  <a:pt x="2443171" y="1003868"/>
                  <a:pt x="2446368" y="1007907"/>
                </a:cubicBezTo>
                <a:cubicBezTo>
                  <a:pt x="2449565" y="1011945"/>
                  <a:pt x="2451164" y="1015647"/>
                  <a:pt x="2451164" y="1019013"/>
                </a:cubicBezTo>
                <a:cubicBezTo>
                  <a:pt x="2451164" y="1023725"/>
                  <a:pt x="2449229" y="1028268"/>
                  <a:pt x="2445358" y="1032643"/>
                </a:cubicBezTo>
                <a:cubicBezTo>
                  <a:pt x="2441488" y="1037018"/>
                  <a:pt x="2436187" y="1039206"/>
                  <a:pt x="2429456" y="1039206"/>
                </a:cubicBezTo>
                <a:cubicBezTo>
                  <a:pt x="2423398" y="1039206"/>
                  <a:pt x="2417677" y="1038028"/>
                  <a:pt x="2412292" y="1035672"/>
                </a:cubicBezTo>
                <a:cubicBezTo>
                  <a:pt x="2406908" y="1033316"/>
                  <a:pt x="2401943" y="1030119"/>
                  <a:pt x="2397400" y="1026080"/>
                </a:cubicBezTo>
                <a:cubicBezTo>
                  <a:pt x="2392856" y="1022042"/>
                  <a:pt x="2389070" y="1017246"/>
                  <a:pt x="2386041" y="1011693"/>
                </a:cubicBezTo>
                <a:cubicBezTo>
                  <a:pt x="2383013" y="1006140"/>
                  <a:pt x="2380993" y="1000166"/>
                  <a:pt x="2379983" y="993772"/>
                </a:cubicBezTo>
                <a:lnTo>
                  <a:pt x="2379479" y="991247"/>
                </a:lnTo>
                <a:lnTo>
                  <a:pt x="2378469" y="993267"/>
                </a:lnTo>
                <a:cubicBezTo>
                  <a:pt x="2376450" y="1000671"/>
                  <a:pt x="2373252" y="1007065"/>
                  <a:pt x="2368877" y="1012450"/>
                </a:cubicBezTo>
                <a:cubicBezTo>
                  <a:pt x="2364502" y="1017835"/>
                  <a:pt x="2358949" y="1020527"/>
                  <a:pt x="2352218" y="1020527"/>
                </a:cubicBezTo>
                <a:cubicBezTo>
                  <a:pt x="2360968" y="1014133"/>
                  <a:pt x="2365344" y="1006561"/>
                  <a:pt x="2365344" y="997810"/>
                </a:cubicBezTo>
                <a:lnTo>
                  <a:pt x="2365344" y="990238"/>
                </a:lnTo>
                <a:cubicBezTo>
                  <a:pt x="2358276" y="958602"/>
                  <a:pt x="2347674" y="936726"/>
                  <a:pt x="2333540" y="924611"/>
                </a:cubicBezTo>
                <a:cubicBezTo>
                  <a:pt x="2330174" y="934370"/>
                  <a:pt x="2325378" y="943373"/>
                  <a:pt x="2319152" y="951619"/>
                </a:cubicBezTo>
                <a:cubicBezTo>
                  <a:pt x="2312926" y="959864"/>
                  <a:pt x="2305774" y="966932"/>
                  <a:pt x="2297697" y="972821"/>
                </a:cubicBezTo>
                <a:cubicBezTo>
                  <a:pt x="2289619" y="978711"/>
                  <a:pt x="2280869" y="983254"/>
                  <a:pt x="2271446" y="986452"/>
                </a:cubicBezTo>
                <a:cubicBezTo>
                  <a:pt x="2262023" y="989649"/>
                  <a:pt x="2252431" y="991247"/>
                  <a:pt x="2242671" y="991247"/>
                </a:cubicBezTo>
                <a:cubicBezTo>
                  <a:pt x="2229882" y="991247"/>
                  <a:pt x="2216841" y="988976"/>
                  <a:pt x="2203547" y="984432"/>
                </a:cubicBezTo>
                <a:cubicBezTo>
                  <a:pt x="2190253" y="979889"/>
                  <a:pt x="2177801" y="973158"/>
                  <a:pt x="2166190" y="964239"/>
                </a:cubicBezTo>
                <a:cubicBezTo>
                  <a:pt x="2154579" y="955321"/>
                  <a:pt x="2144314" y="944215"/>
                  <a:pt x="2135396" y="930921"/>
                </a:cubicBezTo>
                <a:cubicBezTo>
                  <a:pt x="2126477" y="917627"/>
                  <a:pt x="2119998" y="902398"/>
                  <a:pt x="2115960" y="885234"/>
                </a:cubicBezTo>
                <a:cubicBezTo>
                  <a:pt x="2114950" y="881196"/>
                  <a:pt x="2114445" y="877157"/>
                  <a:pt x="2114445" y="873118"/>
                </a:cubicBezTo>
                <a:lnTo>
                  <a:pt x="2114445" y="866051"/>
                </a:lnTo>
                <a:cubicBezTo>
                  <a:pt x="2114445" y="864368"/>
                  <a:pt x="2114530" y="862601"/>
                  <a:pt x="2114698" y="860750"/>
                </a:cubicBezTo>
                <a:cubicBezTo>
                  <a:pt x="2114866" y="858899"/>
                  <a:pt x="2115119" y="857132"/>
                  <a:pt x="2115455" y="855450"/>
                </a:cubicBezTo>
                <a:lnTo>
                  <a:pt x="2117979" y="845353"/>
                </a:lnTo>
                <a:cubicBezTo>
                  <a:pt x="2119326" y="839968"/>
                  <a:pt x="2120587" y="835257"/>
                  <a:pt x="2121765" y="831218"/>
                </a:cubicBezTo>
                <a:cubicBezTo>
                  <a:pt x="2122943" y="827179"/>
                  <a:pt x="2123364" y="823814"/>
                  <a:pt x="2123028" y="821121"/>
                </a:cubicBezTo>
                <a:cubicBezTo>
                  <a:pt x="2123028" y="815400"/>
                  <a:pt x="2120840" y="810857"/>
                  <a:pt x="2116465" y="807491"/>
                </a:cubicBezTo>
                <a:cubicBezTo>
                  <a:pt x="2112090" y="804126"/>
                  <a:pt x="2108219" y="802443"/>
                  <a:pt x="2104854" y="802443"/>
                </a:cubicBezTo>
                <a:cubicBezTo>
                  <a:pt x="2102162" y="802443"/>
                  <a:pt x="2099132" y="803032"/>
                  <a:pt x="2095767" y="804210"/>
                </a:cubicBezTo>
                <a:cubicBezTo>
                  <a:pt x="2092401" y="805388"/>
                  <a:pt x="2089373" y="807070"/>
                  <a:pt x="2086680" y="809258"/>
                </a:cubicBezTo>
                <a:cubicBezTo>
                  <a:pt x="2083988" y="811446"/>
                  <a:pt x="2081716" y="813970"/>
                  <a:pt x="2079865" y="816830"/>
                </a:cubicBezTo>
                <a:cubicBezTo>
                  <a:pt x="2078014" y="819691"/>
                  <a:pt x="2077088" y="822636"/>
                  <a:pt x="2077088" y="825665"/>
                </a:cubicBezTo>
                <a:cubicBezTo>
                  <a:pt x="2077088" y="829703"/>
                  <a:pt x="2078855" y="832901"/>
                  <a:pt x="2082389" y="835257"/>
                </a:cubicBezTo>
                <a:cubicBezTo>
                  <a:pt x="2085923" y="837612"/>
                  <a:pt x="2089036" y="838790"/>
                  <a:pt x="2091728" y="838790"/>
                </a:cubicBezTo>
                <a:cubicBezTo>
                  <a:pt x="2095430" y="838790"/>
                  <a:pt x="2098291" y="837612"/>
                  <a:pt x="2100310" y="835257"/>
                </a:cubicBezTo>
                <a:cubicBezTo>
                  <a:pt x="2102330" y="832901"/>
                  <a:pt x="2103339" y="830881"/>
                  <a:pt x="2103339" y="829199"/>
                </a:cubicBezTo>
                <a:lnTo>
                  <a:pt x="2101737" y="822789"/>
                </a:lnTo>
                <a:lnTo>
                  <a:pt x="2106873" y="830208"/>
                </a:lnTo>
                <a:cubicBezTo>
                  <a:pt x="2106873" y="838622"/>
                  <a:pt x="2101488" y="842829"/>
                  <a:pt x="2090719" y="842829"/>
                </a:cubicBezTo>
                <a:cubicBezTo>
                  <a:pt x="2088026" y="842829"/>
                  <a:pt x="2084913" y="842156"/>
                  <a:pt x="2081379" y="840810"/>
                </a:cubicBezTo>
                <a:cubicBezTo>
                  <a:pt x="2077846" y="839463"/>
                  <a:pt x="2074564" y="837444"/>
                  <a:pt x="2071535" y="834752"/>
                </a:cubicBezTo>
                <a:cubicBezTo>
                  <a:pt x="2068506" y="832059"/>
                  <a:pt x="2065898" y="828778"/>
                  <a:pt x="2063711" y="824908"/>
                </a:cubicBezTo>
                <a:cubicBezTo>
                  <a:pt x="2061523" y="821037"/>
                  <a:pt x="2060429" y="816578"/>
                  <a:pt x="2060429" y="811530"/>
                </a:cubicBezTo>
                <a:cubicBezTo>
                  <a:pt x="2060429" y="803789"/>
                  <a:pt x="2062617" y="797311"/>
                  <a:pt x="2066992" y="792094"/>
                </a:cubicBezTo>
                <a:cubicBezTo>
                  <a:pt x="2071367" y="786877"/>
                  <a:pt x="2077425" y="784269"/>
                  <a:pt x="2085166" y="784269"/>
                </a:cubicBezTo>
                <a:cubicBezTo>
                  <a:pt x="2089204" y="784269"/>
                  <a:pt x="2093916" y="785447"/>
                  <a:pt x="2099301" y="787803"/>
                </a:cubicBezTo>
                <a:cubicBezTo>
                  <a:pt x="2104686" y="790159"/>
                  <a:pt x="2109902" y="793440"/>
                  <a:pt x="2114950" y="797647"/>
                </a:cubicBezTo>
                <a:cubicBezTo>
                  <a:pt x="2119998" y="801854"/>
                  <a:pt x="2124290" y="807155"/>
                  <a:pt x="2127823" y="813549"/>
                </a:cubicBezTo>
                <a:cubicBezTo>
                  <a:pt x="2131357" y="819944"/>
                  <a:pt x="2133292" y="827179"/>
                  <a:pt x="2133629" y="835257"/>
                </a:cubicBezTo>
                <a:lnTo>
                  <a:pt x="2141706" y="869585"/>
                </a:lnTo>
                <a:cubicBezTo>
                  <a:pt x="2158534" y="913673"/>
                  <a:pt x="2187813" y="936726"/>
                  <a:pt x="2229546" y="938746"/>
                </a:cubicBezTo>
                <a:cubicBezTo>
                  <a:pt x="2276662" y="934707"/>
                  <a:pt x="2300221" y="910475"/>
                  <a:pt x="2300221" y="866051"/>
                </a:cubicBezTo>
                <a:cubicBezTo>
                  <a:pt x="2300221" y="847541"/>
                  <a:pt x="2296182" y="833574"/>
                  <a:pt x="2288105" y="824150"/>
                </a:cubicBezTo>
                <a:cubicBezTo>
                  <a:pt x="2280028" y="814727"/>
                  <a:pt x="2269258" y="810015"/>
                  <a:pt x="2255796" y="810015"/>
                </a:cubicBezTo>
                <a:cubicBezTo>
                  <a:pt x="2250748" y="810015"/>
                  <a:pt x="2245868" y="811025"/>
                  <a:pt x="2241156" y="813044"/>
                </a:cubicBezTo>
                <a:cubicBezTo>
                  <a:pt x="2236445" y="815064"/>
                  <a:pt x="2232238" y="817924"/>
                  <a:pt x="2228536" y="821626"/>
                </a:cubicBezTo>
                <a:cubicBezTo>
                  <a:pt x="2224834" y="825328"/>
                  <a:pt x="2221889" y="829619"/>
                  <a:pt x="2219702" y="834499"/>
                </a:cubicBezTo>
                <a:cubicBezTo>
                  <a:pt x="2217514" y="839379"/>
                  <a:pt x="2216420" y="844848"/>
                  <a:pt x="2216420" y="850906"/>
                </a:cubicBezTo>
                <a:cubicBezTo>
                  <a:pt x="2216420" y="861003"/>
                  <a:pt x="2218776" y="869669"/>
                  <a:pt x="2223488" y="876905"/>
                </a:cubicBezTo>
                <a:cubicBezTo>
                  <a:pt x="2228199" y="884140"/>
                  <a:pt x="2234089" y="887758"/>
                  <a:pt x="2241156" y="887758"/>
                </a:cubicBezTo>
                <a:cubicBezTo>
                  <a:pt x="2245868" y="887758"/>
                  <a:pt x="2249654" y="886160"/>
                  <a:pt x="2252515" y="882963"/>
                </a:cubicBezTo>
                <a:cubicBezTo>
                  <a:pt x="2255376" y="879765"/>
                  <a:pt x="2256806" y="874969"/>
                  <a:pt x="2256806" y="868575"/>
                </a:cubicBezTo>
                <a:cubicBezTo>
                  <a:pt x="2256806" y="863527"/>
                  <a:pt x="2255712" y="858983"/>
                  <a:pt x="2253525" y="854945"/>
                </a:cubicBezTo>
                <a:cubicBezTo>
                  <a:pt x="2251337" y="850906"/>
                  <a:pt x="2248729" y="848887"/>
                  <a:pt x="2245700" y="848887"/>
                </a:cubicBezTo>
                <a:cubicBezTo>
                  <a:pt x="2247046" y="850570"/>
                  <a:pt x="2247719" y="853094"/>
                  <a:pt x="2247719" y="856459"/>
                </a:cubicBezTo>
                <a:cubicBezTo>
                  <a:pt x="2247719" y="864536"/>
                  <a:pt x="2244522" y="868575"/>
                  <a:pt x="2238128" y="868575"/>
                </a:cubicBezTo>
                <a:cubicBezTo>
                  <a:pt x="2233752" y="868575"/>
                  <a:pt x="2230471" y="867481"/>
                  <a:pt x="2228284" y="865294"/>
                </a:cubicBezTo>
                <a:cubicBezTo>
                  <a:pt x="2226096" y="863106"/>
                  <a:pt x="2225002" y="860161"/>
                  <a:pt x="2225002" y="856459"/>
                </a:cubicBezTo>
                <a:cubicBezTo>
                  <a:pt x="2225002" y="850738"/>
                  <a:pt x="2226769" y="846026"/>
                  <a:pt x="2230303" y="842324"/>
                </a:cubicBezTo>
                <a:cubicBezTo>
                  <a:pt x="2233836" y="838622"/>
                  <a:pt x="2238128" y="836771"/>
                  <a:pt x="2243176" y="836771"/>
                </a:cubicBezTo>
                <a:cubicBezTo>
                  <a:pt x="2250244" y="836771"/>
                  <a:pt x="2256470" y="839884"/>
                  <a:pt x="2261855" y="846110"/>
                </a:cubicBezTo>
                <a:cubicBezTo>
                  <a:pt x="2267239" y="852336"/>
                  <a:pt x="2269931" y="859488"/>
                  <a:pt x="2269931" y="867565"/>
                </a:cubicBezTo>
                <a:cubicBezTo>
                  <a:pt x="2269931" y="877325"/>
                  <a:pt x="2266145" y="885150"/>
                  <a:pt x="2258573" y="891040"/>
                </a:cubicBezTo>
                <a:cubicBezTo>
                  <a:pt x="2251001" y="896929"/>
                  <a:pt x="2242334" y="899874"/>
                  <a:pt x="2232575" y="899874"/>
                </a:cubicBezTo>
                <a:cubicBezTo>
                  <a:pt x="2223151" y="899874"/>
                  <a:pt x="2214569" y="897939"/>
                  <a:pt x="2206829" y="894069"/>
                </a:cubicBezTo>
                <a:cubicBezTo>
                  <a:pt x="2199088" y="890198"/>
                  <a:pt x="2192441" y="885066"/>
                  <a:pt x="2186888" y="878671"/>
                </a:cubicBezTo>
                <a:cubicBezTo>
                  <a:pt x="2181335" y="872277"/>
                  <a:pt x="2176960" y="864789"/>
                  <a:pt x="2173763" y="856207"/>
                </a:cubicBezTo>
                <a:cubicBezTo>
                  <a:pt x="2170565" y="847625"/>
                  <a:pt x="2168967" y="838622"/>
                  <a:pt x="2168967" y="829199"/>
                </a:cubicBezTo>
                <a:cubicBezTo>
                  <a:pt x="2168967" y="820448"/>
                  <a:pt x="2171154" y="811866"/>
                  <a:pt x="2175529" y="803453"/>
                </a:cubicBezTo>
                <a:cubicBezTo>
                  <a:pt x="2179905" y="795039"/>
                  <a:pt x="2186467" y="788644"/>
                  <a:pt x="2195218" y="784269"/>
                </a:cubicBezTo>
                <a:lnTo>
                  <a:pt x="2176539" y="769629"/>
                </a:lnTo>
                <a:lnTo>
                  <a:pt x="2041246" y="769629"/>
                </a:lnTo>
                <a:lnTo>
                  <a:pt x="2048818" y="737320"/>
                </a:lnTo>
                <a:lnTo>
                  <a:pt x="2428952" y="737320"/>
                </a:lnTo>
                <a:cubicBezTo>
                  <a:pt x="2436692" y="737320"/>
                  <a:pt x="2443086" y="740349"/>
                  <a:pt x="2448134" y="746407"/>
                </a:cubicBezTo>
                <a:cubicBezTo>
                  <a:pt x="2453183" y="752465"/>
                  <a:pt x="2458063" y="759365"/>
                  <a:pt x="2462775" y="767105"/>
                </a:cubicBezTo>
                <a:lnTo>
                  <a:pt x="2461765" y="722176"/>
                </a:lnTo>
                <a:cubicBezTo>
                  <a:pt x="2461429" y="715108"/>
                  <a:pt x="2463279" y="708882"/>
                  <a:pt x="2467318" y="703497"/>
                </a:cubicBezTo>
                <a:cubicBezTo>
                  <a:pt x="2471357" y="698112"/>
                  <a:pt x="2476237" y="695083"/>
                  <a:pt x="2481958" y="694410"/>
                </a:cubicBezTo>
                <a:lnTo>
                  <a:pt x="2518810" y="684314"/>
                </a:lnTo>
                <a:cubicBezTo>
                  <a:pt x="2515108" y="688016"/>
                  <a:pt x="2512248" y="691129"/>
                  <a:pt x="2510228" y="693653"/>
                </a:cubicBezTo>
                <a:cubicBezTo>
                  <a:pt x="2508209" y="696177"/>
                  <a:pt x="2506611" y="698701"/>
                  <a:pt x="2505432" y="701225"/>
                </a:cubicBezTo>
                <a:cubicBezTo>
                  <a:pt x="2504255" y="703750"/>
                  <a:pt x="2503413" y="706358"/>
                  <a:pt x="2502908" y="709050"/>
                </a:cubicBezTo>
                <a:cubicBezTo>
                  <a:pt x="2502403" y="711743"/>
                  <a:pt x="2501983" y="715108"/>
                  <a:pt x="2501646" y="719147"/>
                </a:cubicBezTo>
                <a:lnTo>
                  <a:pt x="2502151" y="737320"/>
                </a:lnTo>
                <a:lnTo>
                  <a:pt x="2524132" y="737320"/>
                </a:lnTo>
                <a:lnTo>
                  <a:pt x="2523992" y="736816"/>
                </a:lnTo>
                <a:lnTo>
                  <a:pt x="2564883" y="736816"/>
                </a:lnTo>
                <a:cubicBezTo>
                  <a:pt x="2560508" y="721334"/>
                  <a:pt x="2558320" y="709892"/>
                  <a:pt x="2558320" y="702488"/>
                </a:cubicBezTo>
                <a:cubicBezTo>
                  <a:pt x="2558320" y="689026"/>
                  <a:pt x="2560928" y="676742"/>
                  <a:pt x="2566145" y="665635"/>
                </a:cubicBezTo>
                <a:cubicBezTo>
                  <a:pt x="2571361" y="654529"/>
                  <a:pt x="2578681" y="645106"/>
                  <a:pt x="2588104" y="637365"/>
                </a:cubicBezTo>
                <a:cubicBezTo>
                  <a:pt x="2597528" y="629624"/>
                  <a:pt x="2608887" y="623651"/>
                  <a:pt x="2622180" y="619444"/>
                </a:cubicBezTo>
                <a:cubicBezTo>
                  <a:pt x="2635474" y="615237"/>
                  <a:pt x="2650030" y="613134"/>
                  <a:pt x="2665848" y="613134"/>
                </a:cubicBezTo>
                <a:close/>
                <a:moveTo>
                  <a:pt x="625545" y="607076"/>
                </a:moveTo>
                <a:cubicBezTo>
                  <a:pt x="638334" y="607076"/>
                  <a:pt x="648514" y="611114"/>
                  <a:pt x="656087" y="619191"/>
                </a:cubicBezTo>
                <a:cubicBezTo>
                  <a:pt x="663660" y="627269"/>
                  <a:pt x="667445" y="637197"/>
                  <a:pt x="667445" y="648976"/>
                </a:cubicBezTo>
                <a:cubicBezTo>
                  <a:pt x="667445" y="659073"/>
                  <a:pt x="663828" y="666897"/>
                  <a:pt x="656592" y="672451"/>
                </a:cubicBezTo>
                <a:cubicBezTo>
                  <a:pt x="649356" y="678004"/>
                  <a:pt x="640858" y="680780"/>
                  <a:pt x="631098" y="680780"/>
                </a:cubicBezTo>
                <a:cubicBezTo>
                  <a:pt x="626386" y="680780"/>
                  <a:pt x="622348" y="679855"/>
                  <a:pt x="618982" y="678004"/>
                </a:cubicBezTo>
                <a:cubicBezTo>
                  <a:pt x="615617" y="676153"/>
                  <a:pt x="613766" y="673376"/>
                  <a:pt x="613429" y="669674"/>
                </a:cubicBezTo>
                <a:lnTo>
                  <a:pt x="613429" y="668159"/>
                </a:lnTo>
                <a:cubicBezTo>
                  <a:pt x="613429" y="665467"/>
                  <a:pt x="615196" y="662438"/>
                  <a:pt x="618730" y="659073"/>
                </a:cubicBezTo>
                <a:cubicBezTo>
                  <a:pt x="622264" y="655707"/>
                  <a:pt x="626555" y="654024"/>
                  <a:pt x="631603" y="654024"/>
                </a:cubicBezTo>
                <a:cubicBezTo>
                  <a:pt x="635978" y="654024"/>
                  <a:pt x="638671" y="655539"/>
                  <a:pt x="639680" y="658568"/>
                </a:cubicBezTo>
                <a:cubicBezTo>
                  <a:pt x="639680" y="661260"/>
                  <a:pt x="638671" y="663111"/>
                  <a:pt x="636651" y="664121"/>
                </a:cubicBezTo>
                <a:cubicBezTo>
                  <a:pt x="634632" y="665131"/>
                  <a:pt x="632612" y="665635"/>
                  <a:pt x="630593" y="665635"/>
                </a:cubicBezTo>
                <a:cubicBezTo>
                  <a:pt x="628911" y="665635"/>
                  <a:pt x="627480" y="665046"/>
                  <a:pt x="626303" y="663868"/>
                </a:cubicBezTo>
                <a:cubicBezTo>
                  <a:pt x="625124" y="662691"/>
                  <a:pt x="624367" y="661597"/>
                  <a:pt x="624031" y="660587"/>
                </a:cubicBezTo>
                <a:cubicBezTo>
                  <a:pt x="619992" y="661597"/>
                  <a:pt x="617973" y="664121"/>
                  <a:pt x="617973" y="668159"/>
                </a:cubicBezTo>
                <a:lnTo>
                  <a:pt x="617973" y="669674"/>
                </a:lnTo>
                <a:cubicBezTo>
                  <a:pt x="618310" y="671357"/>
                  <a:pt x="619572" y="672871"/>
                  <a:pt x="621759" y="674217"/>
                </a:cubicBezTo>
                <a:cubicBezTo>
                  <a:pt x="623946" y="675564"/>
                  <a:pt x="627059" y="676237"/>
                  <a:pt x="631098" y="676237"/>
                </a:cubicBezTo>
                <a:cubicBezTo>
                  <a:pt x="637829" y="676237"/>
                  <a:pt x="644139" y="674386"/>
                  <a:pt x="650030" y="670684"/>
                </a:cubicBezTo>
                <a:cubicBezTo>
                  <a:pt x="655919" y="666982"/>
                  <a:pt x="658864" y="662270"/>
                  <a:pt x="658864" y="656548"/>
                </a:cubicBezTo>
                <a:cubicBezTo>
                  <a:pt x="658864" y="651837"/>
                  <a:pt x="656508" y="647714"/>
                  <a:pt x="651796" y="644180"/>
                </a:cubicBezTo>
                <a:cubicBezTo>
                  <a:pt x="647084" y="640646"/>
                  <a:pt x="641026" y="638880"/>
                  <a:pt x="633622" y="638880"/>
                </a:cubicBezTo>
                <a:cubicBezTo>
                  <a:pt x="628575" y="638880"/>
                  <a:pt x="623862" y="639721"/>
                  <a:pt x="619487" y="641404"/>
                </a:cubicBezTo>
                <a:cubicBezTo>
                  <a:pt x="615113" y="643086"/>
                  <a:pt x="611158" y="645274"/>
                  <a:pt x="607624" y="647966"/>
                </a:cubicBezTo>
                <a:cubicBezTo>
                  <a:pt x="604090" y="650659"/>
                  <a:pt x="601314" y="653604"/>
                  <a:pt x="599294" y="656801"/>
                </a:cubicBezTo>
                <a:cubicBezTo>
                  <a:pt x="597275" y="659998"/>
                  <a:pt x="596265" y="662943"/>
                  <a:pt x="596265" y="665635"/>
                </a:cubicBezTo>
                <a:cubicBezTo>
                  <a:pt x="596265" y="667655"/>
                  <a:pt x="597107" y="670011"/>
                  <a:pt x="598789" y="672703"/>
                </a:cubicBezTo>
                <a:cubicBezTo>
                  <a:pt x="600472" y="675395"/>
                  <a:pt x="603418" y="678508"/>
                  <a:pt x="607624" y="682042"/>
                </a:cubicBezTo>
                <a:cubicBezTo>
                  <a:pt x="611831" y="685576"/>
                  <a:pt x="617552" y="689446"/>
                  <a:pt x="624788" y="693653"/>
                </a:cubicBezTo>
                <a:cubicBezTo>
                  <a:pt x="632024" y="697860"/>
                  <a:pt x="641026" y="702656"/>
                  <a:pt x="651796" y="708041"/>
                </a:cubicBezTo>
                <a:lnTo>
                  <a:pt x="664922" y="716118"/>
                </a:lnTo>
                <a:cubicBezTo>
                  <a:pt x="666941" y="717801"/>
                  <a:pt x="669633" y="719652"/>
                  <a:pt x="672998" y="721671"/>
                </a:cubicBezTo>
                <a:cubicBezTo>
                  <a:pt x="676364" y="723690"/>
                  <a:pt x="679898" y="726719"/>
                  <a:pt x="683600" y="730758"/>
                </a:cubicBezTo>
                <a:lnTo>
                  <a:pt x="688648" y="736816"/>
                </a:lnTo>
                <a:lnTo>
                  <a:pt x="756818" y="736816"/>
                </a:lnTo>
                <a:lnTo>
                  <a:pt x="790642" y="736816"/>
                </a:lnTo>
                <a:lnTo>
                  <a:pt x="801225" y="736816"/>
                </a:lnTo>
                <a:lnTo>
                  <a:pt x="800340" y="738869"/>
                </a:lnTo>
                <a:lnTo>
                  <a:pt x="801370" y="739087"/>
                </a:lnTo>
                <a:cubicBezTo>
                  <a:pt x="804651" y="740602"/>
                  <a:pt x="807638" y="742874"/>
                  <a:pt x="810330" y="745902"/>
                </a:cubicBezTo>
                <a:cubicBezTo>
                  <a:pt x="815715" y="751960"/>
                  <a:pt x="820931" y="758860"/>
                  <a:pt x="825980" y="766600"/>
                </a:cubicBezTo>
                <a:lnTo>
                  <a:pt x="824465" y="725710"/>
                </a:lnTo>
                <a:cubicBezTo>
                  <a:pt x="824128" y="718979"/>
                  <a:pt x="826064" y="712752"/>
                  <a:pt x="830271" y="707031"/>
                </a:cubicBezTo>
                <a:cubicBezTo>
                  <a:pt x="834478" y="701310"/>
                  <a:pt x="839611" y="697944"/>
                  <a:pt x="845668" y="696934"/>
                </a:cubicBezTo>
                <a:lnTo>
                  <a:pt x="884539" y="686333"/>
                </a:lnTo>
                <a:cubicBezTo>
                  <a:pt x="880837" y="690035"/>
                  <a:pt x="877808" y="693317"/>
                  <a:pt x="875452" y="696177"/>
                </a:cubicBezTo>
                <a:cubicBezTo>
                  <a:pt x="873097" y="699038"/>
                  <a:pt x="871246" y="701730"/>
                  <a:pt x="869900" y="704254"/>
                </a:cubicBezTo>
                <a:cubicBezTo>
                  <a:pt x="868553" y="706779"/>
                  <a:pt x="867628" y="709387"/>
                  <a:pt x="867123" y="712079"/>
                </a:cubicBezTo>
                <a:cubicBezTo>
                  <a:pt x="866618" y="714772"/>
                  <a:pt x="866366" y="718137"/>
                  <a:pt x="866366" y="722176"/>
                </a:cubicBezTo>
                <a:lnTo>
                  <a:pt x="866366" y="726719"/>
                </a:lnTo>
                <a:cubicBezTo>
                  <a:pt x="866366" y="728402"/>
                  <a:pt x="866450" y="730085"/>
                  <a:pt x="866618" y="731767"/>
                </a:cubicBezTo>
                <a:cubicBezTo>
                  <a:pt x="866786" y="733450"/>
                  <a:pt x="867039" y="735133"/>
                  <a:pt x="867375" y="736816"/>
                </a:cubicBezTo>
                <a:lnTo>
                  <a:pt x="912305" y="736816"/>
                </a:lnTo>
                <a:lnTo>
                  <a:pt x="899684" y="769629"/>
                </a:lnTo>
                <a:lnTo>
                  <a:pt x="868385" y="769629"/>
                </a:lnTo>
                <a:lnTo>
                  <a:pt x="868385" y="989228"/>
                </a:lnTo>
                <a:lnTo>
                  <a:pt x="869395" y="1003363"/>
                </a:lnTo>
                <a:cubicBezTo>
                  <a:pt x="869395" y="1010767"/>
                  <a:pt x="872087" y="1017498"/>
                  <a:pt x="877472" y="1023556"/>
                </a:cubicBezTo>
                <a:cubicBezTo>
                  <a:pt x="882857" y="1029614"/>
                  <a:pt x="890430" y="1032643"/>
                  <a:pt x="900189" y="1032643"/>
                </a:cubicBezTo>
                <a:cubicBezTo>
                  <a:pt x="904564" y="1032643"/>
                  <a:pt x="908603" y="1031465"/>
                  <a:pt x="912305" y="1029109"/>
                </a:cubicBezTo>
                <a:cubicBezTo>
                  <a:pt x="916007" y="1026754"/>
                  <a:pt x="917858" y="1023388"/>
                  <a:pt x="917858" y="1019013"/>
                </a:cubicBezTo>
                <a:cubicBezTo>
                  <a:pt x="917858" y="1015984"/>
                  <a:pt x="916427" y="1013376"/>
                  <a:pt x="913567" y="1011188"/>
                </a:cubicBezTo>
                <a:cubicBezTo>
                  <a:pt x="910706" y="1009000"/>
                  <a:pt x="907257" y="1007907"/>
                  <a:pt x="903218" y="1007907"/>
                </a:cubicBezTo>
                <a:cubicBezTo>
                  <a:pt x="904564" y="1010263"/>
                  <a:pt x="905237" y="1012450"/>
                  <a:pt x="905237" y="1014469"/>
                </a:cubicBezTo>
                <a:cubicBezTo>
                  <a:pt x="905237" y="1016152"/>
                  <a:pt x="904396" y="1017751"/>
                  <a:pt x="902713" y="1019265"/>
                </a:cubicBezTo>
                <a:cubicBezTo>
                  <a:pt x="901030" y="1020780"/>
                  <a:pt x="899179" y="1021537"/>
                  <a:pt x="897161" y="1021537"/>
                </a:cubicBezTo>
                <a:cubicBezTo>
                  <a:pt x="894804" y="1021537"/>
                  <a:pt x="892869" y="1020696"/>
                  <a:pt x="891355" y="1019013"/>
                </a:cubicBezTo>
                <a:cubicBezTo>
                  <a:pt x="889840" y="1017330"/>
                  <a:pt x="889083" y="1015479"/>
                  <a:pt x="889083" y="1013460"/>
                </a:cubicBezTo>
                <a:cubicBezTo>
                  <a:pt x="889083" y="1010094"/>
                  <a:pt x="890597" y="1007318"/>
                  <a:pt x="893627" y="1005130"/>
                </a:cubicBezTo>
                <a:cubicBezTo>
                  <a:pt x="896655" y="1002943"/>
                  <a:pt x="899853" y="1001849"/>
                  <a:pt x="903218" y="1001849"/>
                </a:cubicBezTo>
                <a:cubicBezTo>
                  <a:pt x="908939" y="1001849"/>
                  <a:pt x="913903" y="1003532"/>
                  <a:pt x="918110" y="1006897"/>
                </a:cubicBezTo>
                <a:cubicBezTo>
                  <a:pt x="922318" y="1010263"/>
                  <a:pt x="924421" y="1014301"/>
                  <a:pt x="924421" y="1019013"/>
                </a:cubicBezTo>
                <a:cubicBezTo>
                  <a:pt x="924421" y="1024734"/>
                  <a:pt x="922065" y="1029530"/>
                  <a:pt x="917354" y="1033400"/>
                </a:cubicBezTo>
                <a:cubicBezTo>
                  <a:pt x="912641" y="1037271"/>
                  <a:pt x="906920" y="1039206"/>
                  <a:pt x="900189" y="1039206"/>
                </a:cubicBezTo>
                <a:cubicBezTo>
                  <a:pt x="885717" y="1039206"/>
                  <a:pt x="873181" y="1034747"/>
                  <a:pt x="862579" y="1025828"/>
                </a:cubicBezTo>
                <a:cubicBezTo>
                  <a:pt x="851978" y="1016909"/>
                  <a:pt x="845331" y="1006224"/>
                  <a:pt x="842639" y="993772"/>
                </a:cubicBezTo>
                <a:lnTo>
                  <a:pt x="842134" y="991247"/>
                </a:lnTo>
                <a:lnTo>
                  <a:pt x="841124" y="993267"/>
                </a:lnTo>
                <a:cubicBezTo>
                  <a:pt x="838432" y="1000671"/>
                  <a:pt x="834646" y="1007065"/>
                  <a:pt x="829766" y="1012450"/>
                </a:cubicBezTo>
                <a:cubicBezTo>
                  <a:pt x="824886" y="1017835"/>
                  <a:pt x="818744" y="1020527"/>
                  <a:pt x="811340" y="1020527"/>
                </a:cubicBezTo>
                <a:cubicBezTo>
                  <a:pt x="815715" y="1017835"/>
                  <a:pt x="819249" y="1014554"/>
                  <a:pt x="821941" y="1010683"/>
                </a:cubicBezTo>
                <a:cubicBezTo>
                  <a:pt x="824633" y="1006813"/>
                  <a:pt x="825980" y="1002522"/>
                  <a:pt x="825980" y="997810"/>
                </a:cubicBezTo>
                <a:lnTo>
                  <a:pt x="825980" y="802948"/>
                </a:lnTo>
                <a:cubicBezTo>
                  <a:pt x="821268" y="791505"/>
                  <a:pt x="815042" y="783091"/>
                  <a:pt x="807301" y="777707"/>
                </a:cubicBezTo>
                <a:cubicBezTo>
                  <a:pt x="799561" y="772322"/>
                  <a:pt x="792829" y="769629"/>
                  <a:pt x="787108" y="769629"/>
                </a:cubicBezTo>
                <a:lnTo>
                  <a:pt x="787089" y="769629"/>
                </a:lnTo>
                <a:lnTo>
                  <a:pt x="743188" y="769629"/>
                </a:lnTo>
                <a:lnTo>
                  <a:pt x="705307" y="769629"/>
                </a:lnTo>
                <a:lnTo>
                  <a:pt x="720957" y="788813"/>
                </a:lnTo>
                <a:cubicBezTo>
                  <a:pt x="735765" y="808669"/>
                  <a:pt x="747629" y="828610"/>
                  <a:pt x="756547" y="848634"/>
                </a:cubicBezTo>
                <a:cubicBezTo>
                  <a:pt x="765466" y="868659"/>
                  <a:pt x="769925" y="888768"/>
                  <a:pt x="769925" y="908961"/>
                </a:cubicBezTo>
                <a:cubicBezTo>
                  <a:pt x="769925" y="918048"/>
                  <a:pt x="768495" y="928649"/>
                  <a:pt x="765635" y="940765"/>
                </a:cubicBezTo>
                <a:cubicBezTo>
                  <a:pt x="762773" y="952881"/>
                  <a:pt x="756968" y="965165"/>
                  <a:pt x="748217" y="977617"/>
                </a:cubicBezTo>
                <a:cubicBezTo>
                  <a:pt x="739467" y="989733"/>
                  <a:pt x="729286" y="999072"/>
                  <a:pt x="717676" y="1005635"/>
                </a:cubicBezTo>
                <a:cubicBezTo>
                  <a:pt x="706065" y="1012198"/>
                  <a:pt x="694201" y="1015479"/>
                  <a:pt x="682086" y="1015479"/>
                </a:cubicBezTo>
                <a:cubicBezTo>
                  <a:pt x="672326" y="1015479"/>
                  <a:pt x="660799" y="1012703"/>
                  <a:pt x="647505" y="1007150"/>
                </a:cubicBezTo>
                <a:cubicBezTo>
                  <a:pt x="634211" y="1001596"/>
                  <a:pt x="621339" y="994529"/>
                  <a:pt x="608886" y="985947"/>
                </a:cubicBezTo>
                <a:cubicBezTo>
                  <a:pt x="596433" y="977365"/>
                  <a:pt x="585580" y="967941"/>
                  <a:pt x="576324" y="957677"/>
                </a:cubicBezTo>
                <a:cubicBezTo>
                  <a:pt x="567069" y="947412"/>
                  <a:pt x="561600" y="937399"/>
                  <a:pt x="559918" y="927640"/>
                </a:cubicBezTo>
                <a:cubicBezTo>
                  <a:pt x="559245" y="924947"/>
                  <a:pt x="558740" y="922002"/>
                  <a:pt x="558403" y="918805"/>
                </a:cubicBezTo>
                <a:cubicBezTo>
                  <a:pt x="558067" y="915608"/>
                  <a:pt x="557898" y="912495"/>
                  <a:pt x="557898" y="909466"/>
                </a:cubicBezTo>
                <a:cubicBezTo>
                  <a:pt x="557898" y="906773"/>
                  <a:pt x="558403" y="902735"/>
                  <a:pt x="559413" y="897350"/>
                </a:cubicBezTo>
                <a:cubicBezTo>
                  <a:pt x="560423" y="891965"/>
                  <a:pt x="561937" y="886580"/>
                  <a:pt x="563957" y="881196"/>
                </a:cubicBezTo>
                <a:cubicBezTo>
                  <a:pt x="565976" y="875811"/>
                  <a:pt x="568668" y="871099"/>
                  <a:pt x="572033" y="867060"/>
                </a:cubicBezTo>
                <a:cubicBezTo>
                  <a:pt x="575399" y="863022"/>
                  <a:pt x="579606" y="861003"/>
                  <a:pt x="584655" y="861003"/>
                </a:cubicBezTo>
                <a:cubicBezTo>
                  <a:pt x="587347" y="861003"/>
                  <a:pt x="589619" y="861423"/>
                  <a:pt x="591469" y="862265"/>
                </a:cubicBezTo>
                <a:cubicBezTo>
                  <a:pt x="593320" y="863106"/>
                  <a:pt x="595340" y="864032"/>
                  <a:pt x="597527" y="865041"/>
                </a:cubicBezTo>
                <a:cubicBezTo>
                  <a:pt x="599715" y="866051"/>
                  <a:pt x="602408" y="867060"/>
                  <a:pt x="605605" y="868070"/>
                </a:cubicBezTo>
                <a:cubicBezTo>
                  <a:pt x="608802" y="869080"/>
                  <a:pt x="613261" y="869753"/>
                  <a:pt x="618982" y="870089"/>
                </a:cubicBezTo>
                <a:lnTo>
                  <a:pt x="619992" y="870089"/>
                </a:lnTo>
                <a:cubicBezTo>
                  <a:pt x="633790" y="870089"/>
                  <a:pt x="643214" y="861339"/>
                  <a:pt x="648262" y="843839"/>
                </a:cubicBezTo>
                <a:cubicBezTo>
                  <a:pt x="642541" y="848550"/>
                  <a:pt x="635978" y="852336"/>
                  <a:pt x="628575" y="855197"/>
                </a:cubicBezTo>
                <a:cubicBezTo>
                  <a:pt x="621170" y="858058"/>
                  <a:pt x="612588" y="859488"/>
                  <a:pt x="602828" y="859488"/>
                </a:cubicBezTo>
                <a:cubicBezTo>
                  <a:pt x="593405" y="859488"/>
                  <a:pt x="583813" y="857805"/>
                  <a:pt x="574053" y="854440"/>
                </a:cubicBezTo>
                <a:cubicBezTo>
                  <a:pt x="564294" y="851074"/>
                  <a:pt x="555206" y="846783"/>
                  <a:pt x="546793" y="841567"/>
                </a:cubicBezTo>
                <a:cubicBezTo>
                  <a:pt x="538379" y="836350"/>
                  <a:pt x="531311" y="830629"/>
                  <a:pt x="525590" y="824403"/>
                </a:cubicBezTo>
                <a:cubicBezTo>
                  <a:pt x="519869" y="818177"/>
                  <a:pt x="516335" y="812035"/>
                  <a:pt x="514988" y="805977"/>
                </a:cubicBezTo>
                <a:cubicBezTo>
                  <a:pt x="513643" y="800592"/>
                  <a:pt x="512969" y="795039"/>
                  <a:pt x="512969" y="789317"/>
                </a:cubicBezTo>
                <a:cubicBezTo>
                  <a:pt x="512969" y="787635"/>
                  <a:pt x="513221" y="784858"/>
                  <a:pt x="513726" y="780988"/>
                </a:cubicBezTo>
                <a:cubicBezTo>
                  <a:pt x="514231" y="777118"/>
                  <a:pt x="515830" y="773163"/>
                  <a:pt x="518522" y="769124"/>
                </a:cubicBezTo>
                <a:lnTo>
                  <a:pt x="497897" y="769124"/>
                </a:lnTo>
                <a:lnTo>
                  <a:pt x="497672" y="769629"/>
                </a:lnTo>
                <a:lnTo>
                  <a:pt x="461325" y="769629"/>
                </a:lnTo>
                <a:lnTo>
                  <a:pt x="460820" y="994781"/>
                </a:lnTo>
                <a:cubicBezTo>
                  <a:pt x="460820" y="1004878"/>
                  <a:pt x="464606" y="1013544"/>
                  <a:pt x="472178" y="1020780"/>
                </a:cubicBezTo>
                <a:cubicBezTo>
                  <a:pt x="479751" y="1028016"/>
                  <a:pt x="488753" y="1031633"/>
                  <a:pt x="499186" y="1031633"/>
                </a:cubicBezTo>
                <a:cubicBezTo>
                  <a:pt x="504908" y="1031633"/>
                  <a:pt x="509788" y="1030035"/>
                  <a:pt x="513826" y="1026838"/>
                </a:cubicBezTo>
                <a:cubicBezTo>
                  <a:pt x="517865" y="1023640"/>
                  <a:pt x="519884" y="1019518"/>
                  <a:pt x="519884" y="1014469"/>
                </a:cubicBezTo>
                <a:cubicBezTo>
                  <a:pt x="519884" y="1010767"/>
                  <a:pt x="518202" y="1007486"/>
                  <a:pt x="514836" y="1004625"/>
                </a:cubicBezTo>
                <a:cubicBezTo>
                  <a:pt x="511471" y="1001765"/>
                  <a:pt x="507600" y="1000334"/>
                  <a:pt x="503225" y="1000334"/>
                </a:cubicBezTo>
                <a:cubicBezTo>
                  <a:pt x="504572" y="1002690"/>
                  <a:pt x="505245" y="1005383"/>
                  <a:pt x="505245" y="1008412"/>
                </a:cubicBezTo>
                <a:cubicBezTo>
                  <a:pt x="505245" y="1010767"/>
                  <a:pt x="504235" y="1012871"/>
                  <a:pt x="502215" y="1014722"/>
                </a:cubicBezTo>
                <a:cubicBezTo>
                  <a:pt x="500196" y="1016573"/>
                  <a:pt x="498177" y="1017498"/>
                  <a:pt x="496158" y="1017498"/>
                </a:cubicBezTo>
                <a:cubicBezTo>
                  <a:pt x="491110" y="1017498"/>
                  <a:pt x="488585" y="1014133"/>
                  <a:pt x="488585" y="1007402"/>
                </a:cubicBezTo>
                <a:cubicBezTo>
                  <a:pt x="488585" y="997642"/>
                  <a:pt x="493465" y="992762"/>
                  <a:pt x="503225" y="992762"/>
                </a:cubicBezTo>
                <a:cubicBezTo>
                  <a:pt x="509619" y="992762"/>
                  <a:pt x="515088" y="994950"/>
                  <a:pt x="519632" y="999325"/>
                </a:cubicBezTo>
                <a:cubicBezTo>
                  <a:pt x="524175" y="1003700"/>
                  <a:pt x="526447" y="1008748"/>
                  <a:pt x="526447" y="1014469"/>
                </a:cubicBezTo>
                <a:cubicBezTo>
                  <a:pt x="526447" y="1021537"/>
                  <a:pt x="523754" y="1027595"/>
                  <a:pt x="518370" y="1032643"/>
                </a:cubicBezTo>
                <a:cubicBezTo>
                  <a:pt x="512985" y="1037691"/>
                  <a:pt x="506590" y="1040216"/>
                  <a:pt x="499186" y="1040216"/>
                </a:cubicBezTo>
                <a:cubicBezTo>
                  <a:pt x="492119" y="1040216"/>
                  <a:pt x="485219" y="1038617"/>
                  <a:pt x="478488" y="1035420"/>
                </a:cubicBezTo>
                <a:cubicBezTo>
                  <a:pt x="471757" y="1032222"/>
                  <a:pt x="465448" y="1028184"/>
                  <a:pt x="459558" y="1023304"/>
                </a:cubicBezTo>
                <a:lnTo>
                  <a:pt x="449234" y="1012120"/>
                </a:lnTo>
                <a:lnTo>
                  <a:pt x="447218" y="1013593"/>
                </a:lnTo>
                <a:cubicBezTo>
                  <a:pt x="444863" y="1015276"/>
                  <a:pt x="442506" y="1016790"/>
                  <a:pt x="440150" y="1018137"/>
                </a:cubicBezTo>
                <a:cubicBezTo>
                  <a:pt x="437795" y="1019483"/>
                  <a:pt x="436448" y="1020324"/>
                  <a:pt x="436112" y="1020661"/>
                </a:cubicBezTo>
                <a:cubicBezTo>
                  <a:pt x="433420" y="1022680"/>
                  <a:pt x="429970" y="1025288"/>
                  <a:pt x="425763" y="1028485"/>
                </a:cubicBezTo>
                <a:cubicBezTo>
                  <a:pt x="421556" y="1031683"/>
                  <a:pt x="416424" y="1035469"/>
                  <a:pt x="410366" y="1039844"/>
                </a:cubicBezTo>
                <a:cubicBezTo>
                  <a:pt x="442674" y="1049267"/>
                  <a:pt x="460848" y="1062561"/>
                  <a:pt x="464887" y="1079725"/>
                </a:cubicBezTo>
                <a:lnTo>
                  <a:pt x="464887" y="1080230"/>
                </a:lnTo>
                <a:cubicBezTo>
                  <a:pt x="465560" y="1082922"/>
                  <a:pt x="465897" y="1084773"/>
                  <a:pt x="465897" y="1085783"/>
                </a:cubicBezTo>
                <a:cubicBezTo>
                  <a:pt x="465897" y="1093187"/>
                  <a:pt x="458661" y="1096889"/>
                  <a:pt x="444189" y="1096889"/>
                </a:cubicBezTo>
                <a:cubicBezTo>
                  <a:pt x="440824" y="1096553"/>
                  <a:pt x="439141" y="1094197"/>
                  <a:pt x="439141" y="1089822"/>
                </a:cubicBezTo>
                <a:cubicBezTo>
                  <a:pt x="439141" y="1085110"/>
                  <a:pt x="441161" y="1082754"/>
                  <a:pt x="445199" y="1082754"/>
                </a:cubicBezTo>
                <a:cubicBezTo>
                  <a:pt x="448901" y="1082754"/>
                  <a:pt x="450752" y="1085110"/>
                  <a:pt x="450752" y="1089822"/>
                </a:cubicBezTo>
                <a:lnTo>
                  <a:pt x="450752" y="1091841"/>
                </a:lnTo>
                <a:cubicBezTo>
                  <a:pt x="453781" y="1088812"/>
                  <a:pt x="455296" y="1086120"/>
                  <a:pt x="455296" y="1083764"/>
                </a:cubicBezTo>
                <a:cubicBezTo>
                  <a:pt x="455296" y="1082754"/>
                  <a:pt x="454791" y="1081408"/>
                  <a:pt x="453781" y="1079725"/>
                </a:cubicBezTo>
                <a:cubicBezTo>
                  <a:pt x="451089" y="1077033"/>
                  <a:pt x="446040" y="1074845"/>
                  <a:pt x="438636" y="1073162"/>
                </a:cubicBezTo>
                <a:cubicBezTo>
                  <a:pt x="431232" y="1071480"/>
                  <a:pt x="424165" y="1069965"/>
                  <a:pt x="417434" y="1068619"/>
                </a:cubicBezTo>
                <a:cubicBezTo>
                  <a:pt x="394549" y="1060878"/>
                  <a:pt x="376711" y="1050950"/>
                  <a:pt x="363923" y="1038834"/>
                </a:cubicBezTo>
                <a:cubicBezTo>
                  <a:pt x="364931" y="1038161"/>
                  <a:pt x="369054" y="1034712"/>
                  <a:pt x="376290" y="1028485"/>
                </a:cubicBezTo>
                <a:cubicBezTo>
                  <a:pt x="383526" y="1022259"/>
                  <a:pt x="394212" y="1013257"/>
                  <a:pt x="408346" y="1001477"/>
                </a:cubicBezTo>
                <a:lnTo>
                  <a:pt x="416429" y="992774"/>
                </a:lnTo>
                <a:lnTo>
                  <a:pt x="417909" y="986704"/>
                </a:lnTo>
                <a:lnTo>
                  <a:pt x="417909" y="863527"/>
                </a:lnTo>
                <a:cubicBezTo>
                  <a:pt x="394351" y="867565"/>
                  <a:pt x="365408" y="873118"/>
                  <a:pt x="331080" y="880186"/>
                </a:cubicBezTo>
                <a:cubicBezTo>
                  <a:pt x="307858" y="884898"/>
                  <a:pt x="296247" y="892975"/>
                  <a:pt x="296247" y="904418"/>
                </a:cubicBezTo>
                <a:cubicBezTo>
                  <a:pt x="296247" y="910475"/>
                  <a:pt x="298940" y="915944"/>
                  <a:pt x="304324" y="920824"/>
                </a:cubicBezTo>
                <a:cubicBezTo>
                  <a:pt x="309709" y="925704"/>
                  <a:pt x="316945" y="928144"/>
                  <a:pt x="326032" y="928144"/>
                </a:cubicBezTo>
                <a:cubicBezTo>
                  <a:pt x="333099" y="928144"/>
                  <a:pt x="338484" y="925873"/>
                  <a:pt x="342186" y="921329"/>
                </a:cubicBezTo>
                <a:cubicBezTo>
                  <a:pt x="345888" y="916786"/>
                  <a:pt x="347739" y="911822"/>
                  <a:pt x="347739" y="906437"/>
                </a:cubicBezTo>
                <a:cubicBezTo>
                  <a:pt x="347739" y="900715"/>
                  <a:pt x="344710" y="896340"/>
                  <a:pt x="338652" y="893311"/>
                </a:cubicBezTo>
                <a:cubicBezTo>
                  <a:pt x="339326" y="895331"/>
                  <a:pt x="339662" y="897013"/>
                  <a:pt x="339662" y="898360"/>
                </a:cubicBezTo>
                <a:cubicBezTo>
                  <a:pt x="339662" y="900715"/>
                  <a:pt x="338821" y="902398"/>
                  <a:pt x="337137" y="903408"/>
                </a:cubicBezTo>
                <a:cubicBezTo>
                  <a:pt x="335455" y="904418"/>
                  <a:pt x="333435" y="904922"/>
                  <a:pt x="331080" y="904922"/>
                </a:cubicBezTo>
                <a:cubicBezTo>
                  <a:pt x="329398" y="904922"/>
                  <a:pt x="327631" y="904165"/>
                  <a:pt x="325779" y="902651"/>
                </a:cubicBezTo>
                <a:cubicBezTo>
                  <a:pt x="323928" y="901136"/>
                  <a:pt x="323002" y="899033"/>
                  <a:pt x="323002" y="896340"/>
                </a:cubicBezTo>
                <a:cubicBezTo>
                  <a:pt x="323002" y="893648"/>
                  <a:pt x="324434" y="891545"/>
                  <a:pt x="327294" y="890030"/>
                </a:cubicBezTo>
                <a:cubicBezTo>
                  <a:pt x="330154" y="888516"/>
                  <a:pt x="332595" y="887758"/>
                  <a:pt x="334613" y="887758"/>
                </a:cubicBezTo>
                <a:cubicBezTo>
                  <a:pt x="341008" y="887758"/>
                  <a:pt x="345888" y="890198"/>
                  <a:pt x="349254" y="895078"/>
                </a:cubicBezTo>
                <a:cubicBezTo>
                  <a:pt x="352619" y="899958"/>
                  <a:pt x="354302" y="904754"/>
                  <a:pt x="354302" y="909466"/>
                </a:cubicBezTo>
                <a:cubicBezTo>
                  <a:pt x="354302" y="917206"/>
                  <a:pt x="351525" y="923348"/>
                  <a:pt x="345972" y="927892"/>
                </a:cubicBezTo>
                <a:cubicBezTo>
                  <a:pt x="340419" y="932435"/>
                  <a:pt x="333267" y="934707"/>
                  <a:pt x="324517" y="934707"/>
                </a:cubicBezTo>
                <a:cubicBezTo>
                  <a:pt x="312738" y="934707"/>
                  <a:pt x="303399" y="931089"/>
                  <a:pt x="296499" y="923853"/>
                </a:cubicBezTo>
                <a:cubicBezTo>
                  <a:pt x="289600" y="916618"/>
                  <a:pt x="286150" y="908288"/>
                  <a:pt x="286150" y="898864"/>
                </a:cubicBezTo>
                <a:cubicBezTo>
                  <a:pt x="286150" y="888431"/>
                  <a:pt x="290862" y="877830"/>
                  <a:pt x="300285" y="867060"/>
                </a:cubicBezTo>
                <a:cubicBezTo>
                  <a:pt x="300285" y="864032"/>
                  <a:pt x="298518" y="860582"/>
                  <a:pt x="294985" y="856712"/>
                </a:cubicBezTo>
                <a:cubicBezTo>
                  <a:pt x="291451" y="852841"/>
                  <a:pt x="286318" y="850906"/>
                  <a:pt x="279587" y="850906"/>
                </a:cubicBezTo>
                <a:cubicBezTo>
                  <a:pt x="272183" y="850906"/>
                  <a:pt x="265957" y="855281"/>
                  <a:pt x="260909" y="864032"/>
                </a:cubicBezTo>
                <a:lnTo>
                  <a:pt x="231125" y="844848"/>
                </a:lnTo>
                <a:cubicBezTo>
                  <a:pt x="229778" y="838454"/>
                  <a:pt x="229105" y="831723"/>
                  <a:pt x="229105" y="824655"/>
                </a:cubicBezTo>
                <a:cubicBezTo>
                  <a:pt x="229105" y="812539"/>
                  <a:pt x="231125" y="801181"/>
                  <a:pt x="235163" y="790580"/>
                </a:cubicBezTo>
                <a:cubicBezTo>
                  <a:pt x="239201" y="779978"/>
                  <a:pt x="245007" y="770639"/>
                  <a:pt x="252580" y="762562"/>
                </a:cubicBezTo>
                <a:cubicBezTo>
                  <a:pt x="260152" y="754485"/>
                  <a:pt x="269154" y="748090"/>
                  <a:pt x="279587" y="743378"/>
                </a:cubicBezTo>
                <a:cubicBezTo>
                  <a:pt x="290020" y="738667"/>
                  <a:pt x="301632" y="736311"/>
                  <a:pt x="314420" y="736311"/>
                </a:cubicBezTo>
                <a:cubicBezTo>
                  <a:pt x="327546" y="736311"/>
                  <a:pt x="342691" y="741275"/>
                  <a:pt x="359855" y="751203"/>
                </a:cubicBezTo>
                <a:cubicBezTo>
                  <a:pt x="377019" y="761131"/>
                  <a:pt x="396202" y="774173"/>
                  <a:pt x="417405" y="790327"/>
                </a:cubicBezTo>
                <a:lnTo>
                  <a:pt x="417405" y="728234"/>
                </a:lnTo>
                <a:cubicBezTo>
                  <a:pt x="417405" y="715781"/>
                  <a:pt x="421612" y="706863"/>
                  <a:pt x="430026" y="701478"/>
                </a:cubicBezTo>
                <a:cubicBezTo>
                  <a:pt x="432045" y="700132"/>
                  <a:pt x="447526" y="695083"/>
                  <a:pt x="476469" y="686333"/>
                </a:cubicBezTo>
                <a:lnTo>
                  <a:pt x="465868" y="698449"/>
                </a:lnTo>
                <a:cubicBezTo>
                  <a:pt x="461829" y="704843"/>
                  <a:pt x="459474" y="713594"/>
                  <a:pt x="458800" y="724700"/>
                </a:cubicBezTo>
                <a:lnTo>
                  <a:pt x="459305" y="736816"/>
                </a:lnTo>
                <a:lnTo>
                  <a:pt x="512312" y="736816"/>
                </a:lnTo>
                <a:lnTo>
                  <a:pt x="638671" y="736816"/>
                </a:lnTo>
                <a:lnTo>
                  <a:pt x="633117" y="732777"/>
                </a:lnTo>
                <a:lnTo>
                  <a:pt x="627564" y="728738"/>
                </a:lnTo>
                <a:cubicBezTo>
                  <a:pt x="611747" y="721334"/>
                  <a:pt x="599210" y="710733"/>
                  <a:pt x="589956" y="696934"/>
                </a:cubicBezTo>
                <a:cubicBezTo>
                  <a:pt x="580700" y="683136"/>
                  <a:pt x="576072" y="668833"/>
                  <a:pt x="576072" y="654024"/>
                </a:cubicBezTo>
                <a:cubicBezTo>
                  <a:pt x="576072" y="646620"/>
                  <a:pt x="577502" y="639973"/>
                  <a:pt x="580363" y="634084"/>
                </a:cubicBezTo>
                <a:cubicBezTo>
                  <a:pt x="583224" y="628194"/>
                  <a:pt x="587010" y="623230"/>
                  <a:pt x="591722" y="619191"/>
                </a:cubicBezTo>
                <a:cubicBezTo>
                  <a:pt x="596433" y="615153"/>
                  <a:pt x="601734" y="612124"/>
                  <a:pt x="607624" y="610105"/>
                </a:cubicBezTo>
                <a:cubicBezTo>
                  <a:pt x="613514" y="608085"/>
                  <a:pt x="619487" y="607076"/>
                  <a:pt x="625545" y="607076"/>
                </a:cubicBezTo>
                <a:close/>
                <a:moveTo>
                  <a:pt x="3331254" y="350348"/>
                </a:moveTo>
                <a:cubicBezTo>
                  <a:pt x="3336639" y="350348"/>
                  <a:pt x="3341183" y="352368"/>
                  <a:pt x="3344885" y="356406"/>
                </a:cubicBezTo>
                <a:cubicBezTo>
                  <a:pt x="3348587" y="360445"/>
                  <a:pt x="3350438" y="365325"/>
                  <a:pt x="3350438" y="371046"/>
                </a:cubicBezTo>
                <a:cubicBezTo>
                  <a:pt x="3350438" y="376767"/>
                  <a:pt x="3348587" y="381563"/>
                  <a:pt x="3344885" y="385434"/>
                </a:cubicBezTo>
                <a:cubicBezTo>
                  <a:pt x="3341183" y="389304"/>
                  <a:pt x="3336639" y="391239"/>
                  <a:pt x="3331254" y="391239"/>
                </a:cubicBezTo>
                <a:cubicBezTo>
                  <a:pt x="3325533" y="391239"/>
                  <a:pt x="3320821" y="389304"/>
                  <a:pt x="3317120" y="385434"/>
                </a:cubicBezTo>
                <a:cubicBezTo>
                  <a:pt x="3313417" y="381563"/>
                  <a:pt x="3311566" y="376767"/>
                  <a:pt x="3311566" y="371046"/>
                </a:cubicBezTo>
                <a:cubicBezTo>
                  <a:pt x="3311566" y="365325"/>
                  <a:pt x="3313417" y="360445"/>
                  <a:pt x="3317120" y="356406"/>
                </a:cubicBezTo>
                <a:cubicBezTo>
                  <a:pt x="3320821" y="352368"/>
                  <a:pt x="3325533" y="350348"/>
                  <a:pt x="3331254" y="350348"/>
                </a:cubicBezTo>
                <a:close/>
                <a:moveTo>
                  <a:pt x="1407205" y="350348"/>
                </a:moveTo>
                <a:cubicBezTo>
                  <a:pt x="1412589" y="350348"/>
                  <a:pt x="1417133" y="352368"/>
                  <a:pt x="1420835" y="356406"/>
                </a:cubicBezTo>
                <a:cubicBezTo>
                  <a:pt x="1424537" y="360445"/>
                  <a:pt x="1426388" y="365325"/>
                  <a:pt x="1426388" y="371046"/>
                </a:cubicBezTo>
                <a:cubicBezTo>
                  <a:pt x="1426388" y="376767"/>
                  <a:pt x="1424537" y="381563"/>
                  <a:pt x="1420835" y="385434"/>
                </a:cubicBezTo>
                <a:cubicBezTo>
                  <a:pt x="1417133" y="389304"/>
                  <a:pt x="1412589" y="391239"/>
                  <a:pt x="1407205" y="391239"/>
                </a:cubicBezTo>
                <a:cubicBezTo>
                  <a:pt x="1401483" y="391239"/>
                  <a:pt x="1396772" y="389304"/>
                  <a:pt x="1393069" y="385434"/>
                </a:cubicBezTo>
                <a:cubicBezTo>
                  <a:pt x="1389367" y="381563"/>
                  <a:pt x="1387516" y="376767"/>
                  <a:pt x="1387516" y="371046"/>
                </a:cubicBezTo>
                <a:cubicBezTo>
                  <a:pt x="1387516" y="365325"/>
                  <a:pt x="1389367" y="360445"/>
                  <a:pt x="1393069" y="356406"/>
                </a:cubicBezTo>
                <a:cubicBezTo>
                  <a:pt x="1396772" y="352368"/>
                  <a:pt x="1401483" y="350348"/>
                  <a:pt x="1407205" y="350348"/>
                </a:cubicBezTo>
                <a:close/>
                <a:moveTo>
                  <a:pt x="689496" y="303904"/>
                </a:moveTo>
                <a:cubicBezTo>
                  <a:pt x="680409" y="303904"/>
                  <a:pt x="673173" y="307017"/>
                  <a:pt x="667789" y="313244"/>
                </a:cubicBezTo>
                <a:cubicBezTo>
                  <a:pt x="662404" y="319470"/>
                  <a:pt x="659711" y="326622"/>
                  <a:pt x="659711" y="334699"/>
                </a:cubicBezTo>
                <a:cubicBezTo>
                  <a:pt x="659711" y="339410"/>
                  <a:pt x="660637" y="344038"/>
                  <a:pt x="662488" y="348581"/>
                </a:cubicBezTo>
                <a:cubicBezTo>
                  <a:pt x="664339" y="353125"/>
                  <a:pt x="666864" y="357163"/>
                  <a:pt x="670061" y="360697"/>
                </a:cubicBezTo>
                <a:cubicBezTo>
                  <a:pt x="673258" y="364231"/>
                  <a:pt x="676875" y="367092"/>
                  <a:pt x="680914" y="369279"/>
                </a:cubicBezTo>
                <a:cubicBezTo>
                  <a:pt x="684953" y="371467"/>
                  <a:pt x="689159" y="372561"/>
                  <a:pt x="693534" y="372561"/>
                </a:cubicBezTo>
                <a:cubicBezTo>
                  <a:pt x="700602" y="372561"/>
                  <a:pt x="706492" y="369784"/>
                  <a:pt x="711203" y="364231"/>
                </a:cubicBezTo>
                <a:cubicBezTo>
                  <a:pt x="715916" y="358678"/>
                  <a:pt x="718271" y="352872"/>
                  <a:pt x="718271" y="346815"/>
                </a:cubicBezTo>
                <a:cubicBezTo>
                  <a:pt x="718271" y="344795"/>
                  <a:pt x="718103" y="343449"/>
                  <a:pt x="717766" y="342776"/>
                </a:cubicBezTo>
                <a:lnTo>
                  <a:pt x="713728" y="336718"/>
                </a:lnTo>
                <a:cubicBezTo>
                  <a:pt x="713728" y="334699"/>
                  <a:pt x="711961" y="333184"/>
                  <a:pt x="708427" y="332175"/>
                </a:cubicBezTo>
                <a:cubicBezTo>
                  <a:pt x="704893" y="331165"/>
                  <a:pt x="702454" y="330660"/>
                  <a:pt x="701107" y="330660"/>
                </a:cubicBezTo>
                <a:cubicBezTo>
                  <a:pt x="698415" y="330660"/>
                  <a:pt x="695806" y="331754"/>
                  <a:pt x="693282" y="333941"/>
                </a:cubicBezTo>
                <a:cubicBezTo>
                  <a:pt x="690759" y="336129"/>
                  <a:pt x="689496" y="338569"/>
                  <a:pt x="689496" y="341261"/>
                </a:cubicBezTo>
                <a:cubicBezTo>
                  <a:pt x="690505" y="340252"/>
                  <a:pt x="691852" y="339747"/>
                  <a:pt x="693534" y="339747"/>
                </a:cubicBezTo>
                <a:lnTo>
                  <a:pt x="695049" y="341261"/>
                </a:lnTo>
                <a:cubicBezTo>
                  <a:pt x="696395" y="342608"/>
                  <a:pt x="697068" y="344459"/>
                  <a:pt x="697068" y="346815"/>
                </a:cubicBezTo>
                <a:cubicBezTo>
                  <a:pt x="697068" y="349170"/>
                  <a:pt x="696563" y="351021"/>
                  <a:pt x="695554" y="352368"/>
                </a:cubicBezTo>
                <a:cubicBezTo>
                  <a:pt x="694544" y="353714"/>
                  <a:pt x="693871" y="354387"/>
                  <a:pt x="693534" y="354387"/>
                </a:cubicBezTo>
                <a:cubicBezTo>
                  <a:pt x="689496" y="354387"/>
                  <a:pt x="686299" y="353293"/>
                  <a:pt x="683943" y="351106"/>
                </a:cubicBezTo>
                <a:cubicBezTo>
                  <a:pt x="681587" y="348918"/>
                  <a:pt x="680409" y="346310"/>
                  <a:pt x="680409" y="343281"/>
                </a:cubicBezTo>
                <a:cubicBezTo>
                  <a:pt x="680409" y="338569"/>
                  <a:pt x="682344" y="334110"/>
                  <a:pt x="686215" y="329903"/>
                </a:cubicBezTo>
                <a:cubicBezTo>
                  <a:pt x="690085" y="325696"/>
                  <a:pt x="695049" y="323593"/>
                  <a:pt x="701107" y="323593"/>
                </a:cubicBezTo>
                <a:cubicBezTo>
                  <a:pt x="703799" y="323593"/>
                  <a:pt x="707165" y="324434"/>
                  <a:pt x="711203" y="326117"/>
                </a:cubicBezTo>
                <a:lnTo>
                  <a:pt x="711203" y="320059"/>
                </a:lnTo>
                <a:cubicBezTo>
                  <a:pt x="710530" y="314337"/>
                  <a:pt x="707922" y="310215"/>
                  <a:pt x="703379" y="307691"/>
                </a:cubicBezTo>
                <a:cubicBezTo>
                  <a:pt x="698835" y="305166"/>
                  <a:pt x="694208" y="303904"/>
                  <a:pt x="689496" y="303904"/>
                </a:cubicBezTo>
                <a:close/>
                <a:moveTo>
                  <a:pt x="2050533" y="257965"/>
                </a:moveTo>
                <a:cubicBezTo>
                  <a:pt x="2062312" y="258638"/>
                  <a:pt x="2074680" y="260742"/>
                  <a:pt x="2087637" y="264276"/>
                </a:cubicBezTo>
                <a:cubicBezTo>
                  <a:pt x="2100595" y="267809"/>
                  <a:pt x="2113468" y="273783"/>
                  <a:pt x="2126257" y="282197"/>
                </a:cubicBezTo>
                <a:cubicBezTo>
                  <a:pt x="2137699" y="289938"/>
                  <a:pt x="2147459" y="297173"/>
                  <a:pt x="2155536" y="303904"/>
                </a:cubicBezTo>
                <a:cubicBezTo>
                  <a:pt x="2163614" y="310635"/>
                  <a:pt x="2170513" y="317871"/>
                  <a:pt x="2176234" y="325612"/>
                </a:cubicBezTo>
                <a:cubicBezTo>
                  <a:pt x="2181955" y="333353"/>
                  <a:pt x="2186583" y="342103"/>
                  <a:pt x="2190117" y="351863"/>
                </a:cubicBezTo>
                <a:cubicBezTo>
                  <a:pt x="2193651" y="361623"/>
                  <a:pt x="2196427" y="373234"/>
                  <a:pt x="2198446" y="386696"/>
                </a:cubicBezTo>
                <a:lnTo>
                  <a:pt x="2198446" y="398811"/>
                </a:lnTo>
                <a:cubicBezTo>
                  <a:pt x="2198446" y="406552"/>
                  <a:pt x="2201559" y="413115"/>
                  <a:pt x="2207786" y="418500"/>
                </a:cubicBezTo>
                <a:cubicBezTo>
                  <a:pt x="2214012" y="423884"/>
                  <a:pt x="2221500" y="426577"/>
                  <a:pt x="2230250" y="426577"/>
                </a:cubicBezTo>
                <a:cubicBezTo>
                  <a:pt x="2234962" y="426577"/>
                  <a:pt x="2238832" y="425315"/>
                  <a:pt x="2241862" y="422791"/>
                </a:cubicBezTo>
                <a:cubicBezTo>
                  <a:pt x="2244890" y="420267"/>
                  <a:pt x="2246405" y="417153"/>
                  <a:pt x="2246405" y="413451"/>
                </a:cubicBezTo>
                <a:cubicBezTo>
                  <a:pt x="2246405" y="410759"/>
                  <a:pt x="2245227" y="408319"/>
                  <a:pt x="2242871" y="406131"/>
                </a:cubicBezTo>
                <a:cubicBezTo>
                  <a:pt x="2240515" y="403944"/>
                  <a:pt x="2237318" y="402850"/>
                  <a:pt x="2233279" y="402850"/>
                </a:cubicBezTo>
                <a:cubicBezTo>
                  <a:pt x="2234289" y="404869"/>
                  <a:pt x="2234794" y="406889"/>
                  <a:pt x="2234794" y="408908"/>
                </a:cubicBezTo>
                <a:cubicBezTo>
                  <a:pt x="2234794" y="413283"/>
                  <a:pt x="2232438" y="415471"/>
                  <a:pt x="2227726" y="415471"/>
                </a:cubicBezTo>
                <a:cubicBezTo>
                  <a:pt x="2223015" y="415471"/>
                  <a:pt x="2220659" y="413115"/>
                  <a:pt x="2220659" y="408403"/>
                </a:cubicBezTo>
                <a:cubicBezTo>
                  <a:pt x="2220659" y="405374"/>
                  <a:pt x="2221837" y="402766"/>
                  <a:pt x="2224193" y="400578"/>
                </a:cubicBezTo>
                <a:cubicBezTo>
                  <a:pt x="2226548" y="398391"/>
                  <a:pt x="2229577" y="397297"/>
                  <a:pt x="2233279" y="397297"/>
                </a:cubicBezTo>
                <a:cubicBezTo>
                  <a:pt x="2237991" y="397297"/>
                  <a:pt x="2242366" y="398896"/>
                  <a:pt x="2246405" y="402093"/>
                </a:cubicBezTo>
                <a:cubicBezTo>
                  <a:pt x="2250444" y="405290"/>
                  <a:pt x="2252463" y="409076"/>
                  <a:pt x="2252463" y="413451"/>
                </a:cubicBezTo>
                <a:cubicBezTo>
                  <a:pt x="2252463" y="418836"/>
                  <a:pt x="2250191" y="423380"/>
                  <a:pt x="2245648" y="427082"/>
                </a:cubicBezTo>
                <a:cubicBezTo>
                  <a:pt x="2241104" y="430784"/>
                  <a:pt x="2235972" y="432635"/>
                  <a:pt x="2230250" y="432635"/>
                </a:cubicBezTo>
                <a:cubicBezTo>
                  <a:pt x="2224193" y="432635"/>
                  <a:pt x="2218303" y="431457"/>
                  <a:pt x="2212582" y="429101"/>
                </a:cubicBezTo>
                <a:cubicBezTo>
                  <a:pt x="2206860" y="426745"/>
                  <a:pt x="2201728" y="423632"/>
                  <a:pt x="2197184" y="419762"/>
                </a:cubicBezTo>
                <a:cubicBezTo>
                  <a:pt x="2192641" y="415891"/>
                  <a:pt x="2188686" y="411348"/>
                  <a:pt x="2185321" y="406131"/>
                </a:cubicBezTo>
                <a:cubicBezTo>
                  <a:pt x="2181955" y="400915"/>
                  <a:pt x="2179768" y="395446"/>
                  <a:pt x="2178758" y="389725"/>
                </a:cubicBezTo>
                <a:cubicBezTo>
                  <a:pt x="2178085" y="389052"/>
                  <a:pt x="2177749" y="388715"/>
                  <a:pt x="2177749" y="388715"/>
                </a:cubicBezTo>
                <a:cubicBezTo>
                  <a:pt x="2177412" y="388715"/>
                  <a:pt x="2177076" y="388883"/>
                  <a:pt x="2176739" y="389220"/>
                </a:cubicBezTo>
                <a:cubicBezTo>
                  <a:pt x="2175056" y="396287"/>
                  <a:pt x="2171691" y="402345"/>
                  <a:pt x="2166642" y="407394"/>
                </a:cubicBezTo>
                <a:cubicBezTo>
                  <a:pt x="2161594" y="412442"/>
                  <a:pt x="2156210" y="414966"/>
                  <a:pt x="2150488" y="414966"/>
                </a:cubicBezTo>
                <a:cubicBezTo>
                  <a:pt x="2158565" y="409918"/>
                  <a:pt x="2162940" y="402682"/>
                  <a:pt x="2163614" y="393258"/>
                </a:cubicBezTo>
                <a:lnTo>
                  <a:pt x="2164118" y="386696"/>
                </a:lnTo>
                <a:cubicBezTo>
                  <a:pt x="2164455" y="385013"/>
                  <a:pt x="2164707" y="383498"/>
                  <a:pt x="2164875" y="382152"/>
                </a:cubicBezTo>
                <a:cubicBezTo>
                  <a:pt x="2165044" y="380806"/>
                  <a:pt x="2165128" y="379460"/>
                  <a:pt x="2165128" y="378114"/>
                </a:cubicBezTo>
                <a:cubicBezTo>
                  <a:pt x="2165128" y="367344"/>
                  <a:pt x="2161510" y="357416"/>
                  <a:pt x="2154274" y="348329"/>
                </a:cubicBezTo>
                <a:cubicBezTo>
                  <a:pt x="2147038" y="339242"/>
                  <a:pt x="2138036" y="331417"/>
                  <a:pt x="2127266" y="324855"/>
                </a:cubicBezTo>
                <a:cubicBezTo>
                  <a:pt x="2116497" y="318292"/>
                  <a:pt x="2104717" y="313160"/>
                  <a:pt x="2091928" y="309457"/>
                </a:cubicBezTo>
                <a:cubicBezTo>
                  <a:pt x="2079139" y="305755"/>
                  <a:pt x="2067024" y="303904"/>
                  <a:pt x="2055581" y="303904"/>
                </a:cubicBezTo>
                <a:cubicBezTo>
                  <a:pt x="2053898" y="303904"/>
                  <a:pt x="2052047" y="303904"/>
                  <a:pt x="2050028" y="303904"/>
                </a:cubicBezTo>
                <a:cubicBezTo>
                  <a:pt x="2048008" y="303904"/>
                  <a:pt x="2046158" y="304073"/>
                  <a:pt x="2044475" y="304409"/>
                </a:cubicBezTo>
                <a:close/>
                <a:moveTo>
                  <a:pt x="3375679" y="194862"/>
                </a:moveTo>
                <a:cubicBezTo>
                  <a:pt x="3366929" y="194862"/>
                  <a:pt x="3358431" y="196797"/>
                  <a:pt x="3350186" y="200668"/>
                </a:cubicBezTo>
                <a:cubicBezTo>
                  <a:pt x="3341940" y="204538"/>
                  <a:pt x="3334620" y="209670"/>
                  <a:pt x="3328226" y="216065"/>
                </a:cubicBezTo>
                <a:cubicBezTo>
                  <a:pt x="3321831" y="222459"/>
                  <a:pt x="3316615" y="229611"/>
                  <a:pt x="3312576" y="237520"/>
                </a:cubicBezTo>
                <a:cubicBezTo>
                  <a:pt x="3308537" y="245429"/>
                  <a:pt x="3306518" y="253590"/>
                  <a:pt x="3306518" y="262004"/>
                </a:cubicBezTo>
                <a:cubicBezTo>
                  <a:pt x="3306518" y="270754"/>
                  <a:pt x="3310977" y="279589"/>
                  <a:pt x="3319896" y="288507"/>
                </a:cubicBezTo>
                <a:cubicBezTo>
                  <a:pt x="3328814" y="297426"/>
                  <a:pt x="3338995" y="306260"/>
                  <a:pt x="3350438" y="315011"/>
                </a:cubicBezTo>
                <a:cubicBezTo>
                  <a:pt x="3366929" y="327463"/>
                  <a:pt x="3386280" y="338064"/>
                  <a:pt x="3408493" y="346815"/>
                </a:cubicBezTo>
                <a:lnTo>
                  <a:pt x="3408998" y="223637"/>
                </a:lnTo>
                <a:cubicBezTo>
                  <a:pt x="3407651" y="228349"/>
                  <a:pt x="3405380" y="232724"/>
                  <a:pt x="3402182" y="236763"/>
                </a:cubicBezTo>
                <a:cubicBezTo>
                  <a:pt x="3398985" y="240801"/>
                  <a:pt x="3395199" y="244335"/>
                  <a:pt x="3390824" y="247364"/>
                </a:cubicBezTo>
                <a:cubicBezTo>
                  <a:pt x="3386449" y="250393"/>
                  <a:pt x="3381569" y="252833"/>
                  <a:pt x="3376184" y="254684"/>
                </a:cubicBezTo>
                <a:cubicBezTo>
                  <a:pt x="3370799" y="256535"/>
                  <a:pt x="3365414" y="257460"/>
                  <a:pt x="3360029" y="257460"/>
                </a:cubicBezTo>
                <a:cubicBezTo>
                  <a:pt x="3351952" y="257460"/>
                  <a:pt x="3345306" y="255441"/>
                  <a:pt x="3340089" y="251403"/>
                </a:cubicBezTo>
                <a:cubicBezTo>
                  <a:pt x="3334872" y="247364"/>
                  <a:pt x="3332264" y="242484"/>
                  <a:pt x="3332264" y="236763"/>
                </a:cubicBezTo>
                <a:cubicBezTo>
                  <a:pt x="3332264" y="231041"/>
                  <a:pt x="3334536" y="226414"/>
                  <a:pt x="3339079" y="222880"/>
                </a:cubicBezTo>
                <a:cubicBezTo>
                  <a:pt x="3343623" y="219346"/>
                  <a:pt x="3349092" y="217579"/>
                  <a:pt x="3355486" y="217579"/>
                </a:cubicBezTo>
                <a:cubicBezTo>
                  <a:pt x="3359188" y="217579"/>
                  <a:pt x="3362217" y="218673"/>
                  <a:pt x="3364573" y="220861"/>
                </a:cubicBezTo>
                <a:cubicBezTo>
                  <a:pt x="3366929" y="223048"/>
                  <a:pt x="3368107" y="225488"/>
                  <a:pt x="3368107" y="228181"/>
                </a:cubicBezTo>
                <a:cubicBezTo>
                  <a:pt x="3368107" y="231210"/>
                  <a:pt x="3367181" y="233481"/>
                  <a:pt x="3365330" y="234996"/>
                </a:cubicBezTo>
                <a:cubicBezTo>
                  <a:pt x="3363479" y="236510"/>
                  <a:pt x="3361208" y="237267"/>
                  <a:pt x="3358515" y="237267"/>
                </a:cubicBezTo>
                <a:cubicBezTo>
                  <a:pt x="3354813" y="237267"/>
                  <a:pt x="3352121" y="236426"/>
                  <a:pt x="3350438" y="234743"/>
                </a:cubicBezTo>
                <a:cubicBezTo>
                  <a:pt x="3348755" y="233061"/>
                  <a:pt x="3347914" y="231041"/>
                  <a:pt x="3347914" y="228685"/>
                </a:cubicBezTo>
                <a:cubicBezTo>
                  <a:pt x="3347914" y="228012"/>
                  <a:pt x="3348250" y="226666"/>
                  <a:pt x="3348923" y="224647"/>
                </a:cubicBezTo>
                <a:cubicBezTo>
                  <a:pt x="3346904" y="224647"/>
                  <a:pt x="3344885" y="225741"/>
                  <a:pt x="3342865" y="227928"/>
                </a:cubicBezTo>
                <a:cubicBezTo>
                  <a:pt x="3340846" y="230116"/>
                  <a:pt x="3339836" y="233061"/>
                  <a:pt x="3339836" y="236763"/>
                </a:cubicBezTo>
                <a:cubicBezTo>
                  <a:pt x="3339836" y="240128"/>
                  <a:pt x="3341772" y="243325"/>
                  <a:pt x="3345642" y="246354"/>
                </a:cubicBezTo>
                <a:cubicBezTo>
                  <a:pt x="3349512" y="249383"/>
                  <a:pt x="3354308" y="250898"/>
                  <a:pt x="3360029" y="250898"/>
                </a:cubicBezTo>
                <a:cubicBezTo>
                  <a:pt x="3365751" y="250898"/>
                  <a:pt x="3371220" y="249972"/>
                  <a:pt x="3376436" y="248121"/>
                </a:cubicBezTo>
                <a:cubicBezTo>
                  <a:pt x="3381653" y="246270"/>
                  <a:pt x="3386196" y="243662"/>
                  <a:pt x="3390067" y="240296"/>
                </a:cubicBezTo>
                <a:cubicBezTo>
                  <a:pt x="3393937" y="236931"/>
                  <a:pt x="3397050" y="233145"/>
                  <a:pt x="3399406" y="228938"/>
                </a:cubicBezTo>
                <a:cubicBezTo>
                  <a:pt x="3401762" y="224731"/>
                  <a:pt x="3402940" y="220103"/>
                  <a:pt x="3402940" y="215055"/>
                </a:cubicBezTo>
                <a:cubicBezTo>
                  <a:pt x="3402940" y="209670"/>
                  <a:pt x="3400163" y="204959"/>
                  <a:pt x="3394610" y="200920"/>
                </a:cubicBezTo>
                <a:cubicBezTo>
                  <a:pt x="3389057" y="196881"/>
                  <a:pt x="3382747" y="194862"/>
                  <a:pt x="3375679" y="194862"/>
                </a:cubicBezTo>
                <a:close/>
                <a:moveTo>
                  <a:pt x="2869844" y="194862"/>
                </a:moveTo>
                <a:cubicBezTo>
                  <a:pt x="2861431" y="194862"/>
                  <a:pt x="2853186" y="196797"/>
                  <a:pt x="2845108" y="200668"/>
                </a:cubicBezTo>
                <a:cubicBezTo>
                  <a:pt x="2837031" y="204538"/>
                  <a:pt x="2829711" y="209670"/>
                  <a:pt x="2823148" y="216065"/>
                </a:cubicBezTo>
                <a:cubicBezTo>
                  <a:pt x="2816586" y="222459"/>
                  <a:pt x="2811285" y="229611"/>
                  <a:pt x="2807246" y="237520"/>
                </a:cubicBezTo>
                <a:cubicBezTo>
                  <a:pt x="2803208" y="245429"/>
                  <a:pt x="2801188" y="253590"/>
                  <a:pt x="2801188" y="262004"/>
                </a:cubicBezTo>
                <a:cubicBezTo>
                  <a:pt x="2801188" y="270754"/>
                  <a:pt x="2805648" y="279589"/>
                  <a:pt x="2814566" y="288507"/>
                </a:cubicBezTo>
                <a:cubicBezTo>
                  <a:pt x="2823485" y="297426"/>
                  <a:pt x="2833666" y="306260"/>
                  <a:pt x="2845108" y="315011"/>
                </a:cubicBezTo>
                <a:cubicBezTo>
                  <a:pt x="2860926" y="327463"/>
                  <a:pt x="2880110" y="338064"/>
                  <a:pt x="2902658" y="346815"/>
                </a:cubicBezTo>
                <a:lnTo>
                  <a:pt x="2903163" y="223637"/>
                </a:lnTo>
                <a:cubicBezTo>
                  <a:pt x="2900471" y="232724"/>
                  <a:pt x="2894497" y="240633"/>
                  <a:pt x="2885242" y="247364"/>
                </a:cubicBezTo>
                <a:cubicBezTo>
                  <a:pt x="2875987" y="254095"/>
                  <a:pt x="2865637" y="257460"/>
                  <a:pt x="2854195" y="257460"/>
                </a:cubicBezTo>
                <a:cubicBezTo>
                  <a:pt x="2846455" y="257460"/>
                  <a:pt x="2839976" y="255441"/>
                  <a:pt x="2834759" y="251403"/>
                </a:cubicBezTo>
                <a:cubicBezTo>
                  <a:pt x="2829543" y="247364"/>
                  <a:pt x="2826935" y="242484"/>
                  <a:pt x="2826935" y="236763"/>
                </a:cubicBezTo>
                <a:cubicBezTo>
                  <a:pt x="2826935" y="231041"/>
                  <a:pt x="2829206" y="226414"/>
                  <a:pt x="2833750" y="222880"/>
                </a:cubicBezTo>
                <a:cubicBezTo>
                  <a:pt x="2838293" y="219346"/>
                  <a:pt x="2843762" y="217579"/>
                  <a:pt x="2850157" y="217579"/>
                </a:cubicBezTo>
                <a:cubicBezTo>
                  <a:pt x="2853858" y="217579"/>
                  <a:pt x="2856887" y="218673"/>
                  <a:pt x="2859243" y="220861"/>
                </a:cubicBezTo>
                <a:cubicBezTo>
                  <a:pt x="2861599" y="223048"/>
                  <a:pt x="2862777" y="225488"/>
                  <a:pt x="2862777" y="228181"/>
                </a:cubicBezTo>
                <a:cubicBezTo>
                  <a:pt x="2862777" y="231546"/>
                  <a:pt x="2861683" y="233902"/>
                  <a:pt x="2859496" y="235248"/>
                </a:cubicBezTo>
                <a:cubicBezTo>
                  <a:pt x="2857308" y="236594"/>
                  <a:pt x="2855037" y="237267"/>
                  <a:pt x="2852680" y="237267"/>
                </a:cubicBezTo>
                <a:cubicBezTo>
                  <a:pt x="2849652" y="237267"/>
                  <a:pt x="2847212" y="236426"/>
                  <a:pt x="2845361" y="234743"/>
                </a:cubicBezTo>
                <a:cubicBezTo>
                  <a:pt x="2843509" y="233061"/>
                  <a:pt x="2842584" y="231041"/>
                  <a:pt x="2842584" y="228685"/>
                </a:cubicBezTo>
                <a:cubicBezTo>
                  <a:pt x="2842584" y="228012"/>
                  <a:pt x="2842921" y="226666"/>
                  <a:pt x="2843594" y="224647"/>
                </a:cubicBezTo>
                <a:cubicBezTo>
                  <a:pt x="2841575" y="224647"/>
                  <a:pt x="2839555" y="225741"/>
                  <a:pt x="2837536" y="227928"/>
                </a:cubicBezTo>
                <a:cubicBezTo>
                  <a:pt x="2835516" y="230116"/>
                  <a:pt x="2834507" y="233061"/>
                  <a:pt x="2834507" y="236763"/>
                </a:cubicBezTo>
                <a:cubicBezTo>
                  <a:pt x="2834507" y="240465"/>
                  <a:pt x="2836442" y="243746"/>
                  <a:pt x="2840312" y="246607"/>
                </a:cubicBezTo>
                <a:cubicBezTo>
                  <a:pt x="2844183" y="249467"/>
                  <a:pt x="2848810" y="250898"/>
                  <a:pt x="2854195" y="250898"/>
                </a:cubicBezTo>
                <a:cubicBezTo>
                  <a:pt x="2859917" y="250898"/>
                  <a:pt x="2865385" y="249972"/>
                  <a:pt x="2870602" y="248121"/>
                </a:cubicBezTo>
                <a:cubicBezTo>
                  <a:pt x="2875818" y="246270"/>
                  <a:pt x="2880362" y="243662"/>
                  <a:pt x="2884232" y="240296"/>
                </a:cubicBezTo>
                <a:cubicBezTo>
                  <a:pt x="2888103" y="236931"/>
                  <a:pt x="2891216" y="233145"/>
                  <a:pt x="2893571" y="228938"/>
                </a:cubicBezTo>
                <a:cubicBezTo>
                  <a:pt x="2895927" y="224731"/>
                  <a:pt x="2897105" y="220103"/>
                  <a:pt x="2897105" y="215055"/>
                </a:cubicBezTo>
                <a:cubicBezTo>
                  <a:pt x="2897105" y="209670"/>
                  <a:pt x="2894328" y="204959"/>
                  <a:pt x="2888775" y="200920"/>
                </a:cubicBezTo>
                <a:cubicBezTo>
                  <a:pt x="2883222" y="196881"/>
                  <a:pt x="2876912" y="194862"/>
                  <a:pt x="2869844" y="194862"/>
                </a:cubicBezTo>
                <a:close/>
                <a:moveTo>
                  <a:pt x="1803045" y="194862"/>
                </a:moveTo>
                <a:cubicBezTo>
                  <a:pt x="1794631" y="194862"/>
                  <a:pt x="1786385" y="196797"/>
                  <a:pt x="1778308" y="200668"/>
                </a:cubicBezTo>
                <a:cubicBezTo>
                  <a:pt x="1770231" y="204538"/>
                  <a:pt x="1762911" y="209670"/>
                  <a:pt x="1756348" y="216065"/>
                </a:cubicBezTo>
                <a:cubicBezTo>
                  <a:pt x="1749786" y="222459"/>
                  <a:pt x="1744485" y="229611"/>
                  <a:pt x="1740446" y="237520"/>
                </a:cubicBezTo>
                <a:cubicBezTo>
                  <a:pt x="1736408" y="245429"/>
                  <a:pt x="1734388" y="253590"/>
                  <a:pt x="1734388" y="262004"/>
                </a:cubicBezTo>
                <a:cubicBezTo>
                  <a:pt x="1734388" y="270754"/>
                  <a:pt x="1738848" y="279589"/>
                  <a:pt x="1747766" y="288507"/>
                </a:cubicBezTo>
                <a:cubicBezTo>
                  <a:pt x="1756685" y="297426"/>
                  <a:pt x="1766865" y="306260"/>
                  <a:pt x="1778308" y="315011"/>
                </a:cubicBezTo>
                <a:cubicBezTo>
                  <a:pt x="1794126" y="327463"/>
                  <a:pt x="1813309" y="338064"/>
                  <a:pt x="1835858" y="346815"/>
                </a:cubicBezTo>
                <a:lnTo>
                  <a:pt x="1836363" y="223637"/>
                </a:lnTo>
                <a:cubicBezTo>
                  <a:pt x="1833671" y="232724"/>
                  <a:pt x="1827697" y="240633"/>
                  <a:pt x="1818442" y="247364"/>
                </a:cubicBezTo>
                <a:cubicBezTo>
                  <a:pt x="1809187" y="254095"/>
                  <a:pt x="1798838" y="257460"/>
                  <a:pt x="1787395" y="257460"/>
                </a:cubicBezTo>
                <a:cubicBezTo>
                  <a:pt x="1779654" y="257460"/>
                  <a:pt x="1773176" y="255441"/>
                  <a:pt x="1767959" y="251403"/>
                </a:cubicBezTo>
                <a:cubicBezTo>
                  <a:pt x="1762743" y="247364"/>
                  <a:pt x="1760134" y="242484"/>
                  <a:pt x="1760134" y="236763"/>
                </a:cubicBezTo>
                <a:cubicBezTo>
                  <a:pt x="1760134" y="231041"/>
                  <a:pt x="1762406" y="226414"/>
                  <a:pt x="1766950" y="222880"/>
                </a:cubicBezTo>
                <a:cubicBezTo>
                  <a:pt x="1771493" y="219346"/>
                  <a:pt x="1776962" y="217579"/>
                  <a:pt x="1783356" y="217579"/>
                </a:cubicBezTo>
                <a:cubicBezTo>
                  <a:pt x="1787059" y="217579"/>
                  <a:pt x="1790087" y="218673"/>
                  <a:pt x="1792443" y="220861"/>
                </a:cubicBezTo>
                <a:cubicBezTo>
                  <a:pt x="1794799" y="223048"/>
                  <a:pt x="1795977" y="225488"/>
                  <a:pt x="1795977" y="228181"/>
                </a:cubicBezTo>
                <a:cubicBezTo>
                  <a:pt x="1795977" y="231546"/>
                  <a:pt x="1794883" y="233902"/>
                  <a:pt x="1792696" y="235248"/>
                </a:cubicBezTo>
                <a:cubicBezTo>
                  <a:pt x="1790508" y="236594"/>
                  <a:pt x="1788236" y="237267"/>
                  <a:pt x="1785881" y="237267"/>
                </a:cubicBezTo>
                <a:cubicBezTo>
                  <a:pt x="1782852" y="237267"/>
                  <a:pt x="1780412" y="236426"/>
                  <a:pt x="1778561" y="234743"/>
                </a:cubicBezTo>
                <a:cubicBezTo>
                  <a:pt x="1776710" y="233061"/>
                  <a:pt x="1775784" y="231041"/>
                  <a:pt x="1775784" y="228685"/>
                </a:cubicBezTo>
                <a:cubicBezTo>
                  <a:pt x="1775784" y="228012"/>
                  <a:pt x="1776121" y="226666"/>
                  <a:pt x="1776794" y="224647"/>
                </a:cubicBezTo>
                <a:cubicBezTo>
                  <a:pt x="1774774" y="224647"/>
                  <a:pt x="1772755" y="225741"/>
                  <a:pt x="1770736" y="227928"/>
                </a:cubicBezTo>
                <a:cubicBezTo>
                  <a:pt x="1768717" y="230116"/>
                  <a:pt x="1767707" y="233061"/>
                  <a:pt x="1767707" y="236763"/>
                </a:cubicBezTo>
                <a:cubicBezTo>
                  <a:pt x="1767707" y="240465"/>
                  <a:pt x="1769642" y="243746"/>
                  <a:pt x="1773512" y="246607"/>
                </a:cubicBezTo>
                <a:cubicBezTo>
                  <a:pt x="1777383" y="249467"/>
                  <a:pt x="1782010" y="250898"/>
                  <a:pt x="1787395" y="250898"/>
                </a:cubicBezTo>
                <a:cubicBezTo>
                  <a:pt x="1793116" y="250898"/>
                  <a:pt x="1798585" y="249972"/>
                  <a:pt x="1803802" y="248121"/>
                </a:cubicBezTo>
                <a:cubicBezTo>
                  <a:pt x="1809018" y="246270"/>
                  <a:pt x="1813562" y="243662"/>
                  <a:pt x="1817432" y="240296"/>
                </a:cubicBezTo>
                <a:cubicBezTo>
                  <a:pt x="1821302" y="236931"/>
                  <a:pt x="1824415" y="233145"/>
                  <a:pt x="1826771" y="228938"/>
                </a:cubicBezTo>
                <a:cubicBezTo>
                  <a:pt x="1829127" y="224731"/>
                  <a:pt x="1830305" y="220103"/>
                  <a:pt x="1830305" y="215055"/>
                </a:cubicBezTo>
                <a:cubicBezTo>
                  <a:pt x="1830305" y="209670"/>
                  <a:pt x="1827529" y="204959"/>
                  <a:pt x="1821976" y="200920"/>
                </a:cubicBezTo>
                <a:cubicBezTo>
                  <a:pt x="1816422" y="196881"/>
                  <a:pt x="1810112" y="194862"/>
                  <a:pt x="1803045" y="194862"/>
                </a:cubicBezTo>
                <a:close/>
                <a:moveTo>
                  <a:pt x="1451629" y="194862"/>
                </a:moveTo>
                <a:cubicBezTo>
                  <a:pt x="1442879" y="194862"/>
                  <a:pt x="1434381" y="196797"/>
                  <a:pt x="1426135" y="200668"/>
                </a:cubicBezTo>
                <a:cubicBezTo>
                  <a:pt x="1417890" y="204538"/>
                  <a:pt x="1410570" y="209670"/>
                  <a:pt x="1404176" y="216065"/>
                </a:cubicBezTo>
                <a:cubicBezTo>
                  <a:pt x="1397781" y="222459"/>
                  <a:pt x="1392565" y="229611"/>
                  <a:pt x="1388526" y="237520"/>
                </a:cubicBezTo>
                <a:cubicBezTo>
                  <a:pt x="1384487" y="245429"/>
                  <a:pt x="1382468" y="253590"/>
                  <a:pt x="1382468" y="262004"/>
                </a:cubicBezTo>
                <a:cubicBezTo>
                  <a:pt x="1382468" y="270754"/>
                  <a:pt x="1386927" y="279589"/>
                  <a:pt x="1395846" y="288507"/>
                </a:cubicBezTo>
                <a:cubicBezTo>
                  <a:pt x="1404765" y="297426"/>
                  <a:pt x="1414945" y="306260"/>
                  <a:pt x="1426388" y="315011"/>
                </a:cubicBezTo>
                <a:cubicBezTo>
                  <a:pt x="1442879" y="327463"/>
                  <a:pt x="1462230" y="338064"/>
                  <a:pt x="1484443" y="346815"/>
                </a:cubicBezTo>
                <a:lnTo>
                  <a:pt x="1484948" y="223637"/>
                </a:lnTo>
                <a:cubicBezTo>
                  <a:pt x="1483601" y="228349"/>
                  <a:pt x="1481330" y="232724"/>
                  <a:pt x="1478133" y="236763"/>
                </a:cubicBezTo>
                <a:cubicBezTo>
                  <a:pt x="1474935" y="240801"/>
                  <a:pt x="1471149" y="244335"/>
                  <a:pt x="1466774" y="247364"/>
                </a:cubicBezTo>
                <a:cubicBezTo>
                  <a:pt x="1462399" y="250393"/>
                  <a:pt x="1457519" y="252833"/>
                  <a:pt x="1452134" y="254684"/>
                </a:cubicBezTo>
                <a:cubicBezTo>
                  <a:pt x="1446749" y="256535"/>
                  <a:pt x="1441364" y="257460"/>
                  <a:pt x="1435980" y="257460"/>
                </a:cubicBezTo>
                <a:cubicBezTo>
                  <a:pt x="1427902" y="257460"/>
                  <a:pt x="1421256" y="255441"/>
                  <a:pt x="1416039" y="251403"/>
                </a:cubicBezTo>
                <a:cubicBezTo>
                  <a:pt x="1410822" y="247364"/>
                  <a:pt x="1408214" y="242484"/>
                  <a:pt x="1408214" y="236763"/>
                </a:cubicBezTo>
                <a:cubicBezTo>
                  <a:pt x="1408214" y="231041"/>
                  <a:pt x="1410486" y="226414"/>
                  <a:pt x="1415029" y="222880"/>
                </a:cubicBezTo>
                <a:cubicBezTo>
                  <a:pt x="1419573" y="219346"/>
                  <a:pt x="1425042" y="217579"/>
                  <a:pt x="1431436" y="217579"/>
                </a:cubicBezTo>
                <a:cubicBezTo>
                  <a:pt x="1435138" y="217579"/>
                  <a:pt x="1438167" y="218673"/>
                  <a:pt x="1440523" y="220861"/>
                </a:cubicBezTo>
                <a:cubicBezTo>
                  <a:pt x="1442879" y="223048"/>
                  <a:pt x="1444057" y="225488"/>
                  <a:pt x="1444057" y="228181"/>
                </a:cubicBezTo>
                <a:cubicBezTo>
                  <a:pt x="1444057" y="231210"/>
                  <a:pt x="1443131" y="233481"/>
                  <a:pt x="1441280" y="234996"/>
                </a:cubicBezTo>
                <a:cubicBezTo>
                  <a:pt x="1439429" y="236510"/>
                  <a:pt x="1437157" y="237267"/>
                  <a:pt x="1434465" y="237267"/>
                </a:cubicBezTo>
                <a:cubicBezTo>
                  <a:pt x="1430763" y="237267"/>
                  <a:pt x="1428071" y="236426"/>
                  <a:pt x="1426388" y="234743"/>
                </a:cubicBezTo>
                <a:cubicBezTo>
                  <a:pt x="1424705" y="233061"/>
                  <a:pt x="1423864" y="231041"/>
                  <a:pt x="1423864" y="228685"/>
                </a:cubicBezTo>
                <a:cubicBezTo>
                  <a:pt x="1423864" y="228012"/>
                  <a:pt x="1424200" y="226666"/>
                  <a:pt x="1424874" y="224647"/>
                </a:cubicBezTo>
                <a:cubicBezTo>
                  <a:pt x="1422854" y="224647"/>
                  <a:pt x="1420835" y="225741"/>
                  <a:pt x="1418816" y="227928"/>
                </a:cubicBezTo>
                <a:cubicBezTo>
                  <a:pt x="1416796" y="230116"/>
                  <a:pt x="1415786" y="233061"/>
                  <a:pt x="1415786" y="236763"/>
                </a:cubicBezTo>
                <a:cubicBezTo>
                  <a:pt x="1415786" y="240128"/>
                  <a:pt x="1417722" y="243325"/>
                  <a:pt x="1421592" y="246354"/>
                </a:cubicBezTo>
                <a:cubicBezTo>
                  <a:pt x="1425462" y="249383"/>
                  <a:pt x="1430258" y="250898"/>
                  <a:pt x="1435980" y="250898"/>
                </a:cubicBezTo>
                <a:cubicBezTo>
                  <a:pt x="1441701" y="250898"/>
                  <a:pt x="1447170" y="249972"/>
                  <a:pt x="1452387" y="248121"/>
                </a:cubicBezTo>
                <a:cubicBezTo>
                  <a:pt x="1457603" y="246270"/>
                  <a:pt x="1462146" y="243662"/>
                  <a:pt x="1466017" y="240296"/>
                </a:cubicBezTo>
                <a:cubicBezTo>
                  <a:pt x="1469887" y="236931"/>
                  <a:pt x="1473000" y="233145"/>
                  <a:pt x="1475356" y="228938"/>
                </a:cubicBezTo>
                <a:cubicBezTo>
                  <a:pt x="1477712" y="224731"/>
                  <a:pt x="1478890" y="220103"/>
                  <a:pt x="1478890" y="215055"/>
                </a:cubicBezTo>
                <a:cubicBezTo>
                  <a:pt x="1478890" y="209670"/>
                  <a:pt x="1476113" y="204959"/>
                  <a:pt x="1470560" y="200920"/>
                </a:cubicBezTo>
                <a:cubicBezTo>
                  <a:pt x="1465007" y="196881"/>
                  <a:pt x="1458697" y="194862"/>
                  <a:pt x="1451629" y="194862"/>
                </a:cubicBezTo>
                <a:close/>
                <a:moveTo>
                  <a:pt x="3924091" y="182242"/>
                </a:moveTo>
                <a:cubicBezTo>
                  <a:pt x="3911975" y="190319"/>
                  <a:pt x="3901121" y="199153"/>
                  <a:pt x="3891529" y="208745"/>
                </a:cubicBezTo>
                <a:cubicBezTo>
                  <a:pt x="3881938" y="218337"/>
                  <a:pt x="3873776" y="228265"/>
                  <a:pt x="3867045" y="238530"/>
                </a:cubicBezTo>
                <a:cubicBezTo>
                  <a:pt x="3860314" y="248794"/>
                  <a:pt x="3855014" y="258975"/>
                  <a:pt x="3851143" y="269071"/>
                </a:cubicBezTo>
                <a:cubicBezTo>
                  <a:pt x="3847273" y="279168"/>
                  <a:pt x="3845001" y="288760"/>
                  <a:pt x="3844328" y="297846"/>
                </a:cubicBezTo>
                <a:lnTo>
                  <a:pt x="3844328" y="303400"/>
                </a:lnTo>
                <a:cubicBezTo>
                  <a:pt x="3844328" y="314169"/>
                  <a:pt x="3846347" y="323845"/>
                  <a:pt x="3850386" y="332427"/>
                </a:cubicBezTo>
                <a:cubicBezTo>
                  <a:pt x="3854425" y="341009"/>
                  <a:pt x="3859978" y="348413"/>
                  <a:pt x="3867045" y="354639"/>
                </a:cubicBezTo>
                <a:cubicBezTo>
                  <a:pt x="3874113" y="360865"/>
                  <a:pt x="3882358" y="365661"/>
                  <a:pt x="3891782" y="369027"/>
                </a:cubicBezTo>
                <a:cubicBezTo>
                  <a:pt x="3901205" y="372392"/>
                  <a:pt x="3911302" y="374075"/>
                  <a:pt x="3922071" y="374075"/>
                </a:cubicBezTo>
                <a:lnTo>
                  <a:pt x="3929139" y="374075"/>
                </a:lnTo>
                <a:cubicBezTo>
                  <a:pt x="3921398" y="368017"/>
                  <a:pt x="3914667" y="360108"/>
                  <a:pt x="3908946" y="350348"/>
                </a:cubicBezTo>
                <a:cubicBezTo>
                  <a:pt x="3903224" y="340588"/>
                  <a:pt x="3900364" y="329987"/>
                  <a:pt x="3900364" y="318544"/>
                </a:cubicBezTo>
                <a:lnTo>
                  <a:pt x="3900364" y="314001"/>
                </a:lnTo>
                <a:cubicBezTo>
                  <a:pt x="3900700" y="307943"/>
                  <a:pt x="3901626" y="301380"/>
                  <a:pt x="3903140" y="294313"/>
                </a:cubicBezTo>
                <a:cubicBezTo>
                  <a:pt x="3904655" y="287245"/>
                  <a:pt x="3907347" y="279925"/>
                  <a:pt x="3911218" y="272353"/>
                </a:cubicBezTo>
                <a:cubicBezTo>
                  <a:pt x="3915088" y="264780"/>
                  <a:pt x="3920220" y="257292"/>
                  <a:pt x="3926615" y="249888"/>
                </a:cubicBezTo>
                <a:cubicBezTo>
                  <a:pt x="3933009" y="242484"/>
                  <a:pt x="3941255" y="235416"/>
                  <a:pt x="3951351" y="228685"/>
                </a:cubicBezTo>
                <a:cubicBezTo>
                  <a:pt x="3943947" y="223974"/>
                  <a:pt x="3937553" y="218421"/>
                  <a:pt x="3932168" y="212026"/>
                </a:cubicBezTo>
                <a:cubicBezTo>
                  <a:pt x="3926783" y="205632"/>
                  <a:pt x="3924091" y="197050"/>
                  <a:pt x="3924091" y="186280"/>
                </a:cubicBezTo>
                <a:close/>
                <a:moveTo>
                  <a:pt x="332251" y="165078"/>
                </a:moveTo>
                <a:cubicBezTo>
                  <a:pt x="350762" y="165078"/>
                  <a:pt x="367925" y="168275"/>
                  <a:pt x="383744" y="174669"/>
                </a:cubicBezTo>
                <a:cubicBezTo>
                  <a:pt x="399561" y="181064"/>
                  <a:pt x="413277" y="189898"/>
                  <a:pt x="424887" y="201172"/>
                </a:cubicBezTo>
                <a:cubicBezTo>
                  <a:pt x="436498" y="212447"/>
                  <a:pt x="445585" y="225825"/>
                  <a:pt x="452147" y="241306"/>
                </a:cubicBezTo>
                <a:cubicBezTo>
                  <a:pt x="458710" y="256787"/>
                  <a:pt x="461992" y="273447"/>
                  <a:pt x="461992" y="291284"/>
                </a:cubicBezTo>
                <a:cubicBezTo>
                  <a:pt x="461992" y="306765"/>
                  <a:pt x="459047" y="321489"/>
                  <a:pt x="453157" y="335456"/>
                </a:cubicBezTo>
                <a:cubicBezTo>
                  <a:pt x="447267" y="349423"/>
                  <a:pt x="439106" y="361623"/>
                  <a:pt x="428673" y="372056"/>
                </a:cubicBezTo>
                <a:cubicBezTo>
                  <a:pt x="418240" y="382489"/>
                  <a:pt x="406124" y="390734"/>
                  <a:pt x="392325" y="396792"/>
                </a:cubicBezTo>
                <a:cubicBezTo>
                  <a:pt x="378527" y="402850"/>
                  <a:pt x="363719" y="405879"/>
                  <a:pt x="347901" y="405879"/>
                </a:cubicBezTo>
                <a:cubicBezTo>
                  <a:pt x="333093" y="405879"/>
                  <a:pt x="318033" y="403355"/>
                  <a:pt x="302719" y="398307"/>
                </a:cubicBezTo>
                <a:cubicBezTo>
                  <a:pt x="287406" y="393258"/>
                  <a:pt x="273103" y="385854"/>
                  <a:pt x="259809" y="376094"/>
                </a:cubicBezTo>
                <a:cubicBezTo>
                  <a:pt x="246515" y="366334"/>
                  <a:pt x="234652" y="354050"/>
                  <a:pt x="224219" y="339242"/>
                </a:cubicBezTo>
                <a:cubicBezTo>
                  <a:pt x="213786" y="324434"/>
                  <a:pt x="206045" y="307270"/>
                  <a:pt x="200997" y="287750"/>
                </a:cubicBezTo>
                <a:cubicBezTo>
                  <a:pt x="199987" y="283375"/>
                  <a:pt x="199482" y="279000"/>
                  <a:pt x="199482" y="274625"/>
                </a:cubicBezTo>
                <a:lnTo>
                  <a:pt x="199482" y="266547"/>
                </a:lnTo>
                <a:cubicBezTo>
                  <a:pt x="199482" y="264528"/>
                  <a:pt x="199567" y="262509"/>
                  <a:pt x="199735" y="260489"/>
                </a:cubicBezTo>
                <a:cubicBezTo>
                  <a:pt x="199904" y="258470"/>
                  <a:pt x="200156" y="256619"/>
                  <a:pt x="200492" y="254936"/>
                </a:cubicBezTo>
                <a:lnTo>
                  <a:pt x="203521" y="243830"/>
                </a:lnTo>
                <a:cubicBezTo>
                  <a:pt x="205204" y="237772"/>
                  <a:pt x="206635" y="232640"/>
                  <a:pt x="207812" y="228433"/>
                </a:cubicBezTo>
                <a:cubicBezTo>
                  <a:pt x="208990" y="224226"/>
                  <a:pt x="209579" y="220272"/>
                  <a:pt x="209579" y="216570"/>
                </a:cubicBezTo>
                <a:cubicBezTo>
                  <a:pt x="209579" y="209839"/>
                  <a:pt x="207055" y="204706"/>
                  <a:pt x="202006" y="201172"/>
                </a:cubicBezTo>
                <a:cubicBezTo>
                  <a:pt x="196958" y="197639"/>
                  <a:pt x="192078" y="195872"/>
                  <a:pt x="187367" y="195872"/>
                </a:cubicBezTo>
                <a:cubicBezTo>
                  <a:pt x="184675" y="195872"/>
                  <a:pt x="181561" y="196545"/>
                  <a:pt x="178027" y="197891"/>
                </a:cubicBezTo>
                <a:cubicBezTo>
                  <a:pt x="174493" y="199237"/>
                  <a:pt x="171045" y="201004"/>
                  <a:pt x="167679" y="203192"/>
                </a:cubicBezTo>
                <a:cubicBezTo>
                  <a:pt x="164313" y="205379"/>
                  <a:pt x="161452" y="208072"/>
                  <a:pt x="159096" y="211269"/>
                </a:cubicBezTo>
                <a:cubicBezTo>
                  <a:pt x="156741" y="214466"/>
                  <a:pt x="155562" y="218084"/>
                  <a:pt x="155562" y="222123"/>
                </a:cubicBezTo>
                <a:cubicBezTo>
                  <a:pt x="155562" y="226498"/>
                  <a:pt x="157666" y="230032"/>
                  <a:pt x="161873" y="232724"/>
                </a:cubicBezTo>
                <a:cubicBezTo>
                  <a:pt x="166080" y="235416"/>
                  <a:pt x="169698" y="236763"/>
                  <a:pt x="172726" y="236763"/>
                </a:cubicBezTo>
                <a:cubicBezTo>
                  <a:pt x="176765" y="236763"/>
                  <a:pt x="179878" y="235501"/>
                  <a:pt x="182066" y="232976"/>
                </a:cubicBezTo>
                <a:cubicBezTo>
                  <a:pt x="184253" y="230452"/>
                  <a:pt x="185347" y="228181"/>
                  <a:pt x="185347" y="226161"/>
                </a:cubicBezTo>
                <a:cubicBezTo>
                  <a:pt x="185347" y="222123"/>
                  <a:pt x="184675" y="218925"/>
                  <a:pt x="183328" y="216570"/>
                </a:cubicBezTo>
                <a:cubicBezTo>
                  <a:pt x="183328" y="223301"/>
                  <a:pt x="180299" y="226666"/>
                  <a:pt x="174242" y="226666"/>
                </a:cubicBezTo>
                <a:cubicBezTo>
                  <a:pt x="170876" y="226330"/>
                  <a:pt x="169025" y="224479"/>
                  <a:pt x="168688" y="221113"/>
                </a:cubicBezTo>
                <a:lnTo>
                  <a:pt x="169193" y="218084"/>
                </a:lnTo>
                <a:cubicBezTo>
                  <a:pt x="169529" y="216738"/>
                  <a:pt x="170708" y="215392"/>
                  <a:pt x="172726" y="214046"/>
                </a:cubicBezTo>
                <a:cubicBezTo>
                  <a:pt x="174747" y="212699"/>
                  <a:pt x="177102" y="212026"/>
                  <a:pt x="179794" y="212026"/>
                </a:cubicBezTo>
                <a:cubicBezTo>
                  <a:pt x="186862" y="212026"/>
                  <a:pt x="190396" y="217074"/>
                  <a:pt x="190396" y="227171"/>
                </a:cubicBezTo>
                <a:cubicBezTo>
                  <a:pt x="190396" y="231883"/>
                  <a:pt x="188713" y="235332"/>
                  <a:pt x="185347" y="237520"/>
                </a:cubicBezTo>
                <a:cubicBezTo>
                  <a:pt x="181982" y="239707"/>
                  <a:pt x="177439" y="240801"/>
                  <a:pt x="171717" y="240801"/>
                </a:cubicBezTo>
                <a:cubicBezTo>
                  <a:pt x="168351" y="240801"/>
                  <a:pt x="164565" y="240044"/>
                  <a:pt x="160358" y="238530"/>
                </a:cubicBezTo>
                <a:cubicBezTo>
                  <a:pt x="156152" y="237015"/>
                  <a:pt x="152282" y="234743"/>
                  <a:pt x="148748" y="231714"/>
                </a:cubicBezTo>
                <a:cubicBezTo>
                  <a:pt x="145214" y="228685"/>
                  <a:pt x="142185" y="224983"/>
                  <a:pt x="139660" y="220608"/>
                </a:cubicBezTo>
                <a:cubicBezTo>
                  <a:pt x="137136" y="216233"/>
                  <a:pt x="135874" y="211353"/>
                  <a:pt x="135874" y="205968"/>
                </a:cubicBezTo>
                <a:cubicBezTo>
                  <a:pt x="135874" y="197555"/>
                  <a:pt x="138398" y="190403"/>
                  <a:pt x="143447" y="184513"/>
                </a:cubicBezTo>
                <a:cubicBezTo>
                  <a:pt x="148495" y="178624"/>
                  <a:pt x="155731" y="175679"/>
                  <a:pt x="165154" y="175679"/>
                </a:cubicBezTo>
                <a:cubicBezTo>
                  <a:pt x="169529" y="175679"/>
                  <a:pt x="174830" y="176857"/>
                  <a:pt x="181056" y="179213"/>
                </a:cubicBezTo>
                <a:cubicBezTo>
                  <a:pt x="187282" y="181568"/>
                  <a:pt x="193256" y="185102"/>
                  <a:pt x="198978" y="189814"/>
                </a:cubicBezTo>
                <a:cubicBezTo>
                  <a:pt x="204699" y="194526"/>
                  <a:pt x="209747" y="200499"/>
                  <a:pt x="214123" y="207735"/>
                </a:cubicBezTo>
                <a:cubicBezTo>
                  <a:pt x="218498" y="214971"/>
                  <a:pt x="221022" y="223301"/>
                  <a:pt x="221695" y="232724"/>
                </a:cubicBezTo>
                <a:lnTo>
                  <a:pt x="231287" y="270586"/>
                </a:lnTo>
                <a:cubicBezTo>
                  <a:pt x="250133" y="319049"/>
                  <a:pt x="284293" y="344795"/>
                  <a:pt x="333766" y="347824"/>
                </a:cubicBezTo>
                <a:cubicBezTo>
                  <a:pt x="388287" y="343449"/>
                  <a:pt x="415547" y="316357"/>
                  <a:pt x="415547" y="266547"/>
                </a:cubicBezTo>
                <a:cubicBezTo>
                  <a:pt x="415547" y="246691"/>
                  <a:pt x="410920" y="231294"/>
                  <a:pt x="401665" y="220356"/>
                </a:cubicBezTo>
                <a:cubicBezTo>
                  <a:pt x="392410" y="209418"/>
                  <a:pt x="379705" y="203949"/>
                  <a:pt x="363551" y="203949"/>
                </a:cubicBezTo>
                <a:cubicBezTo>
                  <a:pt x="357829" y="203949"/>
                  <a:pt x="352361" y="205127"/>
                  <a:pt x="347143" y="207483"/>
                </a:cubicBezTo>
                <a:cubicBezTo>
                  <a:pt x="341928" y="209839"/>
                  <a:pt x="337132" y="213036"/>
                  <a:pt x="332756" y="217074"/>
                </a:cubicBezTo>
                <a:cubicBezTo>
                  <a:pt x="328381" y="221113"/>
                  <a:pt x="324932" y="225993"/>
                  <a:pt x="322407" y="231714"/>
                </a:cubicBezTo>
                <a:cubicBezTo>
                  <a:pt x="319883" y="237436"/>
                  <a:pt x="318621" y="243494"/>
                  <a:pt x="318621" y="249888"/>
                </a:cubicBezTo>
                <a:cubicBezTo>
                  <a:pt x="318621" y="260994"/>
                  <a:pt x="321314" y="270586"/>
                  <a:pt x="326699" y="278663"/>
                </a:cubicBezTo>
                <a:cubicBezTo>
                  <a:pt x="332083" y="286740"/>
                  <a:pt x="338814" y="290779"/>
                  <a:pt x="346892" y="290779"/>
                </a:cubicBezTo>
                <a:cubicBezTo>
                  <a:pt x="351939" y="290779"/>
                  <a:pt x="356231" y="289012"/>
                  <a:pt x="359764" y="285478"/>
                </a:cubicBezTo>
                <a:cubicBezTo>
                  <a:pt x="363298" y="281944"/>
                  <a:pt x="365065" y="276644"/>
                  <a:pt x="365065" y="269576"/>
                </a:cubicBezTo>
                <a:cubicBezTo>
                  <a:pt x="365065" y="263855"/>
                  <a:pt x="363803" y="258807"/>
                  <a:pt x="361279" y="254432"/>
                </a:cubicBezTo>
                <a:cubicBezTo>
                  <a:pt x="358755" y="250056"/>
                  <a:pt x="355641" y="247869"/>
                  <a:pt x="351939" y="247869"/>
                </a:cubicBezTo>
                <a:cubicBezTo>
                  <a:pt x="353959" y="249888"/>
                  <a:pt x="354968" y="252581"/>
                  <a:pt x="354968" y="255946"/>
                </a:cubicBezTo>
                <a:cubicBezTo>
                  <a:pt x="354968" y="265033"/>
                  <a:pt x="351098" y="269576"/>
                  <a:pt x="343358" y="269576"/>
                </a:cubicBezTo>
                <a:cubicBezTo>
                  <a:pt x="338309" y="269576"/>
                  <a:pt x="334523" y="268314"/>
                  <a:pt x="332000" y="265790"/>
                </a:cubicBezTo>
                <a:cubicBezTo>
                  <a:pt x="329475" y="263266"/>
                  <a:pt x="328213" y="259985"/>
                  <a:pt x="328213" y="255946"/>
                </a:cubicBezTo>
                <a:cubicBezTo>
                  <a:pt x="328213" y="249888"/>
                  <a:pt x="330316" y="244756"/>
                  <a:pt x="334523" y="240549"/>
                </a:cubicBezTo>
                <a:cubicBezTo>
                  <a:pt x="338731" y="236342"/>
                  <a:pt x="343358" y="234239"/>
                  <a:pt x="348406" y="234239"/>
                </a:cubicBezTo>
                <a:cubicBezTo>
                  <a:pt x="357157" y="234239"/>
                  <a:pt x="364560" y="237688"/>
                  <a:pt x="370619" y="244587"/>
                </a:cubicBezTo>
                <a:cubicBezTo>
                  <a:pt x="376676" y="251487"/>
                  <a:pt x="379705" y="259480"/>
                  <a:pt x="379705" y="268567"/>
                </a:cubicBezTo>
                <a:cubicBezTo>
                  <a:pt x="379705" y="279336"/>
                  <a:pt x="375498" y="287918"/>
                  <a:pt x="367085" y="294313"/>
                </a:cubicBezTo>
                <a:cubicBezTo>
                  <a:pt x="358671" y="300707"/>
                  <a:pt x="348742" y="303904"/>
                  <a:pt x="337299" y="303904"/>
                </a:cubicBezTo>
                <a:cubicBezTo>
                  <a:pt x="326531" y="303904"/>
                  <a:pt x="316602" y="301801"/>
                  <a:pt x="307515" y="297594"/>
                </a:cubicBezTo>
                <a:cubicBezTo>
                  <a:pt x="298428" y="293387"/>
                  <a:pt x="290519" y="287750"/>
                  <a:pt x="283788" y="280682"/>
                </a:cubicBezTo>
                <a:cubicBezTo>
                  <a:pt x="277057" y="273615"/>
                  <a:pt x="271841" y="265369"/>
                  <a:pt x="268139" y="255946"/>
                </a:cubicBezTo>
                <a:cubicBezTo>
                  <a:pt x="264437" y="246523"/>
                  <a:pt x="262586" y="236594"/>
                  <a:pt x="262586" y="226161"/>
                </a:cubicBezTo>
                <a:cubicBezTo>
                  <a:pt x="262586" y="217411"/>
                  <a:pt x="264521" y="209334"/>
                  <a:pt x="268391" y="201930"/>
                </a:cubicBezTo>
                <a:cubicBezTo>
                  <a:pt x="272261" y="194526"/>
                  <a:pt x="277478" y="188047"/>
                  <a:pt x="284041" y="182494"/>
                </a:cubicBezTo>
                <a:cubicBezTo>
                  <a:pt x="290604" y="176941"/>
                  <a:pt x="298091" y="172650"/>
                  <a:pt x="306506" y="169621"/>
                </a:cubicBezTo>
                <a:cubicBezTo>
                  <a:pt x="314919" y="166592"/>
                  <a:pt x="323502" y="165078"/>
                  <a:pt x="332251" y="165078"/>
                </a:cubicBezTo>
                <a:close/>
                <a:moveTo>
                  <a:pt x="655169" y="160029"/>
                </a:moveTo>
                <a:cubicBezTo>
                  <a:pt x="647764" y="163395"/>
                  <a:pt x="643894" y="168275"/>
                  <a:pt x="643557" y="174669"/>
                </a:cubicBezTo>
                <a:cubicBezTo>
                  <a:pt x="643557" y="180391"/>
                  <a:pt x="647427" y="185607"/>
                  <a:pt x="655169" y="190319"/>
                </a:cubicBezTo>
                <a:lnTo>
                  <a:pt x="682933" y="200920"/>
                </a:lnTo>
                <a:cubicBezTo>
                  <a:pt x="691010" y="203612"/>
                  <a:pt x="698752" y="207399"/>
                  <a:pt x="706155" y="212279"/>
                </a:cubicBezTo>
                <a:cubicBezTo>
                  <a:pt x="713559" y="217159"/>
                  <a:pt x="720375" y="222880"/>
                  <a:pt x="726601" y="229443"/>
                </a:cubicBezTo>
                <a:cubicBezTo>
                  <a:pt x="732827" y="236005"/>
                  <a:pt x="738044" y="243241"/>
                  <a:pt x="742250" y="251150"/>
                </a:cubicBezTo>
                <a:cubicBezTo>
                  <a:pt x="746457" y="259059"/>
                  <a:pt x="749234" y="267389"/>
                  <a:pt x="750580" y="276139"/>
                </a:cubicBezTo>
                <a:cubicBezTo>
                  <a:pt x="750916" y="278495"/>
                  <a:pt x="751169" y="280682"/>
                  <a:pt x="751338" y="282702"/>
                </a:cubicBezTo>
                <a:cubicBezTo>
                  <a:pt x="751506" y="284721"/>
                  <a:pt x="751589" y="286909"/>
                  <a:pt x="751589" y="289264"/>
                </a:cubicBezTo>
                <a:cubicBezTo>
                  <a:pt x="751589" y="291620"/>
                  <a:pt x="751589" y="293808"/>
                  <a:pt x="751589" y="295827"/>
                </a:cubicBezTo>
                <a:cubicBezTo>
                  <a:pt x="751589" y="297846"/>
                  <a:pt x="751421" y="300034"/>
                  <a:pt x="751084" y="302390"/>
                </a:cubicBezTo>
                <a:lnTo>
                  <a:pt x="759162" y="306933"/>
                </a:lnTo>
                <a:cubicBezTo>
                  <a:pt x="760509" y="308280"/>
                  <a:pt x="761686" y="309121"/>
                  <a:pt x="762696" y="309457"/>
                </a:cubicBezTo>
                <a:cubicBezTo>
                  <a:pt x="772792" y="316525"/>
                  <a:pt x="782384" y="324939"/>
                  <a:pt x="791471" y="334699"/>
                </a:cubicBezTo>
                <a:lnTo>
                  <a:pt x="791471" y="160029"/>
                </a:lnTo>
                <a:close/>
                <a:moveTo>
                  <a:pt x="2095967" y="139331"/>
                </a:moveTo>
                <a:cubicBezTo>
                  <a:pt x="2088226" y="142360"/>
                  <a:pt x="2082253" y="148923"/>
                  <a:pt x="2078046" y="159020"/>
                </a:cubicBezTo>
                <a:cubicBezTo>
                  <a:pt x="2073839" y="169116"/>
                  <a:pt x="2071735" y="181232"/>
                  <a:pt x="2071735" y="195367"/>
                </a:cubicBezTo>
                <a:cubicBezTo>
                  <a:pt x="2071735" y="202435"/>
                  <a:pt x="2072493" y="209334"/>
                  <a:pt x="2074007" y="216065"/>
                </a:cubicBezTo>
                <a:cubicBezTo>
                  <a:pt x="2075521" y="222796"/>
                  <a:pt x="2077625" y="228770"/>
                  <a:pt x="2080317" y="233986"/>
                </a:cubicBezTo>
                <a:cubicBezTo>
                  <a:pt x="2083010" y="239203"/>
                  <a:pt x="2086207" y="243410"/>
                  <a:pt x="2089909" y="246607"/>
                </a:cubicBezTo>
                <a:cubicBezTo>
                  <a:pt x="2093611" y="249804"/>
                  <a:pt x="2097481" y="251403"/>
                  <a:pt x="2101520" y="251403"/>
                </a:cubicBezTo>
                <a:cubicBezTo>
                  <a:pt x="2106568" y="251403"/>
                  <a:pt x="2111280" y="249804"/>
                  <a:pt x="2115655" y="246607"/>
                </a:cubicBezTo>
                <a:cubicBezTo>
                  <a:pt x="2120030" y="243410"/>
                  <a:pt x="2123816" y="239203"/>
                  <a:pt x="2127014" y="233986"/>
                </a:cubicBezTo>
                <a:cubicBezTo>
                  <a:pt x="2130211" y="228770"/>
                  <a:pt x="2132735" y="222796"/>
                  <a:pt x="2134586" y="216065"/>
                </a:cubicBezTo>
                <a:cubicBezTo>
                  <a:pt x="2136437" y="209334"/>
                  <a:pt x="2137362" y="202435"/>
                  <a:pt x="2137362" y="195367"/>
                </a:cubicBezTo>
                <a:cubicBezTo>
                  <a:pt x="2137362" y="181232"/>
                  <a:pt x="2135007" y="169537"/>
                  <a:pt x="2130295" y="160282"/>
                </a:cubicBezTo>
                <a:cubicBezTo>
                  <a:pt x="2125583" y="151027"/>
                  <a:pt x="2119020" y="146399"/>
                  <a:pt x="2110607" y="146399"/>
                </a:cubicBezTo>
                <a:cubicBezTo>
                  <a:pt x="2105559" y="146399"/>
                  <a:pt x="2101352" y="148418"/>
                  <a:pt x="2097986" y="152457"/>
                </a:cubicBezTo>
                <a:cubicBezTo>
                  <a:pt x="2094621" y="156495"/>
                  <a:pt x="2092938" y="161375"/>
                  <a:pt x="2092938" y="167097"/>
                </a:cubicBezTo>
                <a:cubicBezTo>
                  <a:pt x="2092938" y="172145"/>
                  <a:pt x="2094284" y="176773"/>
                  <a:pt x="2096977" y="180979"/>
                </a:cubicBezTo>
                <a:cubicBezTo>
                  <a:pt x="2099669" y="185186"/>
                  <a:pt x="2103203" y="187290"/>
                  <a:pt x="2107578" y="187290"/>
                </a:cubicBezTo>
                <a:cubicBezTo>
                  <a:pt x="2111280" y="187290"/>
                  <a:pt x="2114393" y="185944"/>
                  <a:pt x="2116917" y="183251"/>
                </a:cubicBezTo>
                <a:cubicBezTo>
                  <a:pt x="2119441" y="180559"/>
                  <a:pt x="2120703" y="177362"/>
                  <a:pt x="2120703" y="173660"/>
                </a:cubicBezTo>
                <a:cubicBezTo>
                  <a:pt x="2120703" y="168611"/>
                  <a:pt x="2118348" y="166087"/>
                  <a:pt x="2113636" y="166087"/>
                </a:cubicBezTo>
                <a:cubicBezTo>
                  <a:pt x="2112626" y="166087"/>
                  <a:pt x="2111112" y="166424"/>
                  <a:pt x="2109092" y="167097"/>
                </a:cubicBezTo>
                <a:cubicBezTo>
                  <a:pt x="2110102" y="167770"/>
                  <a:pt x="2111112" y="168527"/>
                  <a:pt x="2112121" y="169369"/>
                </a:cubicBezTo>
                <a:cubicBezTo>
                  <a:pt x="2113131" y="170210"/>
                  <a:pt x="2113636" y="170967"/>
                  <a:pt x="2113636" y="171640"/>
                </a:cubicBezTo>
                <a:cubicBezTo>
                  <a:pt x="2113636" y="175342"/>
                  <a:pt x="2111616" y="177193"/>
                  <a:pt x="2107578" y="177193"/>
                </a:cubicBezTo>
                <a:cubicBezTo>
                  <a:pt x="2106568" y="177193"/>
                  <a:pt x="2105559" y="176436"/>
                  <a:pt x="2104549" y="174922"/>
                </a:cubicBezTo>
                <a:cubicBezTo>
                  <a:pt x="2103539" y="173407"/>
                  <a:pt x="2103034" y="171809"/>
                  <a:pt x="2103034" y="170126"/>
                </a:cubicBezTo>
                <a:cubicBezTo>
                  <a:pt x="2103034" y="167770"/>
                  <a:pt x="2104212" y="166003"/>
                  <a:pt x="2106568" y="164825"/>
                </a:cubicBezTo>
                <a:cubicBezTo>
                  <a:pt x="2108924" y="163647"/>
                  <a:pt x="2111280" y="163058"/>
                  <a:pt x="2113636" y="163058"/>
                </a:cubicBezTo>
                <a:cubicBezTo>
                  <a:pt x="2116328" y="163058"/>
                  <a:pt x="2118768" y="164068"/>
                  <a:pt x="2120956" y="166087"/>
                </a:cubicBezTo>
                <a:cubicBezTo>
                  <a:pt x="2123143" y="168106"/>
                  <a:pt x="2124237" y="170967"/>
                  <a:pt x="2124237" y="174669"/>
                </a:cubicBezTo>
                <a:cubicBezTo>
                  <a:pt x="2124237" y="179381"/>
                  <a:pt x="2122554" y="183335"/>
                  <a:pt x="2119189" y="186533"/>
                </a:cubicBezTo>
                <a:cubicBezTo>
                  <a:pt x="2115823" y="189730"/>
                  <a:pt x="2111953" y="191328"/>
                  <a:pt x="2107578" y="191328"/>
                </a:cubicBezTo>
                <a:cubicBezTo>
                  <a:pt x="2102193" y="191328"/>
                  <a:pt x="2097649" y="188804"/>
                  <a:pt x="2093948" y="183756"/>
                </a:cubicBezTo>
                <a:cubicBezTo>
                  <a:pt x="2090246" y="178708"/>
                  <a:pt x="2088395" y="172313"/>
                  <a:pt x="2088395" y="164573"/>
                </a:cubicBezTo>
                <a:cubicBezTo>
                  <a:pt x="2088395" y="155486"/>
                  <a:pt x="2090918" y="147072"/>
                  <a:pt x="2095967" y="139331"/>
                </a:cubicBezTo>
                <a:close/>
                <a:moveTo>
                  <a:pt x="3922576" y="128225"/>
                </a:moveTo>
                <a:cubicBezTo>
                  <a:pt x="3923922" y="128225"/>
                  <a:pt x="3926951" y="128394"/>
                  <a:pt x="3931663" y="128730"/>
                </a:cubicBezTo>
                <a:cubicBezTo>
                  <a:pt x="3936374" y="129067"/>
                  <a:pt x="3941759" y="129824"/>
                  <a:pt x="3947817" y="131002"/>
                </a:cubicBezTo>
                <a:cubicBezTo>
                  <a:pt x="3953875" y="132180"/>
                  <a:pt x="3960185" y="133778"/>
                  <a:pt x="3966748" y="135798"/>
                </a:cubicBezTo>
                <a:cubicBezTo>
                  <a:pt x="3973311" y="137817"/>
                  <a:pt x="3979116" y="140341"/>
                  <a:pt x="3984165" y="143370"/>
                </a:cubicBezTo>
                <a:cubicBezTo>
                  <a:pt x="3973059" y="150438"/>
                  <a:pt x="3965739" y="156916"/>
                  <a:pt x="3962205" y="162806"/>
                </a:cubicBezTo>
                <a:cubicBezTo>
                  <a:pt x="3958671" y="168695"/>
                  <a:pt x="3956904" y="173828"/>
                  <a:pt x="3956904" y="178203"/>
                </a:cubicBezTo>
                <a:cubicBezTo>
                  <a:pt x="3956904" y="181232"/>
                  <a:pt x="3957998" y="184261"/>
                  <a:pt x="3960185" y="187290"/>
                </a:cubicBezTo>
                <a:cubicBezTo>
                  <a:pt x="3962373" y="190319"/>
                  <a:pt x="3965234" y="193095"/>
                  <a:pt x="3968768" y="195619"/>
                </a:cubicBezTo>
                <a:cubicBezTo>
                  <a:pt x="3972301" y="198144"/>
                  <a:pt x="3976172" y="200163"/>
                  <a:pt x="3980378" y="201677"/>
                </a:cubicBezTo>
                <a:cubicBezTo>
                  <a:pt x="3984585" y="203192"/>
                  <a:pt x="3988540" y="203949"/>
                  <a:pt x="3992242" y="203949"/>
                </a:cubicBezTo>
                <a:cubicBezTo>
                  <a:pt x="3996954" y="203949"/>
                  <a:pt x="4000992" y="204454"/>
                  <a:pt x="4004358" y="205464"/>
                </a:cubicBezTo>
                <a:cubicBezTo>
                  <a:pt x="4007723" y="206473"/>
                  <a:pt x="4011173" y="207903"/>
                  <a:pt x="4014707" y="209755"/>
                </a:cubicBezTo>
                <a:cubicBezTo>
                  <a:pt x="4018240" y="211606"/>
                  <a:pt x="4022195" y="213793"/>
                  <a:pt x="4026570" y="216317"/>
                </a:cubicBezTo>
                <a:cubicBezTo>
                  <a:pt x="4030945" y="218841"/>
                  <a:pt x="4036330" y="221450"/>
                  <a:pt x="4042724" y="224142"/>
                </a:cubicBezTo>
                <a:cubicBezTo>
                  <a:pt x="4010079" y="244335"/>
                  <a:pt x="3986016" y="263182"/>
                  <a:pt x="3970534" y="280682"/>
                </a:cubicBezTo>
                <a:cubicBezTo>
                  <a:pt x="3955053" y="298183"/>
                  <a:pt x="3946976" y="312823"/>
                  <a:pt x="3946303" y="324602"/>
                </a:cubicBezTo>
                <a:lnTo>
                  <a:pt x="3945798" y="328136"/>
                </a:lnTo>
                <a:cubicBezTo>
                  <a:pt x="3945798" y="338906"/>
                  <a:pt x="3948659" y="347656"/>
                  <a:pt x="3954380" y="354387"/>
                </a:cubicBezTo>
                <a:cubicBezTo>
                  <a:pt x="3960101" y="361118"/>
                  <a:pt x="3967337" y="365325"/>
                  <a:pt x="3976087" y="367008"/>
                </a:cubicBezTo>
                <a:lnTo>
                  <a:pt x="3990223" y="367512"/>
                </a:lnTo>
                <a:cubicBezTo>
                  <a:pt x="3999646" y="367849"/>
                  <a:pt x="4007807" y="364988"/>
                  <a:pt x="4014707" y="358930"/>
                </a:cubicBezTo>
                <a:cubicBezTo>
                  <a:pt x="4021606" y="352872"/>
                  <a:pt x="4025055" y="344963"/>
                  <a:pt x="4025055" y="335204"/>
                </a:cubicBezTo>
                <a:cubicBezTo>
                  <a:pt x="4025055" y="328473"/>
                  <a:pt x="4023541" y="323172"/>
                  <a:pt x="4020512" y="319302"/>
                </a:cubicBezTo>
                <a:cubicBezTo>
                  <a:pt x="4017483" y="315431"/>
                  <a:pt x="4014286" y="313496"/>
                  <a:pt x="4010921" y="313496"/>
                </a:cubicBezTo>
                <a:lnTo>
                  <a:pt x="4009406" y="312991"/>
                </a:lnTo>
                <a:cubicBezTo>
                  <a:pt x="4006714" y="312991"/>
                  <a:pt x="4003853" y="314169"/>
                  <a:pt x="4000824" y="316525"/>
                </a:cubicBezTo>
                <a:cubicBezTo>
                  <a:pt x="3997795" y="318881"/>
                  <a:pt x="3995944" y="321405"/>
                  <a:pt x="3995271" y="324097"/>
                </a:cubicBezTo>
                <a:cubicBezTo>
                  <a:pt x="3997290" y="323424"/>
                  <a:pt x="3998636" y="323088"/>
                  <a:pt x="3999310" y="323088"/>
                </a:cubicBezTo>
                <a:cubicBezTo>
                  <a:pt x="4002675" y="323088"/>
                  <a:pt x="4005031" y="324434"/>
                  <a:pt x="4006377" y="327126"/>
                </a:cubicBezTo>
                <a:cubicBezTo>
                  <a:pt x="4007723" y="329819"/>
                  <a:pt x="4008396" y="332343"/>
                  <a:pt x="4008396" y="334699"/>
                </a:cubicBezTo>
                <a:cubicBezTo>
                  <a:pt x="4007723" y="337055"/>
                  <a:pt x="4006630" y="339158"/>
                  <a:pt x="4005115" y="341009"/>
                </a:cubicBezTo>
                <a:cubicBezTo>
                  <a:pt x="4003601" y="342860"/>
                  <a:pt x="4001329" y="343786"/>
                  <a:pt x="3998300" y="343786"/>
                </a:cubicBezTo>
                <a:cubicBezTo>
                  <a:pt x="3994598" y="343786"/>
                  <a:pt x="3991905" y="342439"/>
                  <a:pt x="3990223" y="339747"/>
                </a:cubicBezTo>
                <a:cubicBezTo>
                  <a:pt x="3988540" y="337055"/>
                  <a:pt x="3987698" y="334026"/>
                  <a:pt x="3987698" y="330660"/>
                </a:cubicBezTo>
                <a:cubicBezTo>
                  <a:pt x="3987698" y="323593"/>
                  <a:pt x="3989886" y="317535"/>
                  <a:pt x="3994261" y="312486"/>
                </a:cubicBezTo>
                <a:cubicBezTo>
                  <a:pt x="3998636" y="307438"/>
                  <a:pt x="4003685" y="304914"/>
                  <a:pt x="4009406" y="304914"/>
                </a:cubicBezTo>
                <a:lnTo>
                  <a:pt x="4010921" y="304914"/>
                </a:lnTo>
                <a:cubicBezTo>
                  <a:pt x="4016642" y="304914"/>
                  <a:pt x="4021774" y="307691"/>
                  <a:pt x="4026318" y="313244"/>
                </a:cubicBezTo>
                <a:cubicBezTo>
                  <a:pt x="4030861" y="318797"/>
                  <a:pt x="4033133" y="326285"/>
                  <a:pt x="4033133" y="335708"/>
                </a:cubicBezTo>
                <a:cubicBezTo>
                  <a:pt x="4033133" y="343112"/>
                  <a:pt x="4031618" y="350096"/>
                  <a:pt x="4028589" y="356659"/>
                </a:cubicBezTo>
                <a:cubicBezTo>
                  <a:pt x="4025560" y="363221"/>
                  <a:pt x="4021690" y="369111"/>
                  <a:pt x="4016978" y="374327"/>
                </a:cubicBezTo>
                <a:cubicBezTo>
                  <a:pt x="4012267" y="379544"/>
                  <a:pt x="4006882" y="384003"/>
                  <a:pt x="4000824" y="387705"/>
                </a:cubicBezTo>
                <a:cubicBezTo>
                  <a:pt x="3994766" y="391407"/>
                  <a:pt x="3988708" y="393932"/>
                  <a:pt x="3982650" y="395278"/>
                </a:cubicBezTo>
                <a:cubicBezTo>
                  <a:pt x="3971881" y="398980"/>
                  <a:pt x="3961784" y="401420"/>
                  <a:pt x="3952361" y="402598"/>
                </a:cubicBezTo>
                <a:cubicBezTo>
                  <a:pt x="3942937" y="403776"/>
                  <a:pt x="3933850" y="404365"/>
                  <a:pt x="3925100" y="404365"/>
                </a:cubicBezTo>
                <a:cubicBezTo>
                  <a:pt x="3905244" y="404365"/>
                  <a:pt x="3888080" y="401336"/>
                  <a:pt x="3873608" y="395278"/>
                </a:cubicBezTo>
                <a:cubicBezTo>
                  <a:pt x="3859136" y="389220"/>
                  <a:pt x="3847189" y="381143"/>
                  <a:pt x="3837765" y="371046"/>
                </a:cubicBezTo>
                <a:cubicBezTo>
                  <a:pt x="3828342" y="360950"/>
                  <a:pt x="3821443" y="349339"/>
                  <a:pt x="3817067" y="336213"/>
                </a:cubicBezTo>
                <a:cubicBezTo>
                  <a:pt x="3812692" y="323088"/>
                  <a:pt x="3810505" y="309289"/>
                  <a:pt x="3810505" y="294818"/>
                </a:cubicBezTo>
                <a:lnTo>
                  <a:pt x="3810505" y="291789"/>
                </a:lnTo>
                <a:cubicBezTo>
                  <a:pt x="3810841" y="279000"/>
                  <a:pt x="3813029" y="266043"/>
                  <a:pt x="3817067" y="252917"/>
                </a:cubicBezTo>
                <a:cubicBezTo>
                  <a:pt x="3821106" y="239792"/>
                  <a:pt x="3826239" y="227171"/>
                  <a:pt x="3832465" y="215055"/>
                </a:cubicBezTo>
                <a:cubicBezTo>
                  <a:pt x="3838691" y="202939"/>
                  <a:pt x="3845843" y="191665"/>
                  <a:pt x="3853920" y="181232"/>
                </a:cubicBezTo>
                <a:cubicBezTo>
                  <a:pt x="3861997" y="170799"/>
                  <a:pt x="3870158" y="161628"/>
                  <a:pt x="3878404" y="153719"/>
                </a:cubicBezTo>
                <a:cubicBezTo>
                  <a:pt x="3886649" y="145810"/>
                  <a:pt x="3894642" y="139584"/>
                  <a:pt x="3902383" y="135040"/>
                </a:cubicBezTo>
                <a:cubicBezTo>
                  <a:pt x="3910124" y="130497"/>
                  <a:pt x="3916855" y="128225"/>
                  <a:pt x="3922576" y="128225"/>
                </a:cubicBezTo>
                <a:close/>
                <a:moveTo>
                  <a:pt x="2089909" y="125701"/>
                </a:moveTo>
                <a:cubicBezTo>
                  <a:pt x="2102361" y="125701"/>
                  <a:pt x="2113468" y="126879"/>
                  <a:pt x="2123228" y="129235"/>
                </a:cubicBezTo>
                <a:cubicBezTo>
                  <a:pt x="2132987" y="131591"/>
                  <a:pt x="2141233" y="135461"/>
                  <a:pt x="2147964" y="140846"/>
                </a:cubicBezTo>
                <a:cubicBezTo>
                  <a:pt x="2154695" y="146231"/>
                  <a:pt x="2159827" y="153382"/>
                  <a:pt x="2163361" y="162301"/>
                </a:cubicBezTo>
                <a:cubicBezTo>
                  <a:pt x="2166895" y="171220"/>
                  <a:pt x="2168662" y="182242"/>
                  <a:pt x="2168662" y="195367"/>
                </a:cubicBezTo>
                <a:cubicBezTo>
                  <a:pt x="2168662" y="215223"/>
                  <a:pt x="2162604" y="231210"/>
                  <a:pt x="2150488" y="243325"/>
                </a:cubicBezTo>
                <a:cubicBezTo>
                  <a:pt x="2138372" y="255441"/>
                  <a:pt x="2122050" y="261499"/>
                  <a:pt x="2101520" y="261499"/>
                </a:cubicBezTo>
                <a:cubicBezTo>
                  <a:pt x="2082673" y="261499"/>
                  <a:pt x="2067613" y="255525"/>
                  <a:pt x="2056338" y="243578"/>
                </a:cubicBezTo>
                <a:cubicBezTo>
                  <a:pt x="2045064" y="231630"/>
                  <a:pt x="2039426" y="215560"/>
                  <a:pt x="2039426" y="195367"/>
                </a:cubicBezTo>
                <a:cubicBezTo>
                  <a:pt x="2039426" y="185270"/>
                  <a:pt x="2040941" y="176015"/>
                  <a:pt x="2043970" y="167602"/>
                </a:cubicBezTo>
                <a:cubicBezTo>
                  <a:pt x="2046999" y="159188"/>
                  <a:pt x="2050953" y="151868"/>
                  <a:pt x="2055833" y="145642"/>
                </a:cubicBezTo>
                <a:cubicBezTo>
                  <a:pt x="2060713" y="139416"/>
                  <a:pt x="2066098" y="134536"/>
                  <a:pt x="2071988" y="131002"/>
                </a:cubicBezTo>
                <a:cubicBezTo>
                  <a:pt x="2077877" y="127468"/>
                  <a:pt x="2083851" y="125701"/>
                  <a:pt x="2089909" y="125701"/>
                </a:cubicBezTo>
                <a:close/>
                <a:moveTo>
                  <a:pt x="3681727" y="124187"/>
                </a:moveTo>
                <a:cubicBezTo>
                  <a:pt x="3690814" y="124187"/>
                  <a:pt x="3701247" y="126879"/>
                  <a:pt x="3713026" y="132264"/>
                </a:cubicBezTo>
                <a:cubicBezTo>
                  <a:pt x="3710334" y="132264"/>
                  <a:pt x="3707305" y="132769"/>
                  <a:pt x="3703939" y="133778"/>
                </a:cubicBezTo>
                <a:cubicBezTo>
                  <a:pt x="3700574" y="134788"/>
                  <a:pt x="3697461" y="136302"/>
                  <a:pt x="3694600" y="138322"/>
                </a:cubicBezTo>
                <a:cubicBezTo>
                  <a:pt x="3691739" y="140341"/>
                  <a:pt x="3689383" y="142781"/>
                  <a:pt x="3687532" y="145642"/>
                </a:cubicBezTo>
                <a:cubicBezTo>
                  <a:pt x="3685681" y="148502"/>
                  <a:pt x="3684756" y="151952"/>
                  <a:pt x="3684756" y="155991"/>
                </a:cubicBezTo>
                <a:cubicBezTo>
                  <a:pt x="3684756" y="160029"/>
                  <a:pt x="3686270" y="163731"/>
                  <a:pt x="3689299" y="167097"/>
                </a:cubicBezTo>
                <a:lnTo>
                  <a:pt x="3698386" y="171135"/>
                </a:lnTo>
                <a:cubicBezTo>
                  <a:pt x="3703771" y="174164"/>
                  <a:pt x="3708735" y="176773"/>
                  <a:pt x="3713278" y="178960"/>
                </a:cubicBezTo>
                <a:cubicBezTo>
                  <a:pt x="3717822" y="181148"/>
                  <a:pt x="3722618" y="184261"/>
                  <a:pt x="3727666" y="188299"/>
                </a:cubicBezTo>
                <a:cubicBezTo>
                  <a:pt x="3734734" y="193011"/>
                  <a:pt x="3742558" y="199658"/>
                  <a:pt x="3751140" y="208240"/>
                </a:cubicBezTo>
                <a:cubicBezTo>
                  <a:pt x="3759722" y="216822"/>
                  <a:pt x="3767968" y="226498"/>
                  <a:pt x="3775877" y="237267"/>
                </a:cubicBezTo>
                <a:cubicBezTo>
                  <a:pt x="3783786" y="248037"/>
                  <a:pt x="3790432" y="259648"/>
                  <a:pt x="3795817" y="272100"/>
                </a:cubicBezTo>
                <a:cubicBezTo>
                  <a:pt x="3801202" y="284553"/>
                  <a:pt x="3804063" y="296837"/>
                  <a:pt x="3804399" y="308953"/>
                </a:cubicBezTo>
                <a:lnTo>
                  <a:pt x="3804399" y="311477"/>
                </a:lnTo>
                <a:cubicBezTo>
                  <a:pt x="3804399" y="337055"/>
                  <a:pt x="3794303" y="357248"/>
                  <a:pt x="3774110" y="372056"/>
                </a:cubicBezTo>
                <a:cubicBezTo>
                  <a:pt x="3753917" y="386864"/>
                  <a:pt x="3726825" y="397297"/>
                  <a:pt x="3692833" y="403355"/>
                </a:cubicBezTo>
                <a:cubicBezTo>
                  <a:pt x="3693506" y="399316"/>
                  <a:pt x="3694516" y="395109"/>
                  <a:pt x="3695862" y="390734"/>
                </a:cubicBezTo>
                <a:cubicBezTo>
                  <a:pt x="3697208" y="386359"/>
                  <a:pt x="3697881" y="381984"/>
                  <a:pt x="3697881" y="377609"/>
                </a:cubicBezTo>
                <a:lnTo>
                  <a:pt x="3697881" y="364988"/>
                </a:lnTo>
                <a:cubicBezTo>
                  <a:pt x="3697881" y="344795"/>
                  <a:pt x="3694600" y="328388"/>
                  <a:pt x="3688037" y="315768"/>
                </a:cubicBezTo>
                <a:cubicBezTo>
                  <a:pt x="3681475" y="303147"/>
                  <a:pt x="3673818" y="296837"/>
                  <a:pt x="3665068" y="296837"/>
                </a:cubicBezTo>
                <a:cubicBezTo>
                  <a:pt x="3662375" y="296837"/>
                  <a:pt x="3659178" y="297678"/>
                  <a:pt x="3655476" y="299361"/>
                </a:cubicBezTo>
                <a:cubicBezTo>
                  <a:pt x="3651774" y="301044"/>
                  <a:pt x="3648156" y="303568"/>
                  <a:pt x="3644622" y="306933"/>
                </a:cubicBezTo>
                <a:cubicBezTo>
                  <a:pt x="3641088" y="310299"/>
                  <a:pt x="3638060" y="314590"/>
                  <a:pt x="3635536" y="319806"/>
                </a:cubicBezTo>
                <a:cubicBezTo>
                  <a:pt x="3633011" y="325023"/>
                  <a:pt x="3631749" y="330997"/>
                  <a:pt x="3631749" y="337728"/>
                </a:cubicBezTo>
                <a:cubicBezTo>
                  <a:pt x="3631749" y="344122"/>
                  <a:pt x="3632759" y="352031"/>
                  <a:pt x="3634778" y="361454"/>
                </a:cubicBezTo>
                <a:lnTo>
                  <a:pt x="3635283" y="360950"/>
                </a:lnTo>
                <a:lnTo>
                  <a:pt x="3636797" y="364988"/>
                </a:lnTo>
                <a:cubicBezTo>
                  <a:pt x="3641509" y="373065"/>
                  <a:pt x="3648408" y="377945"/>
                  <a:pt x="3657495" y="379628"/>
                </a:cubicBezTo>
                <a:lnTo>
                  <a:pt x="3661029" y="379628"/>
                </a:lnTo>
                <a:cubicBezTo>
                  <a:pt x="3666750" y="379628"/>
                  <a:pt x="3671799" y="377777"/>
                  <a:pt x="3676174" y="374075"/>
                </a:cubicBezTo>
                <a:cubicBezTo>
                  <a:pt x="3680549" y="370373"/>
                  <a:pt x="3682736" y="366334"/>
                  <a:pt x="3682736" y="361959"/>
                </a:cubicBezTo>
                <a:cubicBezTo>
                  <a:pt x="3682736" y="358257"/>
                  <a:pt x="3681306" y="354976"/>
                  <a:pt x="3678445" y="352115"/>
                </a:cubicBezTo>
                <a:cubicBezTo>
                  <a:pt x="3675585" y="349255"/>
                  <a:pt x="3672303" y="347824"/>
                  <a:pt x="3668602" y="347824"/>
                </a:cubicBezTo>
                <a:cubicBezTo>
                  <a:pt x="3663890" y="347824"/>
                  <a:pt x="3659767" y="349507"/>
                  <a:pt x="3656233" y="352872"/>
                </a:cubicBezTo>
                <a:cubicBezTo>
                  <a:pt x="3652699" y="356238"/>
                  <a:pt x="3650933" y="359267"/>
                  <a:pt x="3650933" y="361959"/>
                </a:cubicBezTo>
                <a:cubicBezTo>
                  <a:pt x="3650933" y="363305"/>
                  <a:pt x="3651101" y="364315"/>
                  <a:pt x="3651437" y="364988"/>
                </a:cubicBezTo>
                <a:lnTo>
                  <a:pt x="3652447" y="369532"/>
                </a:lnTo>
                <a:cubicBezTo>
                  <a:pt x="3646053" y="363137"/>
                  <a:pt x="3642855" y="357248"/>
                  <a:pt x="3642855" y="351863"/>
                </a:cubicBezTo>
                <a:lnTo>
                  <a:pt x="3642855" y="350348"/>
                </a:lnTo>
                <a:cubicBezTo>
                  <a:pt x="3644538" y="343281"/>
                  <a:pt x="3647399" y="338064"/>
                  <a:pt x="3651437" y="334699"/>
                </a:cubicBezTo>
                <a:cubicBezTo>
                  <a:pt x="3655476" y="331333"/>
                  <a:pt x="3661534" y="329650"/>
                  <a:pt x="3669611" y="329650"/>
                </a:cubicBezTo>
                <a:cubicBezTo>
                  <a:pt x="3670284" y="329650"/>
                  <a:pt x="3671799" y="330071"/>
                  <a:pt x="3674154" y="330913"/>
                </a:cubicBezTo>
                <a:cubicBezTo>
                  <a:pt x="3676510" y="331754"/>
                  <a:pt x="3678950" y="333268"/>
                  <a:pt x="3681475" y="335456"/>
                </a:cubicBezTo>
                <a:cubicBezTo>
                  <a:pt x="3683999" y="337644"/>
                  <a:pt x="3686270" y="340841"/>
                  <a:pt x="3688290" y="345048"/>
                </a:cubicBezTo>
                <a:cubicBezTo>
                  <a:pt x="3690309" y="349255"/>
                  <a:pt x="3691318" y="354723"/>
                  <a:pt x="3691318" y="361454"/>
                </a:cubicBezTo>
                <a:lnTo>
                  <a:pt x="3691318" y="367008"/>
                </a:lnTo>
                <a:cubicBezTo>
                  <a:pt x="3690646" y="371383"/>
                  <a:pt x="3689131" y="375842"/>
                  <a:pt x="3686775" y="380385"/>
                </a:cubicBezTo>
                <a:cubicBezTo>
                  <a:pt x="3684419" y="384929"/>
                  <a:pt x="3681390" y="389136"/>
                  <a:pt x="3677688" y="393006"/>
                </a:cubicBezTo>
                <a:cubicBezTo>
                  <a:pt x="3673986" y="396876"/>
                  <a:pt x="3669527" y="399989"/>
                  <a:pt x="3664311" y="402345"/>
                </a:cubicBezTo>
                <a:cubicBezTo>
                  <a:pt x="3659094" y="404701"/>
                  <a:pt x="3653457" y="405879"/>
                  <a:pt x="3647399" y="405879"/>
                </a:cubicBezTo>
                <a:cubicBezTo>
                  <a:pt x="3638985" y="405879"/>
                  <a:pt x="3630235" y="401336"/>
                  <a:pt x="3621148" y="392249"/>
                </a:cubicBezTo>
                <a:lnTo>
                  <a:pt x="3618624" y="387201"/>
                </a:lnTo>
                <a:lnTo>
                  <a:pt x="3618119" y="387705"/>
                </a:lnTo>
                <a:lnTo>
                  <a:pt x="3616100" y="385686"/>
                </a:lnTo>
                <a:cubicBezTo>
                  <a:pt x="3611051" y="380638"/>
                  <a:pt x="3606676" y="374496"/>
                  <a:pt x="3602974" y="367260"/>
                </a:cubicBezTo>
                <a:cubicBezTo>
                  <a:pt x="3599272" y="360024"/>
                  <a:pt x="3597421" y="352199"/>
                  <a:pt x="3597421" y="343786"/>
                </a:cubicBezTo>
                <a:cubicBezTo>
                  <a:pt x="3597421" y="332679"/>
                  <a:pt x="3599777" y="321994"/>
                  <a:pt x="3604489" y="311729"/>
                </a:cubicBezTo>
                <a:cubicBezTo>
                  <a:pt x="3609200" y="301464"/>
                  <a:pt x="3615342" y="292378"/>
                  <a:pt x="3622915" y="284469"/>
                </a:cubicBezTo>
                <a:cubicBezTo>
                  <a:pt x="3630487" y="276560"/>
                  <a:pt x="3639153" y="270249"/>
                  <a:pt x="3648913" y="265538"/>
                </a:cubicBezTo>
                <a:cubicBezTo>
                  <a:pt x="3658673" y="260826"/>
                  <a:pt x="3668433" y="258470"/>
                  <a:pt x="3678193" y="258470"/>
                </a:cubicBezTo>
                <a:cubicBezTo>
                  <a:pt x="3684251" y="258470"/>
                  <a:pt x="3690814" y="260489"/>
                  <a:pt x="3697881" y="264528"/>
                </a:cubicBezTo>
                <a:cubicBezTo>
                  <a:pt x="3704949" y="268567"/>
                  <a:pt x="3711511" y="274288"/>
                  <a:pt x="3717569" y="281692"/>
                </a:cubicBezTo>
                <a:cubicBezTo>
                  <a:pt x="3723627" y="289096"/>
                  <a:pt x="3728760" y="298099"/>
                  <a:pt x="3732967" y="308700"/>
                </a:cubicBezTo>
                <a:cubicBezTo>
                  <a:pt x="3737174" y="319302"/>
                  <a:pt x="3739445" y="331165"/>
                  <a:pt x="3739782" y="344290"/>
                </a:cubicBezTo>
                <a:cubicBezTo>
                  <a:pt x="3758965" y="339242"/>
                  <a:pt x="3769062" y="328473"/>
                  <a:pt x="3770071" y="311982"/>
                </a:cubicBezTo>
                <a:lnTo>
                  <a:pt x="3770071" y="310467"/>
                </a:lnTo>
                <a:cubicBezTo>
                  <a:pt x="3770071" y="305082"/>
                  <a:pt x="3768725" y="298520"/>
                  <a:pt x="3766033" y="290779"/>
                </a:cubicBezTo>
                <a:cubicBezTo>
                  <a:pt x="3763340" y="283038"/>
                  <a:pt x="3758965" y="275045"/>
                  <a:pt x="3752907" y="266800"/>
                </a:cubicBezTo>
                <a:cubicBezTo>
                  <a:pt x="3746849" y="258554"/>
                  <a:pt x="3739109" y="250477"/>
                  <a:pt x="3729685" y="242568"/>
                </a:cubicBezTo>
                <a:cubicBezTo>
                  <a:pt x="3720262" y="234659"/>
                  <a:pt x="3708987" y="227676"/>
                  <a:pt x="3695862" y="221618"/>
                </a:cubicBezTo>
                <a:cubicBezTo>
                  <a:pt x="3683073" y="215560"/>
                  <a:pt x="3672724" y="210343"/>
                  <a:pt x="3664815" y="205968"/>
                </a:cubicBezTo>
                <a:cubicBezTo>
                  <a:pt x="3656906" y="201593"/>
                  <a:pt x="3651269" y="197386"/>
                  <a:pt x="3647904" y="193348"/>
                </a:cubicBezTo>
                <a:lnTo>
                  <a:pt x="3643360" y="187795"/>
                </a:lnTo>
                <a:cubicBezTo>
                  <a:pt x="3641677" y="184766"/>
                  <a:pt x="3640584" y="181653"/>
                  <a:pt x="3640079" y="178455"/>
                </a:cubicBezTo>
                <a:cubicBezTo>
                  <a:pt x="3639574" y="175258"/>
                  <a:pt x="3639322" y="172313"/>
                  <a:pt x="3639322" y="169621"/>
                </a:cubicBezTo>
                <a:cubicBezTo>
                  <a:pt x="3639322" y="164573"/>
                  <a:pt x="3640415" y="159356"/>
                  <a:pt x="3642603" y="153971"/>
                </a:cubicBezTo>
                <a:cubicBezTo>
                  <a:pt x="3644790" y="148587"/>
                  <a:pt x="3647819" y="143707"/>
                  <a:pt x="3651690" y="139331"/>
                </a:cubicBezTo>
                <a:cubicBezTo>
                  <a:pt x="3655560" y="134956"/>
                  <a:pt x="3660020" y="131338"/>
                  <a:pt x="3665068" y="128478"/>
                </a:cubicBezTo>
                <a:cubicBezTo>
                  <a:pt x="3670116" y="125617"/>
                  <a:pt x="3675669" y="124187"/>
                  <a:pt x="3681727" y="124187"/>
                </a:cubicBezTo>
                <a:close/>
                <a:moveTo>
                  <a:pt x="2618089" y="76733"/>
                </a:moveTo>
                <a:cubicBezTo>
                  <a:pt x="2614387" y="80435"/>
                  <a:pt x="2611358" y="83717"/>
                  <a:pt x="2609003" y="86577"/>
                </a:cubicBezTo>
                <a:cubicBezTo>
                  <a:pt x="2606647" y="89438"/>
                  <a:pt x="2604796" y="92130"/>
                  <a:pt x="2603449" y="94654"/>
                </a:cubicBezTo>
                <a:cubicBezTo>
                  <a:pt x="2602103" y="97179"/>
                  <a:pt x="2601178" y="99787"/>
                  <a:pt x="2600673" y="102479"/>
                </a:cubicBezTo>
                <a:cubicBezTo>
                  <a:pt x="2600168" y="105172"/>
                  <a:pt x="2599915" y="108537"/>
                  <a:pt x="2599915" y="112576"/>
                </a:cubicBezTo>
                <a:lnTo>
                  <a:pt x="2599915" y="117119"/>
                </a:lnTo>
                <a:cubicBezTo>
                  <a:pt x="2599915" y="118802"/>
                  <a:pt x="2600000" y="120485"/>
                  <a:pt x="2600168" y="122167"/>
                </a:cubicBezTo>
                <a:cubicBezTo>
                  <a:pt x="2600336" y="123850"/>
                  <a:pt x="2600589" y="125533"/>
                  <a:pt x="2600925" y="127216"/>
                </a:cubicBezTo>
                <a:lnTo>
                  <a:pt x="2645855" y="127216"/>
                </a:lnTo>
                <a:lnTo>
                  <a:pt x="2633234" y="160029"/>
                </a:lnTo>
                <a:lnTo>
                  <a:pt x="2601935" y="160029"/>
                </a:lnTo>
                <a:lnTo>
                  <a:pt x="2601935" y="379628"/>
                </a:lnTo>
                <a:lnTo>
                  <a:pt x="2602945" y="393763"/>
                </a:lnTo>
                <a:cubicBezTo>
                  <a:pt x="2602945" y="401167"/>
                  <a:pt x="2605637" y="407898"/>
                  <a:pt x="2611022" y="413956"/>
                </a:cubicBezTo>
                <a:cubicBezTo>
                  <a:pt x="2616406" y="420014"/>
                  <a:pt x="2623979" y="423043"/>
                  <a:pt x="2633739" y="423043"/>
                </a:cubicBezTo>
                <a:cubicBezTo>
                  <a:pt x="2638114" y="423043"/>
                  <a:pt x="2642153" y="421865"/>
                  <a:pt x="2645855" y="419509"/>
                </a:cubicBezTo>
                <a:cubicBezTo>
                  <a:pt x="2649556" y="417153"/>
                  <a:pt x="2651408" y="413788"/>
                  <a:pt x="2651408" y="409413"/>
                </a:cubicBezTo>
                <a:cubicBezTo>
                  <a:pt x="2651408" y="406384"/>
                  <a:pt x="2649978" y="403776"/>
                  <a:pt x="2647117" y="401588"/>
                </a:cubicBezTo>
                <a:cubicBezTo>
                  <a:pt x="2644256" y="399400"/>
                  <a:pt x="2640806" y="398307"/>
                  <a:pt x="2636768" y="398307"/>
                </a:cubicBezTo>
                <a:cubicBezTo>
                  <a:pt x="2638114" y="400663"/>
                  <a:pt x="2638787" y="402850"/>
                  <a:pt x="2638787" y="404869"/>
                </a:cubicBezTo>
                <a:cubicBezTo>
                  <a:pt x="2638787" y="406552"/>
                  <a:pt x="2637946" y="408151"/>
                  <a:pt x="2636263" y="409665"/>
                </a:cubicBezTo>
                <a:cubicBezTo>
                  <a:pt x="2634580" y="411180"/>
                  <a:pt x="2632729" y="411937"/>
                  <a:pt x="2630710" y="411937"/>
                </a:cubicBezTo>
                <a:cubicBezTo>
                  <a:pt x="2628354" y="411937"/>
                  <a:pt x="2626419" y="411096"/>
                  <a:pt x="2624904" y="409413"/>
                </a:cubicBezTo>
                <a:cubicBezTo>
                  <a:pt x="2623390" y="407730"/>
                  <a:pt x="2622633" y="405879"/>
                  <a:pt x="2622633" y="403860"/>
                </a:cubicBezTo>
                <a:cubicBezTo>
                  <a:pt x="2622633" y="400494"/>
                  <a:pt x="2624147" y="397718"/>
                  <a:pt x="2627176" y="395530"/>
                </a:cubicBezTo>
                <a:cubicBezTo>
                  <a:pt x="2630205" y="393343"/>
                  <a:pt x="2633402" y="392249"/>
                  <a:pt x="2636768" y="392249"/>
                </a:cubicBezTo>
                <a:cubicBezTo>
                  <a:pt x="2642489" y="392249"/>
                  <a:pt x="2647453" y="393932"/>
                  <a:pt x="2651660" y="397297"/>
                </a:cubicBezTo>
                <a:cubicBezTo>
                  <a:pt x="2655867" y="400663"/>
                  <a:pt x="2657970" y="404701"/>
                  <a:pt x="2657970" y="409413"/>
                </a:cubicBezTo>
                <a:cubicBezTo>
                  <a:pt x="2657970" y="415134"/>
                  <a:pt x="2655615" y="419930"/>
                  <a:pt x="2650903" y="423800"/>
                </a:cubicBezTo>
                <a:cubicBezTo>
                  <a:pt x="2646191" y="427671"/>
                  <a:pt x="2640470" y="429606"/>
                  <a:pt x="2633739" y="429606"/>
                </a:cubicBezTo>
                <a:cubicBezTo>
                  <a:pt x="2619267" y="429606"/>
                  <a:pt x="2606731" y="425147"/>
                  <a:pt x="2596129" y="416228"/>
                </a:cubicBezTo>
                <a:cubicBezTo>
                  <a:pt x="2585528" y="407309"/>
                  <a:pt x="2578881" y="396624"/>
                  <a:pt x="2576189" y="384172"/>
                </a:cubicBezTo>
                <a:lnTo>
                  <a:pt x="2575684" y="381647"/>
                </a:lnTo>
                <a:lnTo>
                  <a:pt x="2574674" y="383667"/>
                </a:lnTo>
                <a:cubicBezTo>
                  <a:pt x="2571982" y="391071"/>
                  <a:pt x="2568196" y="397465"/>
                  <a:pt x="2563316" y="402850"/>
                </a:cubicBezTo>
                <a:cubicBezTo>
                  <a:pt x="2558436" y="408235"/>
                  <a:pt x="2552294" y="410927"/>
                  <a:pt x="2544890" y="410927"/>
                </a:cubicBezTo>
                <a:cubicBezTo>
                  <a:pt x="2549265" y="408235"/>
                  <a:pt x="2552799" y="404954"/>
                  <a:pt x="2555491" y="401083"/>
                </a:cubicBezTo>
                <a:cubicBezTo>
                  <a:pt x="2558183" y="397213"/>
                  <a:pt x="2559530" y="392922"/>
                  <a:pt x="2559530" y="388210"/>
                </a:cubicBezTo>
                <a:lnTo>
                  <a:pt x="2559530" y="193348"/>
                </a:lnTo>
                <a:cubicBezTo>
                  <a:pt x="2554818" y="181905"/>
                  <a:pt x="2548592" y="173491"/>
                  <a:pt x="2540851" y="168106"/>
                </a:cubicBezTo>
                <a:cubicBezTo>
                  <a:pt x="2533110" y="162722"/>
                  <a:pt x="2526380" y="160029"/>
                  <a:pt x="2520658" y="160029"/>
                </a:cubicBezTo>
                <a:lnTo>
                  <a:pt x="2513200" y="160029"/>
                </a:lnTo>
                <a:lnTo>
                  <a:pt x="2483415" y="160029"/>
                </a:lnTo>
                <a:lnTo>
                  <a:pt x="2483415" y="380638"/>
                </a:lnTo>
                <a:lnTo>
                  <a:pt x="2483920" y="394773"/>
                </a:lnTo>
                <a:cubicBezTo>
                  <a:pt x="2484257" y="402514"/>
                  <a:pt x="2486865" y="409329"/>
                  <a:pt x="2491745" y="415218"/>
                </a:cubicBezTo>
                <a:cubicBezTo>
                  <a:pt x="2496625" y="421108"/>
                  <a:pt x="2504282" y="424053"/>
                  <a:pt x="2514715" y="424053"/>
                </a:cubicBezTo>
                <a:cubicBezTo>
                  <a:pt x="2519426" y="424053"/>
                  <a:pt x="2523549" y="422791"/>
                  <a:pt x="2527083" y="420267"/>
                </a:cubicBezTo>
                <a:cubicBezTo>
                  <a:pt x="2530617" y="417742"/>
                  <a:pt x="2532383" y="414461"/>
                  <a:pt x="2532383" y="410422"/>
                </a:cubicBezTo>
                <a:cubicBezTo>
                  <a:pt x="2532383" y="407394"/>
                  <a:pt x="2531037" y="404785"/>
                  <a:pt x="2528345" y="402598"/>
                </a:cubicBezTo>
                <a:cubicBezTo>
                  <a:pt x="2525652" y="400410"/>
                  <a:pt x="2521950" y="399316"/>
                  <a:pt x="2517239" y="399316"/>
                </a:cubicBezTo>
                <a:cubicBezTo>
                  <a:pt x="2518921" y="402009"/>
                  <a:pt x="2519763" y="404196"/>
                  <a:pt x="2519763" y="405879"/>
                </a:cubicBezTo>
                <a:cubicBezTo>
                  <a:pt x="2519763" y="407562"/>
                  <a:pt x="2518921" y="409160"/>
                  <a:pt x="2517239" y="410675"/>
                </a:cubicBezTo>
                <a:cubicBezTo>
                  <a:pt x="2515556" y="412189"/>
                  <a:pt x="2513537" y="412947"/>
                  <a:pt x="2511181" y="412947"/>
                </a:cubicBezTo>
                <a:cubicBezTo>
                  <a:pt x="2506133" y="412947"/>
                  <a:pt x="2503608" y="410254"/>
                  <a:pt x="2503608" y="404869"/>
                </a:cubicBezTo>
                <a:cubicBezTo>
                  <a:pt x="2503608" y="401840"/>
                  <a:pt x="2504955" y="399148"/>
                  <a:pt x="2507647" y="396792"/>
                </a:cubicBezTo>
                <a:cubicBezTo>
                  <a:pt x="2510339" y="394436"/>
                  <a:pt x="2513537" y="393258"/>
                  <a:pt x="2517239" y="393258"/>
                </a:cubicBezTo>
                <a:cubicBezTo>
                  <a:pt x="2523297" y="393258"/>
                  <a:pt x="2528429" y="395025"/>
                  <a:pt x="2532636" y="398559"/>
                </a:cubicBezTo>
                <a:cubicBezTo>
                  <a:pt x="2536843" y="402093"/>
                  <a:pt x="2538946" y="406047"/>
                  <a:pt x="2538946" y="410422"/>
                </a:cubicBezTo>
                <a:cubicBezTo>
                  <a:pt x="2538946" y="415807"/>
                  <a:pt x="2536590" y="420519"/>
                  <a:pt x="2531879" y="424558"/>
                </a:cubicBezTo>
                <a:cubicBezTo>
                  <a:pt x="2527167" y="428596"/>
                  <a:pt x="2521446" y="430615"/>
                  <a:pt x="2514715" y="430615"/>
                </a:cubicBezTo>
                <a:cubicBezTo>
                  <a:pt x="2499906" y="430615"/>
                  <a:pt x="2487117" y="426072"/>
                  <a:pt x="2476348" y="416985"/>
                </a:cubicBezTo>
                <a:cubicBezTo>
                  <a:pt x="2465578" y="407898"/>
                  <a:pt x="2458847" y="396456"/>
                  <a:pt x="2456155" y="382657"/>
                </a:cubicBezTo>
                <a:lnTo>
                  <a:pt x="2455145" y="384676"/>
                </a:lnTo>
                <a:cubicBezTo>
                  <a:pt x="2452789" y="391744"/>
                  <a:pt x="2449087" y="398054"/>
                  <a:pt x="2444039" y="403607"/>
                </a:cubicBezTo>
                <a:cubicBezTo>
                  <a:pt x="2438991" y="409160"/>
                  <a:pt x="2432765" y="411937"/>
                  <a:pt x="2425361" y="411937"/>
                </a:cubicBezTo>
                <a:cubicBezTo>
                  <a:pt x="2434784" y="405879"/>
                  <a:pt x="2439496" y="399316"/>
                  <a:pt x="2439496" y="392249"/>
                </a:cubicBezTo>
                <a:lnTo>
                  <a:pt x="2439496" y="277149"/>
                </a:lnTo>
                <a:cubicBezTo>
                  <a:pt x="2438150" y="275802"/>
                  <a:pt x="2437308" y="274793"/>
                  <a:pt x="2436971" y="274120"/>
                </a:cubicBezTo>
                <a:cubicBezTo>
                  <a:pt x="2420817" y="253590"/>
                  <a:pt x="2410384" y="243325"/>
                  <a:pt x="2405672" y="243325"/>
                </a:cubicBezTo>
                <a:cubicBezTo>
                  <a:pt x="2405336" y="243325"/>
                  <a:pt x="2403485" y="244503"/>
                  <a:pt x="2400119" y="246859"/>
                </a:cubicBezTo>
                <a:cubicBezTo>
                  <a:pt x="2396754" y="249215"/>
                  <a:pt x="2393052" y="251992"/>
                  <a:pt x="2389013" y="255189"/>
                </a:cubicBezTo>
                <a:cubicBezTo>
                  <a:pt x="2384975" y="258386"/>
                  <a:pt x="2381104" y="261499"/>
                  <a:pt x="2377402" y="264528"/>
                </a:cubicBezTo>
                <a:cubicBezTo>
                  <a:pt x="2373700" y="267557"/>
                  <a:pt x="2371176" y="269745"/>
                  <a:pt x="2369830" y="271091"/>
                </a:cubicBezTo>
                <a:cubicBezTo>
                  <a:pt x="2366128" y="274793"/>
                  <a:pt x="2359733" y="279673"/>
                  <a:pt x="2350646" y="285731"/>
                </a:cubicBezTo>
                <a:cubicBezTo>
                  <a:pt x="2348963" y="285058"/>
                  <a:pt x="2347954" y="284384"/>
                  <a:pt x="2347618" y="283711"/>
                </a:cubicBezTo>
                <a:cubicBezTo>
                  <a:pt x="2336511" y="269576"/>
                  <a:pt x="2327677" y="258638"/>
                  <a:pt x="2321114" y="250898"/>
                </a:cubicBezTo>
                <a:cubicBezTo>
                  <a:pt x="2314552" y="243157"/>
                  <a:pt x="2309082" y="237352"/>
                  <a:pt x="2304707" y="233481"/>
                </a:cubicBezTo>
                <a:cubicBezTo>
                  <a:pt x="2300332" y="229611"/>
                  <a:pt x="2296714" y="227255"/>
                  <a:pt x="2293854" y="226414"/>
                </a:cubicBezTo>
                <a:cubicBezTo>
                  <a:pt x="2290993" y="225572"/>
                  <a:pt x="2287543" y="225152"/>
                  <a:pt x="2283504" y="225152"/>
                </a:cubicBezTo>
                <a:cubicBezTo>
                  <a:pt x="2274081" y="225152"/>
                  <a:pt x="2266172" y="229190"/>
                  <a:pt x="2259778" y="237267"/>
                </a:cubicBezTo>
                <a:cubicBezTo>
                  <a:pt x="2253384" y="245345"/>
                  <a:pt x="2249849" y="254768"/>
                  <a:pt x="2249177" y="265538"/>
                </a:cubicBezTo>
                <a:cubicBezTo>
                  <a:pt x="2249513" y="275298"/>
                  <a:pt x="2251027" y="284469"/>
                  <a:pt x="2253720" y="293051"/>
                </a:cubicBezTo>
                <a:cubicBezTo>
                  <a:pt x="2256412" y="301633"/>
                  <a:pt x="2260115" y="309205"/>
                  <a:pt x="2264826" y="315768"/>
                </a:cubicBezTo>
                <a:cubicBezTo>
                  <a:pt x="2269538" y="322331"/>
                  <a:pt x="2274923" y="327547"/>
                  <a:pt x="2280980" y="331417"/>
                </a:cubicBezTo>
                <a:cubicBezTo>
                  <a:pt x="2287038" y="335288"/>
                  <a:pt x="2293433" y="337223"/>
                  <a:pt x="2300164" y="337223"/>
                </a:cubicBezTo>
                <a:cubicBezTo>
                  <a:pt x="2307568" y="337223"/>
                  <a:pt x="2313878" y="334699"/>
                  <a:pt x="2319095" y="329650"/>
                </a:cubicBezTo>
                <a:cubicBezTo>
                  <a:pt x="2324311" y="324602"/>
                  <a:pt x="2326920" y="318376"/>
                  <a:pt x="2326920" y="310972"/>
                </a:cubicBezTo>
                <a:cubicBezTo>
                  <a:pt x="2326920" y="303904"/>
                  <a:pt x="2324732" y="298015"/>
                  <a:pt x="2320357" y="293303"/>
                </a:cubicBezTo>
                <a:cubicBezTo>
                  <a:pt x="2315982" y="288591"/>
                  <a:pt x="2310597" y="286236"/>
                  <a:pt x="2304203" y="286236"/>
                </a:cubicBezTo>
                <a:cubicBezTo>
                  <a:pt x="2298145" y="286236"/>
                  <a:pt x="2292423" y="288087"/>
                  <a:pt x="2287038" y="291789"/>
                </a:cubicBezTo>
                <a:cubicBezTo>
                  <a:pt x="2292760" y="291789"/>
                  <a:pt x="2295620" y="295491"/>
                  <a:pt x="2295620" y="302895"/>
                </a:cubicBezTo>
                <a:cubicBezTo>
                  <a:pt x="2295620" y="309626"/>
                  <a:pt x="2292255" y="312991"/>
                  <a:pt x="2285524" y="312991"/>
                </a:cubicBezTo>
                <a:cubicBezTo>
                  <a:pt x="2283168" y="312991"/>
                  <a:pt x="2280896" y="311813"/>
                  <a:pt x="2278709" y="309457"/>
                </a:cubicBezTo>
                <a:cubicBezTo>
                  <a:pt x="2276521" y="307102"/>
                  <a:pt x="2275428" y="304241"/>
                  <a:pt x="2275428" y="300875"/>
                </a:cubicBezTo>
                <a:cubicBezTo>
                  <a:pt x="2275428" y="294818"/>
                  <a:pt x="2278288" y="289517"/>
                  <a:pt x="2284010" y="284973"/>
                </a:cubicBezTo>
                <a:cubicBezTo>
                  <a:pt x="2289731" y="280430"/>
                  <a:pt x="2296462" y="278158"/>
                  <a:pt x="2304203" y="278158"/>
                </a:cubicBezTo>
                <a:cubicBezTo>
                  <a:pt x="2312953" y="278158"/>
                  <a:pt x="2320273" y="281776"/>
                  <a:pt x="2326162" y="289012"/>
                </a:cubicBezTo>
                <a:cubicBezTo>
                  <a:pt x="2332052" y="296248"/>
                  <a:pt x="2334997" y="304914"/>
                  <a:pt x="2334997" y="315011"/>
                </a:cubicBezTo>
                <a:cubicBezTo>
                  <a:pt x="2334997" y="319722"/>
                  <a:pt x="2333903" y="325023"/>
                  <a:pt x="2331715" y="330913"/>
                </a:cubicBezTo>
                <a:cubicBezTo>
                  <a:pt x="2329528" y="336802"/>
                  <a:pt x="2326331" y="342355"/>
                  <a:pt x="2322124" y="347572"/>
                </a:cubicBezTo>
                <a:cubicBezTo>
                  <a:pt x="2317917" y="352788"/>
                  <a:pt x="2312616" y="357248"/>
                  <a:pt x="2306222" y="360950"/>
                </a:cubicBezTo>
                <a:cubicBezTo>
                  <a:pt x="2299827" y="364652"/>
                  <a:pt x="2292592" y="366671"/>
                  <a:pt x="2284514" y="367008"/>
                </a:cubicBezTo>
                <a:cubicBezTo>
                  <a:pt x="2272398" y="366671"/>
                  <a:pt x="2261797" y="364231"/>
                  <a:pt x="2252710" y="359688"/>
                </a:cubicBezTo>
                <a:cubicBezTo>
                  <a:pt x="2243624" y="355144"/>
                  <a:pt x="2236051" y="349002"/>
                  <a:pt x="2229993" y="341261"/>
                </a:cubicBezTo>
                <a:cubicBezTo>
                  <a:pt x="2223935" y="333521"/>
                  <a:pt x="2219392" y="324518"/>
                  <a:pt x="2216363" y="314253"/>
                </a:cubicBezTo>
                <a:cubicBezTo>
                  <a:pt x="2213334" y="303989"/>
                  <a:pt x="2211820" y="293303"/>
                  <a:pt x="2211820" y="282197"/>
                </a:cubicBezTo>
                <a:cubicBezTo>
                  <a:pt x="2211820" y="275129"/>
                  <a:pt x="2213671" y="267136"/>
                  <a:pt x="2217372" y="258218"/>
                </a:cubicBezTo>
                <a:cubicBezTo>
                  <a:pt x="2221075" y="249299"/>
                  <a:pt x="2228479" y="239623"/>
                  <a:pt x="2239585" y="229190"/>
                </a:cubicBezTo>
                <a:cubicBezTo>
                  <a:pt x="2259105" y="211353"/>
                  <a:pt x="2280139" y="202435"/>
                  <a:pt x="2302688" y="202435"/>
                </a:cubicBezTo>
                <a:cubicBezTo>
                  <a:pt x="2307063" y="202435"/>
                  <a:pt x="2310933" y="202855"/>
                  <a:pt x="2314299" y="203697"/>
                </a:cubicBezTo>
                <a:cubicBezTo>
                  <a:pt x="2317664" y="204538"/>
                  <a:pt x="2321283" y="206389"/>
                  <a:pt x="2325153" y="209250"/>
                </a:cubicBezTo>
                <a:cubicBezTo>
                  <a:pt x="2329023" y="212110"/>
                  <a:pt x="2333230" y="216065"/>
                  <a:pt x="2337773" y="221113"/>
                </a:cubicBezTo>
                <a:cubicBezTo>
                  <a:pt x="2342317" y="226161"/>
                  <a:pt x="2348122" y="232724"/>
                  <a:pt x="2355190" y="240801"/>
                </a:cubicBezTo>
                <a:cubicBezTo>
                  <a:pt x="2360575" y="230705"/>
                  <a:pt x="2365371" y="222543"/>
                  <a:pt x="2369577" y="216317"/>
                </a:cubicBezTo>
                <a:cubicBezTo>
                  <a:pt x="2373784" y="210091"/>
                  <a:pt x="2377654" y="205379"/>
                  <a:pt x="2381188" y="202182"/>
                </a:cubicBezTo>
                <a:cubicBezTo>
                  <a:pt x="2384722" y="198985"/>
                  <a:pt x="2388003" y="196881"/>
                  <a:pt x="2391032" y="195872"/>
                </a:cubicBezTo>
                <a:cubicBezTo>
                  <a:pt x="2394061" y="194862"/>
                  <a:pt x="2397090" y="194357"/>
                  <a:pt x="2400119" y="194357"/>
                </a:cubicBezTo>
                <a:cubicBezTo>
                  <a:pt x="2402812" y="194357"/>
                  <a:pt x="2404915" y="194862"/>
                  <a:pt x="2406430" y="195872"/>
                </a:cubicBezTo>
                <a:cubicBezTo>
                  <a:pt x="2407944" y="196881"/>
                  <a:pt x="2409795" y="198648"/>
                  <a:pt x="2411983" y="201172"/>
                </a:cubicBezTo>
                <a:cubicBezTo>
                  <a:pt x="2414170" y="203697"/>
                  <a:pt x="2417115" y="207062"/>
                  <a:pt x="2420817" y="211269"/>
                </a:cubicBezTo>
                <a:cubicBezTo>
                  <a:pt x="2424519" y="215476"/>
                  <a:pt x="2429904" y="220777"/>
                  <a:pt x="2436971" y="227171"/>
                </a:cubicBezTo>
                <a:lnTo>
                  <a:pt x="2439496" y="229190"/>
                </a:lnTo>
                <a:lnTo>
                  <a:pt x="2439496" y="160029"/>
                </a:lnTo>
                <a:lnTo>
                  <a:pt x="2185064" y="160029"/>
                </a:lnTo>
                <a:lnTo>
                  <a:pt x="2198694" y="127216"/>
                </a:lnTo>
                <a:lnTo>
                  <a:pt x="2490369" y="127216"/>
                </a:lnTo>
                <a:lnTo>
                  <a:pt x="2523801" y="127216"/>
                </a:lnTo>
                <a:lnTo>
                  <a:pt x="2524192" y="127216"/>
                </a:lnTo>
                <a:cubicBezTo>
                  <a:pt x="2531932" y="127216"/>
                  <a:pt x="2538495" y="130245"/>
                  <a:pt x="2543880" y="136302"/>
                </a:cubicBezTo>
                <a:cubicBezTo>
                  <a:pt x="2549265" y="142360"/>
                  <a:pt x="2554481" y="149260"/>
                  <a:pt x="2559530" y="157000"/>
                </a:cubicBezTo>
                <a:lnTo>
                  <a:pt x="2558015" y="116109"/>
                </a:lnTo>
                <a:cubicBezTo>
                  <a:pt x="2557679" y="109378"/>
                  <a:pt x="2559614" y="103152"/>
                  <a:pt x="2563820" y="97431"/>
                </a:cubicBezTo>
                <a:cubicBezTo>
                  <a:pt x="2568028" y="91710"/>
                  <a:pt x="2573160" y="88344"/>
                  <a:pt x="2579218" y="87334"/>
                </a:cubicBezTo>
                <a:close/>
                <a:moveTo>
                  <a:pt x="2018014" y="76733"/>
                </a:moveTo>
                <a:cubicBezTo>
                  <a:pt x="2014312" y="80435"/>
                  <a:pt x="2011283" y="83717"/>
                  <a:pt x="2008928" y="86577"/>
                </a:cubicBezTo>
                <a:cubicBezTo>
                  <a:pt x="2006572" y="89438"/>
                  <a:pt x="2004721" y="92130"/>
                  <a:pt x="2003375" y="94654"/>
                </a:cubicBezTo>
                <a:cubicBezTo>
                  <a:pt x="2002028" y="97179"/>
                  <a:pt x="2001103" y="99787"/>
                  <a:pt x="2000598" y="102479"/>
                </a:cubicBezTo>
                <a:cubicBezTo>
                  <a:pt x="2000093" y="105172"/>
                  <a:pt x="1999840" y="108537"/>
                  <a:pt x="1999840" y="112576"/>
                </a:cubicBezTo>
                <a:lnTo>
                  <a:pt x="1999840" y="117119"/>
                </a:lnTo>
                <a:cubicBezTo>
                  <a:pt x="1999840" y="118802"/>
                  <a:pt x="1999925" y="120485"/>
                  <a:pt x="2000093" y="122167"/>
                </a:cubicBezTo>
                <a:cubicBezTo>
                  <a:pt x="2000261" y="123850"/>
                  <a:pt x="2000514" y="125533"/>
                  <a:pt x="2000850" y="127216"/>
                </a:cubicBezTo>
                <a:lnTo>
                  <a:pt x="2045780" y="127216"/>
                </a:lnTo>
                <a:lnTo>
                  <a:pt x="2033159" y="160029"/>
                </a:lnTo>
                <a:lnTo>
                  <a:pt x="2001860" y="160029"/>
                </a:lnTo>
                <a:lnTo>
                  <a:pt x="2001860" y="379628"/>
                </a:lnTo>
                <a:lnTo>
                  <a:pt x="2002869" y="393763"/>
                </a:lnTo>
                <a:cubicBezTo>
                  <a:pt x="2002869" y="401167"/>
                  <a:pt x="2005562" y="407898"/>
                  <a:pt x="2010947" y="413956"/>
                </a:cubicBezTo>
                <a:cubicBezTo>
                  <a:pt x="2016332" y="420014"/>
                  <a:pt x="2023904" y="423043"/>
                  <a:pt x="2033664" y="423043"/>
                </a:cubicBezTo>
                <a:cubicBezTo>
                  <a:pt x="2038039" y="423043"/>
                  <a:pt x="2042078" y="421865"/>
                  <a:pt x="2045780" y="419509"/>
                </a:cubicBezTo>
                <a:cubicBezTo>
                  <a:pt x="2049482" y="417153"/>
                  <a:pt x="2051333" y="413788"/>
                  <a:pt x="2051333" y="409413"/>
                </a:cubicBezTo>
                <a:cubicBezTo>
                  <a:pt x="2051333" y="406384"/>
                  <a:pt x="2049902" y="403776"/>
                  <a:pt x="2047042" y="401588"/>
                </a:cubicBezTo>
                <a:cubicBezTo>
                  <a:pt x="2044181" y="399400"/>
                  <a:pt x="2040731" y="398307"/>
                  <a:pt x="2036693" y="398307"/>
                </a:cubicBezTo>
                <a:cubicBezTo>
                  <a:pt x="2038039" y="400663"/>
                  <a:pt x="2038712" y="402850"/>
                  <a:pt x="2038712" y="404869"/>
                </a:cubicBezTo>
                <a:cubicBezTo>
                  <a:pt x="2038712" y="406552"/>
                  <a:pt x="2037871" y="408151"/>
                  <a:pt x="2036188" y="409665"/>
                </a:cubicBezTo>
                <a:cubicBezTo>
                  <a:pt x="2034505" y="411180"/>
                  <a:pt x="2032654" y="411937"/>
                  <a:pt x="2030635" y="411937"/>
                </a:cubicBezTo>
                <a:cubicBezTo>
                  <a:pt x="2028279" y="411937"/>
                  <a:pt x="2026344" y="411096"/>
                  <a:pt x="2024829" y="409413"/>
                </a:cubicBezTo>
                <a:cubicBezTo>
                  <a:pt x="2023315" y="407730"/>
                  <a:pt x="2022558" y="405879"/>
                  <a:pt x="2022558" y="403860"/>
                </a:cubicBezTo>
                <a:cubicBezTo>
                  <a:pt x="2022558" y="400494"/>
                  <a:pt x="2024072" y="397718"/>
                  <a:pt x="2027101" y="395530"/>
                </a:cubicBezTo>
                <a:cubicBezTo>
                  <a:pt x="2030130" y="393343"/>
                  <a:pt x="2033327" y="392249"/>
                  <a:pt x="2036693" y="392249"/>
                </a:cubicBezTo>
                <a:cubicBezTo>
                  <a:pt x="2042414" y="392249"/>
                  <a:pt x="2047378" y="393932"/>
                  <a:pt x="2051585" y="397297"/>
                </a:cubicBezTo>
                <a:cubicBezTo>
                  <a:pt x="2055792" y="400663"/>
                  <a:pt x="2057895" y="404701"/>
                  <a:pt x="2057895" y="409413"/>
                </a:cubicBezTo>
                <a:cubicBezTo>
                  <a:pt x="2057895" y="415134"/>
                  <a:pt x="2055540" y="419930"/>
                  <a:pt x="2050828" y="423800"/>
                </a:cubicBezTo>
                <a:cubicBezTo>
                  <a:pt x="2046116" y="427671"/>
                  <a:pt x="2040395" y="429606"/>
                  <a:pt x="2033664" y="429606"/>
                </a:cubicBezTo>
                <a:cubicBezTo>
                  <a:pt x="2019192" y="429606"/>
                  <a:pt x="2006656" y="425147"/>
                  <a:pt x="1996054" y="416228"/>
                </a:cubicBezTo>
                <a:cubicBezTo>
                  <a:pt x="1985453" y="407309"/>
                  <a:pt x="1978806" y="396624"/>
                  <a:pt x="1976114" y="384172"/>
                </a:cubicBezTo>
                <a:lnTo>
                  <a:pt x="1975609" y="381647"/>
                </a:lnTo>
                <a:lnTo>
                  <a:pt x="1974600" y="383667"/>
                </a:lnTo>
                <a:cubicBezTo>
                  <a:pt x="1971907" y="391071"/>
                  <a:pt x="1968121" y="397465"/>
                  <a:pt x="1963241" y="402850"/>
                </a:cubicBezTo>
                <a:cubicBezTo>
                  <a:pt x="1958361" y="408235"/>
                  <a:pt x="1952219" y="410927"/>
                  <a:pt x="1944815" y="410927"/>
                </a:cubicBezTo>
                <a:cubicBezTo>
                  <a:pt x="1949190" y="408235"/>
                  <a:pt x="1952724" y="404954"/>
                  <a:pt x="1955416" y="401083"/>
                </a:cubicBezTo>
                <a:cubicBezTo>
                  <a:pt x="1958109" y="397213"/>
                  <a:pt x="1959455" y="392922"/>
                  <a:pt x="1959455" y="388210"/>
                </a:cubicBezTo>
                <a:lnTo>
                  <a:pt x="1959455" y="193348"/>
                </a:lnTo>
                <a:cubicBezTo>
                  <a:pt x="1954743" y="181905"/>
                  <a:pt x="1948517" y="173491"/>
                  <a:pt x="1940776" y="168106"/>
                </a:cubicBezTo>
                <a:cubicBezTo>
                  <a:pt x="1933036" y="162722"/>
                  <a:pt x="1926304" y="160029"/>
                  <a:pt x="1920583" y="160029"/>
                </a:cubicBezTo>
                <a:lnTo>
                  <a:pt x="1920164" y="160029"/>
                </a:lnTo>
                <a:lnTo>
                  <a:pt x="1882807" y="160029"/>
                </a:lnTo>
                <a:lnTo>
                  <a:pt x="1882807" y="385686"/>
                </a:lnTo>
                <a:lnTo>
                  <a:pt x="1882302" y="394268"/>
                </a:lnTo>
                <a:cubicBezTo>
                  <a:pt x="1881629" y="402009"/>
                  <a:pt x="1884153" y="408824"/>
                  <a:pt x="1889875" y="414713"/>
                </a:cubicBezTo>
                <a:cubicBezTo>
                  <a:pt x="1895596" y="420603"/>
                  <a:pt x="1902832" y="423548"/>
                  <a:pt x="1911582" y="423548"/>
                </a:cubicBezTo>
                <a:cubicBezTo>
                  <a:pt x="1915621" y="423548"/>
                  <a:pt x="1919407" y="422286"/>
                  <a:pt x="1922941" y="419762"/>
                </a:cubicBezTo>
                <a:cubicBezTo>
                  <a:pt x="1926474" y="417238"/>
                  <a:pt x="1928241" y="413956"/>
                  <a:pt x="1928241" y="409918"/>
                </a:cubicBezTo>
                <a:cubicBezTo>
                  <a:pt x="1928241" y="406889"/>
                  <a:pt x="1926811" y="404280"/>
                  <a:pt x="1923950" y="402093"/>
                </a:cubicBezTo>
                <a:cubicBezTo>
                  <a:pt x="1921089" y="399905"/>
                  <a:pt x="1917808" y="398811"/>
                  <a:pt x="1914106" y="398811"/>
                </a:cubicBezTo>
                <a:cubicBezTo>
                  <a:pt x="1915452" y="401167"/>
                  <a:pt x="1916125" y="403355"/>
                  <a:pt x="1916125" y="405374"/>
                </a:cubicBezTo>
                <a:cubicBezTo>
                  <a:pt x="1916125" y="407057"/>
                  <a:pt x="1915452" y="408656"/>
                  <a:pt x="1914106" y="410170"/>
                </a:cubicBezTo>
                <a:cubicBezTo>
                  <a:pt x="1912760" y="411685"/>
                  <a:pt x="1910741" y="412442"/>
                  <a:pt x="1908048" y="412442"/>
                </a:cubicBezTo>
                <a:cubicBezTo>
                  <a:pt x="1906029" y="412442"/>
                  <a:pt x="1904346" y="411600"/>
                  <a:pt x="1903000" y="409918"/>
                </a:cubicBezTo>
                <a:cubicBezTo>
                  <a:pt x="1901654" y="408235"/>
                  <a:pt x="1900981" y="406384"/>
                  <a:pt x="1900981" y="404365"/>
                </a:cubicBezTo>
                <a:cubicBezTo>
                  <a:pt x="1900981" y="400999"/>
                  <a:pt x="1902243" y="398223"/>
                  <a:pt x="1904767" y="396035"/>
                </a:cubicBezTo>
                <a:cubicBezTo>
                  <a:pt x="1907291" y="393847"/>
                  <a:pt x="1910404" y="392754"/>
                  <a:pt x="1914106" y="392754"/>
                </a:cubicBezTo>
                <a:cubicBezTo>
                  <a:pt x="1918818" y="392754"/>
                  <a:pt x="1923361" y="394352"/>
                  <a:pt x="1927737" y="397549"/>
                </a:cubicBezTo>
                <a:cubicBezTo>
                  <a:pt x="1932112" y="400747"/>
                  <a:pt x="1934299" y="404869"/>
                  <a:pt x="1934299" y="409918"/>
                </a:cubicBezTo>
                <a:cubicBezTo>
                  <a:pt x="1934299" y="415639"/>
                  <a:pt x="1931943" y="420435"/>
                  <a:pt x="1927232" y="424305"/>
                </a:cubicBezTo>
                <a:cubicBezTo>
                  <a:pt x="1922520" y="428175"/>
                  <a:pt x="1917303" y="430111"/>
                  <a:pt x="1911582" y="430111"/>
                </a:cubicBezTo>
                <a:cubicBezTo>
                  <a:pt x="1904851" y="430111"/>
                  <a:pt x="1898457" y="428933"/>
                  <a:pt x="1892399" y="426577"/>
                </a:cubicBezTo>
                <a:cubicBezTo>
                  <a:pt x="1886341" y="424221"/>
                  <a:pt x="1880872" y="421024"/>
                  <a:pt x="1875992" y="416985"/>
                </a:cubicBezTo>
                <a:cubicBezTo>
                  <a:pt x="1871112" y="412947"/>
                  <a:pt x="1866989" y="408151"/>
                  <a:pt x="1863624" y="402598"/>
                </a:cubicBezTo>
                <a:cubicBezTo>
                  <a:pt x="1860258" y="397045"/>
                  <a:pt x="1857902" y="391071"/>
                  <a:pt x="1856556" y="384676"/>
                </a:cubicBezTo>
                <a:lnTo>
                  <a:pt x="1856051" y="382152"/>
                </a:lnTo>
                <a:lnTo>
                  <a:pt x="1855042" y="384172"/>
                </a:lnTo>
                <a:cubicBezTo>
                  <a:pt x="1853359" y="390229"/>
                  <a:pt x="1850582" y="395783"/>
                  <a:pt x="1846712" y="400831"/>
                </a:cubicBezTo>
                <a:cubicBezTo>
                  <a:pt x="1842842" y="405879"/>
                  <a:pt x="1838382" y="409245"/>
                  <a:pt x="1833334" y="410927"/>
                </a:cubicBezTo>
                <a:cubicBezTo>
                  <a:pt x="1831988" y="411264"/>
                  <a:pt x="1830978" y="411432"/>
                  <a:pt x="1830305" y="411432"/>
                </a:cubicBezTo>
                <a:cubicBezTo>
                  <a:pt x="1829632" y="411432"/>
                  <a:pt x="1828959" y="411600"/>
                  <a:pt x="1828286" y="411937"/>
                </a:cubicBezTo>
                <a:cubicBezTo>
                  <a:pt x="1831988" y="408235"/>
                  <a:pt x="1835017" y="404533"/>
                  <a:pt x="1837373" y="400831"/>
                </a:cubicBezTo>
                <a:cubicBezTo>
                  <a:pt x="1839728" y="397129"/>
                  <a:pt x="1840738" y="393090"/>
                  <a:pt x="1840402" y="388715"/>
                </a:cubicBezTo>
                <a:lnTo>
                  <a:pt x="1839897" y="379123"/>
                </a:lnTo>
                <a:lnTo>
                  <a:pt x="1820714" y="371046"/>
                </a:lnTo>
                <a:cubicBezTo>
                  <a:pt x="1801530" y="363305"/>
                  <a:pt x="1783777" y="355481"/>
                  <a:pt x="1767455" y="347572"/>
                </a:cubicBezTo>
                <a:cubicBezTo>
                  <a:pt x="1751132" y="339663"/>
                  <a:pt x="1736997" y="331586"/>
                  <a:pt x="1725049" y="323340"/>
                </a:cubicBezTo>
                <a:cubicBezTo>
                  <a:pt x="1713102" y="315095"/>
                  <a:pt x="1703762" y="306849"/>
                  <a:pt x="1697031" y="298604"/>
                </a:cubicBezTo>
                <a:cubicBezTo>
                  <a:pt x="1690300" y="290358"/>
                  <a:pt x="1686935" y="282029"/>
                  <a:pt x="1686935" y="273615"/>
                </a:cubicBezTo>
                <a:cubicBezTo>
                  <a:pt x="1686935" y="262845"/>
                  <a:pt x="1689964" y="251992"/>
                  <a:pt x="1696022" y="241054"/>
                </a:cubicBezTo>
                <a:cubicBezTo>
                  <a:pt x="1702080" y="230116"/>
                  <a:pt x="1711251" y="220188"/>
                  <a:pt x="1723535" y="211269"/>
                </a:cubicBezTo>
                <a:cubicBezTo>
                  <a:pt x="1735819" y="202350"/>
                  <a:pt x="1751300" y="195030"/>
                  <a:pt x="1769979" y="189309"/>
                </a:cubicBezTo>
                <a:cubicBezTo>
                  <a:pt x="1788657" y="183588"/>
                  <a:pt x="1810785" y="180727"/>
                  <a:pt x="1836363" y="180727"/>
                </a:cubicBezTo>
                <a:lnTo>
                  <a:pt x="1836363" y="160029"/>
                </a:lnTo>
                <a:lnTo>
                  <a:pt x="1669771" y="160029"/>
                </a:lnTo>
                <a:lnTo>
                  <a:pt x="1663208" y="127216"/>
                </a:lnTo>
                <a:lnTo>
                  <a:pt x="1890294" y="127216"/>
                </a:lnTo>
                <a:lnTo>
                  <a:pt x="1924117" y="127216"/>
                </a:lnTo>
                <a:lnTo>
                  <a:pt x="1931270" y="127216"/>
                </a:lnTo>
                <a:lnTo>
                  <a:pt x="1930792" y="128629"/>
                </a:lnTo>
                <a:lnTo>
                  <a:pt x="1934845" y="129487"/>
                </a:lnTo>
                <a:cubicBezTo>
                  <a:pt x="1938126" y="131002"/>
                  <a:pt x="1941113" y="133274"/>
                  <a:pt x="1943805" y="136302"/>
                </a:cubicBezTo>
                <a:cubicBezTo>
                  <a:pt x="1949190" y="142360"/>
                  <a:pt x="1954406" y="149260"/>
                  <a:pt x="1959455" y="157000"/>
                </a:cubicBezTo>
                <a:lnTo>
                  <a:pt x="1957940" y="116109"/>
                </a:lnTo>
                <a:cubicBezTo>
                  <a:pt x="1957604" y="109378"/>
                  <a:pt x="1959539" y="103152"/>
                  <a:pt x="1963746" y="97431"/>
                </a:cubicBezTo>
                <a:cubicBezTo>
                  <a:pt x="1967952" y="91710"/>
                  <a:pt x="1973085" y="88344"/>
                  <a:pt x="1979143" y="87334"/>
                </a:cubicBezTo>
                <a:close/>
                <a:moveTo>
                  <a:pt x="579739" y="76733"/>
                </a:moveTo>
                <a:cubicBezTo>
                  <a:pt x="576037" y="80435"/>
                  <a:pt x="573008" y="83717"/>
                  <a:pt x="570653" y="86577"/>
                </a:cubicBezTo>
                <a:cubicBezTo>
                  <a:pt x="568298" y="89438"/>
                  <a:pt x="566446" y="92130"/>
                  <a:pt x="565099" y="94654"/>
                </a:cubicBezTo>
                <a:cubicBezTo>
                  <a:pt x="563753" y="97179"/>
                  <a:pt x="562828" y="99787"/>
                  <a:pt x="562323" y="102479"/>
                </a:cubicBezTo>
                <a:cubicBezTo>
                  <a:pt x="561818" y="105172"/>
                  <a:pt x="561566" y="108537"/>
                  <a:pt x="561566" y="112576"/>
                </a:cubicBezTo>
                <a:lnTo>
                  <a:pt x="561566" y="117119"/>
                </a:lnTo>
                <a:cubicBezTo>
                  <a:pt x="561566" y="118802"/>
                  <a:pt x="561650" y="120485"/>
                  <a:pt x="561818" y="122167"/>
                </a:cubicBezTo>
                <a:cubicBezTo>
                  <a:pt x="561987" y="123850"/>
                  <a:pt x="562239" y="125533"/>
                  <a:pt x="562575" y="127216"/>
                </a:cubicBezTo>
                <a:lnTo>
                  <a:pt x="579949" y="127216"/>
                </a:lnTo>
                <a:lnTo>
                  <a:pt x="607505" y="127216"/>
                </a:lnTo>
                <a:lnTo>
                  <a:pt x="842544" y="127216"/>
                </a:lnTo>
                <a:lnTo>
                  <a:pt x="876367" y="127216"/>
                </a:lnTo>
                <a:lnTo>
                  <a:pt x="877291" y="127216"/>
                </a:lnTo>
                <a:lnTo>
                  <a:pt x="877221" y="127397"/>
                </a:lnTo>
                <a:lnTo>
                  <a:pt x="887094" y="129487"/>
                </a:lnTo>
                <a:cubicBezTo>
                  <a:pt x="890376" y="131002"/>
                  <a:pt x="893363" y="133274"/>
                  <a:pt x="896055" y="136302"/>
                </a:cubicBezTo>
                <a:cubicBezTo>
                  <a:pt x="901440" y="142360"/>
                  <a:pt x="906657" y="149260"/>
                  <a:pt x="911705" y="157000"/>
                </a:cubicBezTo>
                <a:lnTo>
                  <a:pt x="910191" y="116109"/>
                </a:lnTo>
                <a:cubicBezTo>
                  <a:pt x="909854" y="109378"/>
                  <a:pt x="911789" y="103152"/>
                  <a:pt x="915996" y="97431"/>
                </a:cubicBezTo>
                <a:cubicBezTo>
                  <a:pt x="920202" y="91710"/>
                  <a:pt x="925335" y="88344"/>
                  <a:pt x="931393" y="87334"/>
                </a:cubicBezTo>
                <a:lnTo>
                  <a:pt x="970265" y="76733"/>
                </a:lnTo>
                <a:cubicBezTo>
                  <a:pt x="966562" y="80435"/>
                  <a:pt x="963534" y="83717"/>
                  <a:pt x="961178" y="86577"/>
                </a:cubicBezTo>
                <a:cubicBezTo>
                  <a:pt x="958822" y="89438"/>
                  <a:pt x="956971" y="92130"/>
                  <a:pt x="955624" y="94654"/>
                </a:cubicBezTo>
                <a:cubicBezTo>
                  <a:pt x="954279" y="97179"/>
                  <a:pt x="953353" y="99787"/>
                  <a:pt x="952848" y="102479"/>
                </a:cubicBezTo>
                <a:cubicBezTo>
                  <a:pt x="952344" y="105172"/>
                  <a:pt x="952091" y="108537"/>
                  <a:pt x="952091" y="112576"/>
                </a:cubicBezTo>
                <a:lnTo>
                  <a:pt x="952091" y="117119"/>
                </a:lnTo>
                <a:cubicBezTo>
                  <a:pt x="952091" y="118802"/>
                  <a:pt x="952175" y="120485"/>
                  <a:pt x="952344" y="122167"/>
                </a:cubicBezTo>
                <a:cubicBezTo>
                  <a:pt x="952512" y="123850"/>
                  <a:pt x="952764" y="125533"/>
                  <a:pt x="953100" y="127216"/>
                </a:cubicBezTo>
                <a:lnTo>
                  <a:pt x="954319" y="127216"/>
                </a:lnTo>
                <a:lnTo>
                  <a:pt x="998030" y="127216"/>
                </a:lnTo>
                <a:lnTo>
                  <a:pt x="1079154" y="127216"/>
                </a:lnTo>
                <a:lnTo>
                  <a:pt x="1117883" y="127216"/>
                </a:lnTo>
                <a:lnTo>
                  <a:pt x="1310783" y="127216"/>
                </a:lnTo>
                <a:lnTo>
                  <a:pt x="1346206" y="127216"/>
                </a:lnTo>
                <a:lnTo>
                  <a:pt x="1584903" y="127216"/>
                </a:lnTo>
                <a:lnTo>
                  <a:pt x="1572787" y="160029"/>
                </a:lnTo>
                <a:lnTo>
                  <a:pt x="1531392" y="160029"/>
                </a:lnTo>
                <a:lnTo>
                  <a:pt x="1531392" y="385686"/>
                </a:lnTo>
                <a:lnTo>
                  <a:pt x="1530887" y="394268"/>
                </a:lnTo>
                <a:cubicBezTo>
                  <a:pt x="1530214" y="401336"/>
                  <a:pt x="1532569" y="407982"/>
                  <a:pt x="1537954" y="414209"/>
                </a:cubicBezTo>
                <a:cubicBezTo>
                  <a:pt x="1543339" y="420435"/>
                  <a:pt x="1550743" y="423548"/>
                  <a:pt x="1560166" y="423548"/>
                </a:cubicBezTo>
                <a:cubicBezTo>
                  <a:pt x="1564205" y="423548"/>
                  <a:pt x="1567991" y="422370"/>
                  <a:pt x="1571525" y="420014"/>
                </a:cubicBezTo>
                <a:cubicBezTo>
                  <a:pt x="1575059" y="417658"/>
                  <a:pt x="1576826" y="414293"/>
                  <a:pt x="1576826" y="409918"/>
                </a:cubicBezTo>
                <a:cubicBezTo>
                  <a:pt x="1576826" y="402514"/>
                  <a:pt x="1572114" y="398811"/>
                  <a:pt x="1562691" y="398811"/>
                </a:cubicBezTo>
                <a:cubicBezTo>
                  <a:pt x="1564373" y="401504"/>
                  <a:pt x="1565215" y="403691"/>
                  <a:pt x="1565215" y="405374"/>
                </a:cubicBezTo>
                <a:cubicBezTo>
                  <a:pt x="1565215" y="407057"/>
                  <a:pt x="1564373" y="408656"/>
                  <a:pt x="1562691" y="410170"/>
                </a:cubicBezTo>
                <a:cubicBezTo>
                  <a:pt x="1561008" y="411685"/>
                  <a:pt x="1559157" y="412442"/>
                  <a:pt x="1557138" y="412442"/>
                </a:cubicBezTo>
                <a:cubicBezTo>
                  <a:pt x="1555118" y="412442"/>
                  <a:pt x="1553435" y="411600"/>
                  <a:pt x="1552089" y="409918"/>
                </a:cubicBezTo>
                <a:cubicBezTo>
                  <a:pt x="1550743" y="408235"/>
                  <a:pt x="1550070" y="406384"/>
                  <a:pt x="1550070" y="404365"/>
                </a:cubicBezTo>
                <a:cubicBezTo>
                  <a:pt x="1550070" y="401336"/>
                  <a:pt x="1551248" y="398643"/>
                  <a:pt x="1553604" y="396287"/>
                </a:cubicBezTo>
                <a:cubicBezTo>
                  <a:pt x="1555960" y="393932"/>
                  <a:pt x="1558989" y="392754"/>
                  <a:pt x="1562691" y="392754"/>
                </a:cubicBezTo>
                <a:cubicBezTo>
                  <a:pt x="1568749" y="392754"/>
                  <a:pt x="1573713" y="394605"/>
                  <a:pt x="1577583" y="398307"/>
                </a:cubicBezTo>
                <a:cubicBezTo>
                  <a:pt x="1581453" y="402009"/>
                  <a:pt x="1583389" y="405879"/>
                  <a:pt x="1583389" y="409918"/>
                </a:cubicBezTo>
                <a:cubicBezTo>
                  <a:pt x="1583389" y="415302"/>
                  <a:pt x="1581033" y="420014"/>
                  <a:pt x="1576321" y="424053"/>
                </a:cubicBezTo>
                <a:cubicBezTo>
                  <a:pt x="1571609" y="428091"/>
                  <a:pt x="1566225" y="430111"/>
                  <a:pt x="1560166" y="430111"/>
                </a:cubicBezTo>
                <a:cubicBezTo>
                  <a:pt x="1547041" y="430111"/>
                  <a:pt x="1535262" y="425735"/>
                  <a:pt x="1524829" y="416985"/>
                </a:cubicBezTo>
                <a:cubicBezTo>
                  <a:pt x="1514396" y="408235"/>
                  <a:pt x="1507833" y="397465"/>
                  <a:pt x="1505141" y="384676"/>
                </a:cubicBezTo>
                <a:lnTo>
                  <a:pt x="1504636" y="382152"/>
                </a:lnTo>
                <a:lnTo>
                  <a:pt x="1503626" y="384172"/>
                </a:lnTo>
                <a:cubicBezTo>
                  <a:pt x="1501270" y="391912"/>
                  <a:pt x="1497652" y="398391"/>
                  <a:pt x="1492772" y="403607"/>
                </a:cubicBezTo>
                <a:cubicBezTo>
                  <a:pt x="1487893" y="408824"/>
                  <a:pt x="1482087" y="411432"/>
                  <a:pt x="1475356" y="411432"/>
                </a:cubicBezTo>
                <a:cubicBezTo>
                  <a:pt x="1484779" y="405038"/>
                  <a:pt x="1489491" y="397465"/>
                  <a:pt x="1489491" y="388715"/>
                </a:cubicBezTo>
                <a:lnTo>
                  <a:pt x="1488481" y="380638"/>
                </a:lnTo>
                <a:lnTo>
                  <a:pt x="1488481" y="379123"/>
                </a:lnTo>
                <a:lnTo>
                  <a:pt x="1469298" y="371046"/>
                </a:lnTo>
                <a:cubicBezTo>
                  <a:pt x="1456173" y="365661"/>
                  <a:pt x="1443299" y="360024"/>
                  <a:pt x="1430679" y="354134"/>
                </a:cubicBezTo>
                <a:cubicBezTo>
                  <a:pt x="1418058" y="348245"/>
                  <a:pt x="1406195" y="342271"/>
                  <a:pt x="1395089" y="336213"/>
                </a:cubicBezTo>
                <a:cubicBezTo>
                  <a:pt x="1383983" y="330155"/>
                  <a:pt x="1374138" y="324182"/>
                  <a:pt x="1365556" y="318292"/>
                </a:cubicBezTo>
                <a:cubicBezTo>
                  <a:pt x="1356974" y="312402"/>
                  <a:pt x="1350159" y="306597"/>
                  <a:pt x="1345111" y="300875"/>
                </a:cubicBezTo>
                <a:cubicBezTo>
                  <a:pt x="1340736" y="295827"/>
                  <a:pt x="1337959" y="291031"/>
                  <a:pt x="1336782" y="286488"/>
                </a:cubicBezTo>
                <a:cubicBezTo>
                  <a:pt x="1335604" y="281944"/>
                  <a:pt x="1335015" y="277653"/>
                  <a:pt x="1335015" y="273615"/>
                </a:cubicBezTo>
                <a:cubicBezTo>
                  <a:pt x="1335015" y="263182"/>
                  <a:pt x="1337959" y="252412"/>
                  <a:pt x="1343849" y="241306"/>
                </a:cubicBezTo>
                <a:cubicBezTo>
                  <a:pt x="1349739" y="230200"/>
                  <a:pt x="1358910" y="220188"/>
                  <a:pt x="1371362" y="211269"/>
                </a:cubicBezTo>
                <a:cubicBezTo>
                  <a:pt x="1383814" y="202350"/>
                  <a:pt x="1399380" y="195030"/>
                  <a:pt x="1418058" y="189309"/>
                </a:cubicBezTo>
                <a:cubicBezTo>
                  <a:pt x="1436737" y="183588"/>
                  <a:pt x="1459033" y="180727"/>
                  <a:pt x="1484948" y="180727"/>
                </a:cubicBezTo>
                <a:lnTo>
                  <a:pt x="1484948" y="160029"/>
                </a:lnTo>
                <a:lnTo>
                  <a:pt x="1317346" y="160029"/>
                </a:lnTo>
                <a:lnTo>
                  <a:pt x="1317245" y="159524"/>
                </a:lnTo>
                <a:lnTo>
                  <a:pt x="1170023" y="159524"/>
                </a:lnTo>
                <a:lnTo>
                  <a:pt x="1170023" y="242316"/>
                </a:lnTo>
                <a:cubicBezTo>
                  <a:pt x="1187187" y="225152"/>
                  <a:pt x="1205781" y="212952"/>
                  <a:pt x="1225806" y="205716"/>
                </a:cubicBezTo>
                <a:cubicBezTo>
                  <a:pt x="1245831" y="198480"/>
                  <a:pt x="1264930" y="194862"/>
                  <a:pt x="1283103" y="194862"/>
                </a:cubicBezTo>
                <a:cubicBezTo>
                  <a:pt x="1285796" y="194862"/>
                  <a:pt x="1288993" y="197050"/>
                  <a:pt x="1292695" y="201425"/>
                </a:cubicBezTo>
                <a:cubicBezTo>
                  <a:pt x="1296397" y="205800"/>
                  <a:pt x="1299931" y="210343"/>
                  <a:pt x="1303296" y="215055"/>
                </a:cubicBezTo>
                <a:lnTo>
                  <a:pt x="1315412" y="233734"/>
                </a:lnTo>
                <a:cubicBezTo>
                  <a:pt x="1314403" y="239119"/>
                  <a:pt x="1311289" y="244503"/>
                  <a:pt x="1306073" y="249888"/>
                </a:cubicBezTo>
                <a:cubicBezTo>
                  <a:pt x="1300856" y="255273"/>
                  <a:pt x="1295135" y="260658"/>
                  <a:pt x="1288909" y="266043"/>
                </a:cubicBezTo>
                <a:cubicBezTo>
                  <a:pt x="1282683" y="271427"/>
                  <a:pt x="1276793" y="276896"/>
                  <a:pt x="1271240" y="282449"/>
                </a:cubicBezTo>
                <a:cubicBezTo>
                  <a:pt x="1265687" y="288002"/>
                  <a:pt x="1262237" y="293808"/>
                  <a:pt x="1260891" y="299866"/>
                </a:cubicBezTo>
                <a:cubicBezTo>
                  <a:pt x="1257189" y="312991"/>
                  <a:pt x="1255338" y="331165"/>
                  <a:pt x="1255338" y="354387"/>
                </a:cubicBezTo>
                <a:lnTo>
                  <a:pt x="1255338" y="392249"/>
                </a:lnTo>
                <a:cubicBezTo>
                  <a:pt x="1255338" y="400999"/>
                  <a:pt x="1258367" y="408403"/>
                  <a:pt x="1264425" y="414461"/>
                </a:cubicBezTo>
                <a:cubicBezTo>
                  <a:pt x="1270483" y="420519"/>
                  <a:pt x="1277719" y="423548"/>
                  <a:pt x="1286132" y="423548"/>
                </a:cubicBezTo>
                <a:cubicBezTo>
                  <a:pt x="1290844" y="423548"/>
                  <a:pt x="1294714" y="422118"/>
                  <a:pt x="1297743" y="419257"/>
                </a:cubicBezTo>
                <a:cubicBezTo>
                  <a:pt x="1300772" y="416396"/>
                  <a:pt x="1302287" y="413115"/>
                  <a:pt x="1302287" y="409413"/>
                </a:cubicBezTo>
                <a:cubicBezTo>
                  <a:pt x="1302287" y="406047"/>
                  <a:pt x="1300940" y="403102"/>
                  <a:pt x="1298248" y="400578"/>
                </a:cubicBezTo>
                <a:cubicBezTo>
                  <a:pt x="1295556" y="398054"/>
                  <a:pt x="1292527" y="396792"/>
                  <a:pt x="1289161" y="396792"/>
                </a:cubicBezTo>
                <a:cubicBezTo>
                  <a:pt x="1290507" y="399148"/>
                  <a:pt x="1291180" y="401672"/>
                  <a:pt x="1291180" y="404365"/>
                </a:cubicBezTo>
                <a:cubicBezTo>
                  <a:pt x="1291180" y="406047"/>
                  <a:pt x="1290339" y="407646"/>
                  <a:pt x="1288656" y="409160"/>
                </a:cubicBezTo>
                <a:cubicBezTo>
                  <a:pt x="1286974" y="410675"/>
                  <a:pt x="1285459" y="411432"/>
                  <a:pt x="1284113" y="411432"/>
                </a:cubicBezTo>
                <a:cubicBezTo>
                  <a:pt x="1279738" y="411432"/>
                  <a:pt x="1277550" y="408571"/>
                  <a:pt x="1277550" y="402850"/>
                </a:cubicBezTo>
                <a:cubicBezTo>
                  <a:pt x="1277550" y="395109"/>
                  <a:pt x="1281421" y="391239"/>
                  <a:pt x="1289161" y="391239"/>
                </a:cubicBezTo>
                <a:cubicBezTo>
                  <a:pt x="1294210" y="391239"/>
                  <a:pt x="1298500" y="393006"/>
                  <a:pt x="1302034" y="396540"/>
                </a:cubicBezTo>
                <a:cubicBezTo>
                  <a:pt x="1305568" y="400074"/>
                  <a:pt x="1307335" y="404365"/>
                  <a:pt x="1307335" y="409413"/>
                </a:cubicBezTo>
                <a:cubicBezTo>
                  <a:pt x="1307335" y="414798"/>
                  <a:pt x="1305232" y="419593"/>
                  <a:pt x="1301025" y="423800"/>
                </a:cubicBezTo>
                <a:cubicBezTo>
                  <a:pt x="1296818" y="428007"/>
                  <a:pt x="1291854" y="430111"/>
                  <a:pt x="1286132" y="430111"/>
                </a:cubicBezTo>
                <a:cubicBezTo>
                  <a:pt x="1280411" y="430111"/>
                  <a:pt x="1274858" y="428849"/>
                  <a:pt x="1269473" y="426324"/>
                </a:cubicBezTo>
                <a:cubicBezTo>
                  <a:pt x="1264088" y="423800"/>
                  <a:pt x="1259208" y="420351"/>
                  <a:pt x="1254833" y="415976"/>
                </a:cubicBezTo>
                <a:cubicBezTo>
                  <a:pt x="1250458" y="411600"/>
                  <a:pt x="1246756" y="406552"/>
                  <a:pt x="1243727" y="400831"/>
                </a:cubicBezTo>
                <a:cubicBezTo>
                  <a:pt x="1240698" y="395109"/>
                  <a:pt x="1238679" y="389052"/>
                  <a:pt x="1237669" y="382657"/>
                </a:cubicBezTo>
                <a:cubicBezTo>
                  <a:pt x="1237669" y="381984"/>
                  <a:pt x="1237333" y="381647"/>
                  <a:pt x="1236659" y="381647"/>
                </a:cubicBezTo>
                <a:lnTo>
                  <a:pt x="1236155" y="382152"/>
                </a:lnTo>
                <a:cubicBezTo>
                  <a:pt x="1234472" y="389220"/>
                  <a:pt x="1231443" y="395698"/>
                  <a:pt x="1227068" y="401588"/>
                </a:cubicBezTo>
                <a:cubicBezTo>
                  <a:pt x="1222693" y="407478"/>
                  <a:pt x="1217476" y="410422"/>
                  <a:pt x="1211418" y="410422"/>
                </a:cubicBezTo>
                <a:cubicBezTo>
                  <a:pt x="1213101" y="409076"/>
                  <a:pt x="1214615" y="407898"/>
                  <a:pt x="1215962" y="406889"/>
                </a:cubicBezTo>
                <a:cubicBezTo>
                  <a:pt x="1217308" y="405879"/>
                  <a:pt x="1218486" y="404449"/>
                  <a:pt x="1219495" y="402598"/>
                </a:cubicBezTo>
                <a:cubicBezTo>
                  <a:pt x="1220505" y="400747"/>
                  <a:pt x="1221262" y="398138"/>
                  <a:pt x="1221767" y="394773"/>
                </a:cubicBezTo>
                <a:cubicBezTo>
                  <a:pt x="1222272" y="391407"/>
                  <a:pt x="1222524" y="386359"/>
                  <a:pt x="1222524" y="379628"/>
                </a:cubicBezTo>
                <a:cubicBezTo>
                  <a:pt x="1222524" y="376599"/>
                  <a:pt x="1222524" y="373402"/>
                  <a:pt x="1222524" y="370036"/>
                </a:cubicBezTo>
                <a:cubicBezTo>
                  <a:pt x="1222524" y="366671"/>
                  <a:pt x="1222356" y="363137"/>
                  <a:pt x="1222019" y="359435"/>
                </a:cubicBezTo>
                <a:lnTo>
                  <a:pt x="1222019" y="295827"/>
                </a:lnTo>
                <a:cubicBezTo>
                  <a:pt x="1222019" y="290779"/>
                  <a:pt x="1223029" y="285562"/>
                  <a:pt x="1225049" y="280178"/>
                </a:cubicBezTo>
                <a:cubicBezTo>
                  <a:pt x="1227068" y="274793"/>
                  <a:pt x="1229508" y="269576"/>
                  <a:pt x="1232368" y="264528"/>
                </a:cubicBezTo>
                <a:cubicBezTo>
                  <a:pt x="1235229" y="259480"/>
                  <a:pt x="1238342" y="254600"/>
                  <a:pt x="1241708" y="249888"/>
                </a:cubicBezTo>
                <a:cubicBezTo>
                  <a:pt x="1245073" y="245176"/>
                  <a:pt x="1248270" y="240970"/>
                  <a:pt x="1251299" y="237267"/>
                </a:cubicBezTo>
                <a:cubicBezTo>
                  <a:pt x="1241203" y="243999"/>
                  <a:pt x="1230601" y="252749"/>
                  <a:pt x="1219495" y="263518"/>
                </a:cubicBezTo>
                <a:cubicBezTo>
                  <a:pt x="1208389" y="274288"/>
                  <a:pt x="1198966" y="284553"/>
                  <a:pt x="1191225" y="294313"/>
                </a:cubicBezTo>
                <a:cubicBezTo>
                  <a:pt x="1189879" y="295995"/>
                  <a:pt x="1188112" y="298267"/>
                  <a:pt x="1185925" y="301128"/>
                </a:cubicBezTo>
                <a:cubicBezTo>
                  <a:pt x="1183737" y="303989"/>
                  <a:pt x="1181465" y="306681"/>
                  <a:pt x="1179109" y="309205"/>
                </a:cubicBezTo>
                <a:cubicBezTo>
                  <a:pt x="1176754" y="311729"/>
                  <a:pt x="1174398" y="313833"/>
                  <a:pt x="1172042" y="315515"/>
                </a:cubicBezTo>
                <a:cubicBezTo>
                  <a:pt x="1169686" y="317198"/>
                  <a:pt x="1167498" y="318039"/>
                  <a:pt x="1165479" y="318039"/>
                </a:cubicBezTo>
                <a:lnTo>
                  <a:pt x="1164470" y="318039"/>
                </a:lnTo>
                <a:cubicBezTo>
                  <a:pt x="1162787" y="317703"/>
                  <a:pt x="1159926" y="316104"/>
                  <a:pt x="1155888" y="313244"/>
                </a:cubicBezTo>
                <a:cubicBezTo>
                  <a:pt x="1151849" y="310383"/>
                  <a:pt x="1147558" y="306933"/>
                  <a:pt x="1143014" y="302895"/>
                </a:cubicBezTo>
                <a:cubicBezTo>
                  <a:pt x="1138471" y="298856"/>
                  <a:pt x="1134517" y="294649"/>
                  <a:pt x="1131151" y="290274"/>
                </a:cubicBezTo>
                <a:cubicBezTo>
                  <a:pt x="1127786" y="285899"/>
                  <a:pt x="1126103" y="282197"/>
                  <a:pt x="1126103" y="279168"/>
                </a:cubicBezTo>
                <a:lnTo>
                  <a:pt x="1126103" y="160029"/>
                </a:lnTo>
                <a:lnTo>
                  <a:pt x="1104252" y="160029"/>
                </a:lnTo>
                <a:lnTo>
                  <a:pt x="1068915" y="160029"/>
                </a:lnTo>
                <a:cubicBezTo>
                  <a:pt x="1068242" y="161375"/>
                  <a:pt x="1066811" y="164236"/>
                  <a:pt x="1064624" y="168611"/>
                </a:cubicBezTo>
                <a:cubicBezTo>
                  <a:pt x="1062436" y="172986"/>
                  <a:pt x="1059912" y="179128"/>
                  <a:pt x="1057051" y="187037"/>
                </a:cubicBezTo>
                <a:cubicBezTo>
                  <a:pt x="1054191" y="194946"/>
                  <a:pt x="1051246" y="204706"/>
                  <a:pt x="1048217" y="216317"/>
                </a:cubicBezTo>
                <a:cubicBezTo>
                  <a:pt x="1045188" y="227928"/>
                  <a:pt x="1042495" y="241474"/>
                  <a:pt x="1040140" y="256956"/>
                </a:cubicBezTo>
                <a:cubicBezTo>
                  <a:pt x="1039467" y="263350"/>
                  <a:pt x="1038878" y="269408"/>
                  <a:pt x="1038373" y="275129"/>
                </a:cubicBezTo>
                <a:cubicBezTo>
                  <a:pt x="1037868" y="280851"/>
                  <a:pt x="1037616" y="286404"/>
                  <a:pt x="1037616" y="291789"/>
                </a:cubicBezTo>
                <a:cubicBezTo>
                  <a:pt x="1037616" y="303568"/>
                  <a:pt x="1038457" y="314758"/>
                  <a:pt x="1040140" y="325359"/>
                </a:cubicBezTo>
                <a:cubicBezTo>
                  <a:pt x="1041822" y="335961"/>
                  <a:pt x="1043758" y="345384"/>
                  <a:pt x="1045945" y="353630"/>
                </a:cubicBezTo>
                <a:cubicBezTo>
                  <a:pt x="1048133" y="361875"/>
                  <a:pt x="1050489" y="368690"/>
                  <a:pt x="1053013" y="374075"/>
                </a:cubicBezTo>
                <a:cubicBezTo>
                  <a:pt x="1055537" y="379460"/>
                  <a:pt x="1057640" y="382994"/>
                  <a:pt x="1059323" y="384676"/>
                </a:cubicBezTo>
                <a:cubicBezTo>
                  <a:pt x="1064035" y="389388"/>
                  <a:pt x="1068746" y="392669"/>
                  <a:pt x="1073458" y="394520"/>
                </a:cubicBezTo>
                <a:cubicBezTo>
                  <a:pt x="1078170" y="396372"/>
                  <a:pt x="1082377" y="397297"/>
                  <a:pt x="1086079" y="397297"/>
                </a:cubicBezTo>
                <a:cubicBezTo>
                  <a:pt x="1088435" y="397297"/>
                  <a:pt x="1091043" y="396456"/>
                  <a:pt x="1093904" y="394773"/>
                </a:cubicBezTo>
                <a:cubicBezTo>
                  <a:pt x="1096764" y="393090"/>
                  <a:pt x="1099288" y="390818"/>
                  <a:pt x="1101476" y="387958"/>
                </a:cubicBezTo>
                <a:cubicBezTo>
                  <a:pt x="1103663" y="385097"/>
                  <a:pt x="1105515" y="381816"/>
                  <a:pt x="1107029" y="378114"/>
                </a:cubicBezTo>
                <a:cubicBezTo>
                  <a:pt x="1108543" y="374412"/>
                  <a:pt x="1109301" y="370710"/>
                  <a:pt x="1109301" y="367008"/>
                </a:cubicBezTo>
                <a:cubicBezTo>
                  <a:pt x="1109301" y="360277"/>
                  <a:pt x="1107281" y="354808"/>
                  <a:pt x="1103243" y="350601"/>
                </a:cubicBezTo>
                <a:cubicBezTo>
                  <a:pt x="1099204" y="346394"/>
                  <a:pt x="1094324" y="344290"/>
                  <a:pt x="1088603" y="344290"/>
                </a:cubicBezTo>
                <a:cubicBezTo>
                  <a:pt x="1083891" y="344290"/>
                  <a:pt x="1080273" y="345805"/>
                  <a:pt x="1077749" y="348834"/>
                </a:cubicBezTo>
                <a:cubicBezTo>
                  <a:pt x="1075225" y="351863"/>
                  <a:pt x="1073795" y="354723"/>
                  <a:pt x="1073458" y="357416"/>
                </a:cubicBezTo>
                <a:cubicBezTo>
                  <a:pt x="1073795" y="356743"/>
                  <a:pt x="1074973" y="355733"/>
                  <a:pt x="1076992" y="354387"/>
                </a:cubicBezTo>
                <a:cubicBezTo>
                  <a:pt x="1080694" y="354387"/>
                  <a:pt x="1084312" y="355144"/>
                  <a:pt x="1087846" y="356659"/>
                </a:cubicBezTo>
                <a:cubicBezTo>
                  <a:pt x="1091380" y="358173"/>
                  <a:pt x="1093146" y="360950"/>
                  <a:pt x="1093146" y="364988"/>
                </a:cubicBezTo>
                <a:cubicBezTo>
                  <a:pt x="1093146" y="370036"/>
                  <a:pt x="1089613" y="372561"/>
                  <a:pt x="1082545" y="372561"/>
                </a:cubicBezTo>
                <a:cubicBezTo>
                  <a:pt x="1078843" y="372561"/>
                  <a:pt x="1075393" y="371214"/>
                  <a:pt x="1072196" y="368522"/>
                </a:cubicBezTo>
                <a:cubicBezTo>
                  <a:pt x="1068999" y="365830"/>
                  <a:pt x="1067400" y="362464"/>
                  <a:pt x="1067400" y="358426"/>
                </a:cubicBezTo>
                <a:cubicBezTo>
                  <a:pt x="1067400" y="353041"/>
                  <a:pt x="1069335" y="348161"/>
                  <a:pt x="1073206" y="343786"/>
                </a:cubicBezTo>
                <a:cubicBezTo>
                  <a:pt x="1077076" y="339410"/>
                  <a:pt x="1082377" y="337223"/>
                  <a:pt x="1089108" y="337223"/>
                </a:cubicBezTo>
                <a:cubicBezTo>
                  <a:pt x="1097521" y="337223"/>
                  <a:pt x="1104757" y="341430"/>
                  <a:pt x="1110815" y="349843"/>
                </a:cubicBezTo>
                <a:cubicBezTo>
                  <a:pt x="1116873" y="358257"/>
                  <a:pt x="1119902" y="368859"/>
                  <a:pt x="1119902" y="381647"/>
                </a:cubicBezTo>
                <a:cubicBezTo>
                  <a:pt x="1119902" y="396119"/>
                  <a:pt x="1115863" y="407898"/>
                  <a:pt x="1107786" y="416985"/>
                </a:cubicBezTo>
                <a:cubicBezTo>
                  <a:pt x="1099709" y="426072"/>
                  <a:pt x="1089276" y="430615"/>
                  <a:pt x="1076487" y="430615"/>
                </a:cubicBezTo>
                <a:cubicBezTo>
                  <a:pt x="1066727" y="430615"/>
                  <a:pt x="1056883" y="425904"/>
                  <a:pt x="1046955" y="416480"/>
                </a:cubicBezTo>
                <a:cubicBezTo>
                  <a:pt x="1037027" y="407057"/>
                  <a:pt x="1028192" y="394857"/>
                  <a:pt x="1020452" y="379881"/>
                </a:cubicBezTo>
                <a:cubicBezTo>
                  <a:pt x="1012711" y="364904"/>
                  <a:pt x="1006401" y="348161"/>
                  <a:pt x="1001521" y="329650"/>
                </a:cubicBezTo>
                <a:cubicBezTo>
                  <a:pt x="996641" y="311140"/>
                  <a:pt x="994201" y="292630"/>
                  <a:pt x="994201" y="274120"/>
                </a:cubicBezTo>
                <a:cubicBezTo>
                  <a:pt x="994201" y="266379"/>
                  <a:pt x="994958" y="257460"/>
                  <a:pt x="996472" y="247364"/>
                </a:cubicBezTo>
                <a:cubicBezTo>
                  <a:pt x="997987" y="237267"/>
                  <a:pt x="999922" y="226919"/>
                  <a:pt x="1002278" y="216317"/>
                </a:cubicBezTo>
                <a:cubicBezTo>
                  <a:pt x="1004634" y="205716"/>
                  <a:pt x="1007326" y="195451"/>
                  <a:pt x="1010355" y="185523"/>
                </a:cubicBezTo>
                <a:cubicBezTo>
                  <a:pt x="1013384" y="175595"/>
                  <a:pt x="1016413" y="167097"/>
                  <a:pt x="1019442" y="160029"/>
                </a:cubicBezTo>
                <a:lnTo>
                  <a:pt x="985409" y="160029"/>
                </a:lnTo>
                <a:lnTo>
                  <a:pt x="960882" y="160029"/>
                </a:lnTo>
                <a:lnTo>
                  <a:pt x="954111" y="160029"/>
                </a:lnTo>
                <a:lnTo>
                  <a:pt x="954111" y="379628"/>
                </a:lnTo>
                <a:lnTo>
                  <a:pt x="955119" y="393763"/>
                </a:lnTo>
                <a:cubicBezTo>
                  <a:pt x="955119" y="401167"/>
                  <a:pt x="957813" y="407898"/>
                  <a:pt x="963197" y="413956"/>
                </a:cubicBezTo>
                <a:cubicBezTo>
                  <a:pt x="968582" y="420014"/>
                  <a:pt x="976154" y="423043"/>
                  <a:pt x="985914" y="423043"/>
                </a:cubicBezTo>
                <a:cubicBezTo>
                  <a:pt x="990289" y="423043"/>
                  <a:pt x="994328" y="421865"/>
                  <a:pt x="998030" y="419509"/>
                </a:cubicBezTo>
                <a:cubicBezTo>
                  <a:pt x="1001732" y="417153"/>
                  <a:pt x="1003583" y="413788"/>
                  <a:pt x="1003583" y="409413"/>
                </a:cubicBezTo>
                <a:cubicBezTo>
                  <a:pt x="1003583" y="406384"/>
                  <a:pt x="1002152" y="403776"/>
                  <a:pt x="999292" y="401588"/>
                </a:cubicBezTo>
                <a:cubicBezTo>
                  <a:pt x="996431" y="399400"/>
                  <a:pt x="992981" y="398307"/>
                  <a:pt x="988943" y="398307"/>
                </a:cubicBezTo>
                <a:cubicBezTo>
                  <a:pt x="990289" y="400663"/>
                  <a:pt x="990963" y="402850"/>
                  <a:pt x="990963" y="404869"/>
                </a:cubicBezTo>
                <a:cubicBezTo>
                  <a:pt x="990963" y="406552"/>
                  <a:pt x="990121" y="408151"/>
                  <a:pt x="988438" y="409665"/>
                </a:cubicBezTo>
                <a:cubicBezTo>
                  <a:pt x="986755" y="411180"/>
                  <a:pt x="984905" y="411937"/>
                  <a:pt x="982885" y="411937"/>
                </a:cubicBezTo>
                <a:cubicBezTo>
                  <a:pt x="980529" y="411937"/>
                  <a:pt x="978594" y="411096"/>
                  <a:pt x="977079" y="409413"/>
                </a:cubicBezTo>
                <a:cubicBezTo>
                  <a:pt x="975565" y="407730"/>
                  <a:pt x="974808" y="405879"/>
                  <a:pt x="974808" y="403860"/>
                </a:cubicBezTo>
                <a:cubicBezTo>
                  <a:pt x="974808" y="400494"/>
                  <a:pt x="976322" y="397718"/>
                  <a:pt x="979351" y="395530"/>
                </a:cubicBezTo>
                <a:cubicBezTo>
                  <a:pt x="982380" y="393343"/>
                  <a:pt x="985577" y="392249"/>
                  <a:pt x="988943" y="392249"/>
                </a:cubicBezTo>
                <a:cubicBezTo>
                  <a:pt x="994664" y="392249"/>
                  <a:pt x="999628" y="393932"/>
                  <a:pt x="1003835" y="397297"/>
                </a:cubicBezTo>
                <a:cubicBezTo>
                  <a:pt x="1008042" y="400663"/>
                  <a:pt x="1010146" y="404701"/>
                  <a:pt x="1010146" y="409413"/>
                </a:cubicBezTo>
                <a:cubicBezTo>
                  <a:pt x="1010146" y="415134"/>
                  <a:pt x="1007790" y="419930"/>
                  <a:pt x="1003078" y="423800"/>
                </a:cubicBezTo>
                <a:cubicBezTo>
                  <a:pt x="998366" y="427671"/>
                  <a:pt x="992645" y="429606"/>
                  <a:pt x="985914" y="429606"/>
                </a:cubicBezTo>
                <a:cubicBezTo>
                  <a:pt x="971443" y="429606"/>
                  <a:pt x="958906" y="425147"/>
                  <a:pt x="948305" y="416228"/>
                </a:cubicBezTo>
                <a:cubicBezTo>
                  <a:pt x="937703" y="407309"/>
                  <a:pt x="931057" y="396624"/>
                  <a:pt x="928364" y="384172"/>
                </a:cubicBezTo>
                <a:lnTo>
                  <a:pt x="927859" y="381647"/>
                </a:lnTo>
                <a:lnTo>
                  <a:pt x="926850" y="383667"/>
                </a:lnTo>
                <a:cubicBezTo>
                  <a:pt x="924157" y="391071"/>
                  <a:pt x="920371" y="397465"/>
                  <a:pt x="915491" y="402850"/>
                </a:cubicBezTo>
                <a:cubicBezTo>
                  <a:pt x="910611" y="408235"/>
                  <a:pt x="904469" y="410927"/>
                  <a:pt x="897066" y="410927"/>
                </a:cubicBezTo>
                <a:cubicBezTo>
                  <a:pt x="901440" y="408235"/>
                  <a:pt x="904974" y="404954"/>
                  <a:pt x="907666" y="401083"/>
                </a:cubicBezTo>
                <a:cubicBezTo>
                  <a:pt x="910359" y="397213"/>
                  <a:pt x="911705" y="392922"/>
                  <a:pt x="911705" y="388210"/>
                </a:cubicBezTo>
                <a:lnTo>
                  <a:pt x="911705" y="193348"/>
                </a:lnTo>
                <a:cubicBezTo>
                  <a:pt x="906994" y="181905"/>
                  <a:pt x="900767" y="173491"/>
                  <a:pt x="893027" y="168106"/>
                </a:cubicBezTo>
                <a:cubicBezTo>
                  <a:pt x="885285" y="162722"/>
                  <a:pt x="878555" y="160029"/>
                  <a:pt x="872834" y="160029"/>
                </a:cubicBezTo>
                <a:lnTo>
                  <a:pt x="864671" y="160029"/>
                </a:lnTo>
                <a:lnTo>
                  <a:pt x="837915" y="160029"/>
                </a:lnTo>
                <a:lnTo>
                  <a:pt x="838419" y="377609"/>
                </a:lnTo>
                <a:lnTo>
                  <a:pt x="839429" y="395278"/>
                </a:lnTo>
                <a:cubicBezTo>
                  <a:pt x="839429" y="403018"/>
                  <a:pt x="841869" y="409834"/>
                  <a:pt x="846749" y="415723"/>
                </a:cubicBezTo>
                <a:cubicBezTo>
                  <a:pt x="851629" y="421613"/>
                  <a:pt x="858612" y="424558"/>
                  <a:pt x="867700" y="424558"/>
                </a:cubicBezTo>
                <a:cubicBezTo>
                  <a:pt x="871738" y="424558"/>
                  <a:pt x="875440" y="423380"/>
                  <a:pt x="878805" y="421024"/>
                </a:cubicBezTo>
                <a:cubicBezTo>
                  <a:pt x="882171" y="418668"/>
                  <a:pt x="883854" y="415302"/>
                  <a:pt x="883854" y="410927"/>
                </a:cubicBezTo>
                <a:cubicBezTo>
                  <a:pt x="883854" y="407562"/>
                  <a:pt x="882507" y="404869"/>
                  <a:pt x="879815" y="402850"/>
                </a:cubicBezTo>
                <a:cubicBezTo>
                  <a:pt x="877123" y="400831"/>
                  <a:pt x="873925" y="399821"/>
                  <a:pt x="870223" y="399821"/>
                </a:cubicBezTo>
                <a:cubicBezTo>
                  <a:pt x="871570" y="402177"/>
                  <a:pt x="872243" y="404365"/>
                  <a:pt x="872243" y="406384"/>
                </a:cubicBezTo>
                <a:cubicBezTo>
                  <a:pt x="872243" y="408067"/>
                  <a:pt x="871485" y="409665"/>
                  <a:pt x="869972" y="411180"/>
                </a:cubicBezTo>
                <a:cubicBezTo>
                  <a:pt x="868456" y="412694"/>
                  <a:pt x="866690" y="413451"/>
                  <a:pt x="864671" y="413451"/>
                </a:cubicBezTo>
                <a:cubicBezTo>
                  <a:pt x="862651" y="413451"/>
                  <a:pt x="860969" y="412610"/>
                  <a:pt x="859622" y="410927"/>
                </a:cubicBezTo>
                <a:cubicBezTo>
                  <a:pt x="858276" y="409245"/>
                  <a:pt x="857603" y="407394"/>
                  <a:pt x="857603" y="405374"/>
                </a:cubicBezTo>
                <a:cubicBezTo>
                  <a:pt x="857603" y="402345"/>
                  <a:pt x="858780" y="399653"/>
                  <a:pt x="861137" y="397297"/>
                </a:cubicBezTo>
                <a:cubicBezTo>
                  <a:pt x="863492" y="394941"/>
                  <a:pt x="866521" y="393763"/>
                  <a:pt x="870223" y="393763"/>
                </a:cubicBezTo>
                <a:cubicBezTo>
                  <a:pt x="875945" y="393763"/>
                  <a:pt x="880656" y="395530"/>
                  <a:pt x="884359" y="399064"/>
                </a:cubicBezTo>
                <a:cubicBezTo>
                  <a:pt x="888061" y="402598"/>
                  <a:pt x="889911" y="406552"/>
                  <a:pt x="889911" y="410927"/>
                </a:cubicBezTo>
                <a:cubicBezTo>
                  <a:pt x="889911" y="416649"/>
                  <a:pt x="887640" y="421444"/>
                  <a:pt x="883097" y="425315"/>
                </a:cubicBezTo>
                <a:cubicBezTo>
                  <a:pt x="878553" y="429185"/>
                  <a:pt x="873421" y="431120"/>
                  <a:pt x="867700" y="431120"/>
                </a:cubicBezTo>
                <a:cubicBezTo>
                  <a:pt x="854574" y="431120"/>
                  <a:pt x="843131" y="426745"/>
                  <a:pt x="833371" y="417995"/>
                </a:cubicBezTo>
                <a:cubicBezTo>
                  <a:pt x="823612" y="409245"/>
                  <a:pt x="817386" y="398475"/>
                  <a:pt x="814692" y="385686"/>
                </a:cubicBezTo>
                <a:lnTo>
                  <a:pt x="814188" y="381143"/>
                </a:lnTo>
                <a:cubicBezTo>
                  <a:pt x="808466" y="402009"/>
                  <a:pt x="799043" y="412442"/>
                  <a:pt x="785918" y="412442"/>
                </a:cubicBezTo>
                <a:cubicBezTo>
                  <a:pt x="789957" y="409413"/>
                  <a:pt x="793238" y="405963"/>
                  <a:pt x="795761" y="402093"/>
                </a:cubicBezTo>
                <a:cubicBezTo>
                  <a:pt x="798286" y="398223"/>
                  <a:pt x="799548" y="394100"/>
                  <a:pt x="799548" y="389725"/>
                </a:cubicBezTo>
                <a:cubicBezTo>
                  <a:pt x="798201" y="381984"/>
                  <a:pt x="794836" y="375842"/>
                  <a:pt x="789451" y="371299"/>
                </a:cubicBezTo>
                <a:cubicBezTo>
                  <a:pt x="784066" y="366755"/>
                  <a:pt x="779860" y="363474"/>
                  <a:pt x="776830" y="361454"/>
                </a:cubicBezTo>
                <a:cubicBezTo>
                  <a:pt x="770436" y="357079"/>
                  <a:pt x="764042" y="353545"/>
                  <a:pt x="757647" y="350853"/>
                </a:cubicBezTo>
                <a:cubicBezTo>
                  <a:pt x="751253" y="348161"/>
                  <a:pt x="745195" y="346310"/>
                  <a:pt x="739474" y="345300"/>
                </a:cubicBezTo>
                <a:lnTo>
                  <a:pt x="733416" y="354892"/>
                </a:lnTo>
                <a:cubicBezTo>
                  <a:pt x="725675" y="366671"/>
                  <a:pt x="718355" y="376431"/>
                  <a:pt x="711456" y="384172"/>
                </a:cubicBezTo>
                <a:cubicBezTo>
                  <a:pt x="704556" y="391912"/>
                  <a:pt x="696227" y="395783"/>
                  <a:pt x="686467" y="395783"/>
                </a:cubicBezTo>
                <a:cubicBezTo>
                  <a:pt x="680746" y="395783"/>
                  <a:pt x="675193" y="394436"/>
                  <a:pt x="669808" y="391744"/>
                </a:cubicBezTo>
                <a:cubicBezTo>
                  <a:pt x="664423" y="389052"/>
                  <a:pt x="659543" y="385434"/>
                  <a:pt x="655169" y="380890"/>
                </a:cubicBezTo>
                <a:cubicBezTo>
                  <a:pt x="650793" y="376347"/>
                  <a:pt x="647343" y="371299"/>
                  <a:pt x="644819" y="365745"/>
                </a:cubicBezTo>
                <a:cubicBezTo>
                  <a:pt x="642295" y="360192"/>
                  <a:pt x="641033" y="354555"/>
                  <a:pt x="641033" y="348834"/>
                </a:cubicBezTo>
                <a:cubicBezTo>
                  <a:pt x="641033" y="341093"/>
                  <a:pt x="642295" y="333268"/>
                  <a:pt x="644819" y="325359"/>
                </a:cubicBezTo>
                <a:cubicBezTo>
                  <a:pt x="647343" y="317451"/>
                  <a:pt x="651045" y="310383"/>
                  <a:pt x="655925" y="304157"/>
                </a:cubicBezTo>
                <a:cubicBezTo>
                  <a:pt x="660805" y="297931"/>
                  <a:pt x="666779" y="292798"/>
                  <a:pt x="673846" y="288760"/>
                </a:cubicBezTo>
                <a:cubicBezTo>
                  <a:pt x="680914" y="284721"/>
                  <a:pt x="688824" y="282702"/>
                  <a:pt x="697573" y="282702"/>
                </a:cubicBezTo>
                <a:lnTo>
                  <a:pt x="703126" y="282702"/>
                </a:lnTo>
                <a:lnTo>
                  <a:pt x="699592" y="276139"/>
                </a:lnTo>
                <a:cubicBezTo>
                  <a:pt x="695891" y="270081"/>
                  <a:pt x="690842" y="264949"/>
                  <a:pt x="684448" y="260742"/>
                </a:cubicBezTo>
                <a:cubicBezTo>
                  <a:pt x="678054" y="256535"/>
                  <a:pt x="671070" y="252665"/>
                  <a:pt x="663498" y="249131"/>
                </a:cubicBezTo>
                <a:cubicBezTo>
                  <a:pt x="655925" y="245597"/>
                  <a:pt x="648184" y="242147"/>
                  <a:pt x="640275" y="238782"/>
                </a:cubicBezTo>
                <a:cubicBezTo>
                  <a:pt x="632367" y="235416"/>
                  <a:pt x="625299" y="231546"/>
                  <a:pt x="619073" y="227171"/>
                </a:cubicBezTo>
                <a:cubicBezTo>
                  <a:pt x="612847" y="222796"/>
                  <a:pt x="607715" y="217663"/>
                  <a:pt x="603676" y="211774"/>
                </a:cubicBezTo>
                <a:cubicBezTo>
                  <a:pt x="599637" y="205884"/>
                  <a:pt x="597618" y="198564"/>
                  <a:pt x="597618" y="189814"/>
                </a:cubicBezTo>
                <a:cubicBezTo>
                  <a:pt x="597618" y="178708"/>
                  <a:pt x="600647" y="168780"/>
                  <a:pt x="606705" y="160029"/>
                </a:cubicBezTo>
                <a:lnTo>
                  <a:pt x="594885" y="160029"/>
                </a:lnTo>
                <a:lnTo>
                  <a:pt x="569853" y="160029"/>
                </a:lnTo>
                <a:lnTo>
                  <a:pt x="563585" y="160029"/>
                </a:lnTo>
                <a:lnTo>
                  <a:pt x="563585" y="379628"/>
                </a:lnTo>
                <a:lnTo>
                  <a:pt x="564595" y="393763"/>
                </a:lnTo>
                <a:cubicBezTo>
                  <a:pt x="564595" y="401167"/>
                  <a:pt x="567287" y="407898"/>
                  <a:pt x="572672" y="413956"/>
                </a:cubicBezTo>
                <a:cubicBezTo>
                  <a:pt x="578057" y="420014"/>
                  <a:pt x="585629" y="423043"/>
                  <a:pt x="595389" y="423043"/>
                </a:cubicBezTo>
                <a:cubicBezTo>
                  <a:pt x="599764" y="423043"/>
                  <a:pt x="603803" y="421865"/>
                  <a:pt x="607505" y="419509"/>
                </a:cubicBezTo>
                <a:cubicBezTo>
                  <a:pt x="611207" y="417153"/>
                  <a:pt x="613058" y="413788"/>
                  <a:pt x="613058" y="409413"/>
                </a:cubicBezTo>
                <a:cubicBezTo>
                  <a:pt x="613058" y="406384"/>
                  <a:pt x="611627" y="403776"/>
                  <a:pt x="608767" y="401588"/>
                </a:cubicBezTo>
                <a:cubicBezTo>
                  <a:pt x="605906" y="399400"/>
                  <a:pt x="602457" y="398307"/>
                  <a:pt x="598419" y="398307"/>
                </a:cubicBezTo>
                <a:cubicBezTo>
                  <a:pt x="599764" y="400663"/>
                  <a:pt x="600437" y="402850"/>
                  <a:pt x="600437" y="404869"/>
                </a:cubicBezTo>
                <a:cubicBezTo>
                  <a:pt x="600437" y="406552"/>
                  <a:pt x="599596" y="408151"/>
                  <a:pt x="597913" y="409665"/>
                </a:cubicBezTo>
                <a:cubicBezTo>
                  <a:pt x="596230" y="411180"/>
                  <a:pt x="594380" y="411937"/>
                  <a:pt x="592360" y="411937"/>
                </a:cubicBezTo>
                <a:cubicBezTo>
                  <a:pt x="590004" y="411937"/>
                  <a:pt x="588069" y="411096"/>
                  <a:pt x="586555" y="409413"/>
                </a:cubicBezTo>
                <a:cubicBezTo>
                  <a:pt x="585040" y="407730"/>
                  <a:pt x="584283" y="405879"/>
                  <a:pt x="584283" y="403860"/>
                </a:cubicBezTo>
                <a:cubicBezTo>
                  <a:pt x="584283" y="400494"/>
                  <a:pt x="585797" y="397718"/>
                  <a:pt x="588826" y="395530"/>
                </a:cubicBezTo>
                <a:cubicBezTo>
                  <a:pt x="591856" y="393343"/>
                  <a:pt x="595053" y="392249"/>
                  <a:pt x="598419" y="392249"/>
                </a:cubicBezTo>
                <a:cubicBezTo>
                  <a:pt x="604139" y="392249"/>
                  <a:pt x="609103" y="393932"/>
                  <a:pt x="613311" y="397297"/>
                </a:cubicBezTo>
                <a:cubicBezTo>
                  <a:pt x="617517" y="400663"/>
                  <a:pt x="619621" y="404701"/>
                  <a:pt x="619621" y="409413"/>
                </a:cubicBezTo>
                <a:cubicBezTo>
                  <a:pt x="619621" y="415134"/>
                  <a:pt x="617265" y="419930"/>
                  <a:pt x="612553" y="423800"/>
                </a:cubicBezTo>
                <a:cubicBezTo>
                  <a:pt x="607842" y="427671"/>
                  <a:pt x="602121" y="429606"/>
                  <a:pt x="595389" y="429606"/>
                </a:cubicBezTo>
                <a:cubicBezTo>
                  <a:pt x="580918" y="429606"/>
                  <a:pt x="568381" y="425147"/>
                  <a:pt x="557779" y="416228"/>
                </a:cubicBezTo>
                <a:cubicBezTo>
                  <a:pt x="547178" y="407309"/>
                  <a:pt x="540532" y="396624"/>
                  <a:pt x="537839" y="384172"/>
                </a:cubicBezTo>
                <a:lnTo>
                  <a:pt x="537335" y="381647"/>
                </a:lnTo>
                <a:lnTo>
                  <a:pt x="536324" y="383667"/>
                </a:lnTo>
                <a:cubicBezTo>
                  <a:pt x="533633" y="391071"/>
                  <a:pt x="529846" y="397465"/>
                  <a:pt x="524966" y="402850"/>
                </a:cubicBezTo>
                <a:cubicBezTo>
                  <a:pt x="520086" y="408235"/>
                  <a:pt x="513945" y="410927"/>
                  <a:pt x="506540" y="410927"/>
                </a:cubicBezTo>
                <a:cubicBezTo>
                  <a:pt x="510915" y="408235"/>
                  <a:pt x="514449" y="404954"/>
                  <a:pt x="517142" y="401083"/>
                </a:cubicBezTo>
                <a:cubicBezTo>
                  <a:pt x="519834" y="397213"/>
                  <a:pt x="521180" y="392922"/>
                  <a:pt x="521180" y="388210"/>
                </a:cubicBezTo>
                <a:lnTo>
                  <a:pt x="521180" y="193348"/>
                </a:lnTo>
                <a:cubicBezTo>
                  <a:pt x="516468" y="181905"/>
                  <a:pt x="510242" y="173491"/>
                  <a:pt x="502501" y="168106"/>
                </a:cubicBezTo>
                <a:cubicBezTo>
                  <a:pt x="494761" y="162722"/>
                  <a:pt x="488029" y="160029"/>
                  <a:pt x="482308" y="160029"/>
                </a:cubicBezTo>
                <a:lnTo>
                  <a:pt x="476631" y="160029"/>
                </a:lnTo>
                <a:lnTo>
                  <a:pt x="438388" y="160029"/>
                </a:lnTo>
                <a:lnTo>
                  <a:pt x="131255" y="160029"/>
                </a:lnTo>
                <a:lnTo>
                  <a:pt x="100032" y="160029"/>
                </a:lnTo>
                <a:lnTo>
                  <a:pt x="74714" y="160029"/>
                </a:lnTo>
                <a:cubicBezTo>
                  <a:pt x="74378" y="160702"/>
                  <a:pt x="72527" y="164236"/>
                  <a:pt x="69161" y="170631"/>
                </a:cubicBezTo>
                <a:cubicBezTo>
                  <a:pt x="65796" y="177025"/>
                  <a:pt x="62262" y="185859"/>
                  <a:pt x="58560" y="197134"/>
                </a:cubicBezTo>
                <a:cubicBezTo>
                  <a:pt x="54858" y="208408"/>
                  <a:pt x="51409" y="222039"/>
                  <a:pt x="48211" y="238025"/>
                </a:cubicBezTo>
                <a:cubicBezTo>
                  <a:pt x="45014" y="254011"/>
                  <a:pt x="43416" y="271932"/>
                  <a:pt x="43416" y="291789"/>
                </a:cubicBezTo>
                <a:cubicBezTo>
                  <a:pt x="43416" y="303568"/>
                  <a:pt x="44257" y="314758"/>
                  <a:pt x="45940" y="325359"/>
                </a:cubicBezTo>
                <a:cubicBezTo>
                  <a:pt x="47622" y="335961"/>
                  <a:pt x="49557" y="345384"/>
                  <a:pt x="51745" y="353630"/>
                </a:cubicBezTo>
                <a:cubicBezTo>
                  <a:pt x="53932" y="361875"/>
                  <a:pt x="56288" y="368690"/>
                  <a:pt x="58812" y="374075"/>
                </a:cubicBezTo>
                <a:cubicBezTo>
                  <a:pt x="61337" y="379460"/>
                  <a:pt x="63440" y="382994"/>
                  <a:pt x="65123" y="384676"/>
                </a:cubicBezTo>
                <a:cubicBezTo>
                  <a:pt x="69835" y="389388"/>
                  <a:pt x="74546" y="392669"/>
                  <a:pt x="79258" y="394520"/>
                </a:cubicBezTo>
                <a:cubicBezTo>
                  <a:pt x="83970" y="396372"/>
                  <a:pt x="88176" y="397297"/>
                  <a:pt x="91878" y="397297"/>
                </a:cubicBezTo>
                <a:cubicBezTo>
                  <a:pt x="94235" y="397297"/>
                  <a:pt x="96842" y="396456"/>
                  <a:pt x="99703" y="394773"/>
                </a:cubicBezTo>
                <a:cubicBezTo>
                  <a:pt x="102565" y="393090"/>
                  <a:pt x="105088" y="390818"/>
                  <a:pt x="107275" y="387958"/>
                </a:cubicBezTo>
                <a:cubicBezTo>
                  <a:pt x="109464" y="385097"/>
                  <a:pt x="111314" y="381816"/>
                  <a:pt x="112829" y="378114"/>
                </a:cubicBezTo>
                <a:cubicBezTo>
                  <a:pt x="114343" y="374412"/>
                  <a:pt x="115100" y="370710"/>
                  <a:pt x="115100" y="367008"/>
                </a:cubicBezTo>
                <a:cubicBezTo>
                  <a:pt x="115100" y="360277"/>
                  <a:pt x="113081" y="354808"/>
                  <a:pt x="109042" y="350601"/>
                </a:cubicBezTo>
                <a:cubicBezTo>
                  <a:pt x="105004" y="346394"/>
                  <a:pt x="100124" y="344290"/>
                  <a:pt x="94403" y="344290"/>
                </a:cubicBezTo>
                <a:cubicBezTo>
                  <a:pt x="89691" y="344290"/>
                  <a:pt x="86073" y="345805"/>
                  <a:pt x="83549" y="348834"/>
                </a:cubicBezTo>
                <a:cubicBezTo>
                  <a:pt x="81025" y="351863"/>
                  <a:pt x="79594" y="354723"/>
                  <a:pt x="79258" y="357416"/>
                </a:cubicBezTo>
                <a:cubicBezTo>
                  <a:pt x="79594" y="356743"/>
                  <a:pt x="80773" y="355733"/>
                  <a:pt x="82792" y="354387"/>
                </a:cubicBezTo>
                <a:cubicBezTo>
                  <a:pt x="86494" y="354387"/>
                  <a:pt x="90111" y="355144"/>
                  <a:pt x="93645" y="356659"/>
                </a:cubicBezTo>
                <a:cubicBezTo>
                  <a:pt x="97179" y="358173"/>
                  <a:pt x="98946" y="360950"/>
                  <a:pt x="98946" y="364988"/>
                </a:cubicBezTo>
                <a:cubicBezTo>
                  <a:pt x="98946" y="370036"/>
                  <a:pt x="95412" y="372561"/>
                  <a:pt x="88344" y="372561"/>
                </a:cubicBezTo>
                <a:cubicBezTo>
                  <a:pt x="84643" y="372561"/>
                  <a:pt x="81193" y="371214"/>
                  <a:pt x="77996" y="368522"/>
                </a:cubicBezTo>
                <a:cubicBezTo>
                  <a:pt x="74799" y="365830"/>
                  <a:pt x="73200" y="362464"/>
                  <a:pt x="73200" y="358426"/>
                </a:cubicBezTo>
                <a:cubicBezTo>
                  <a:pt x="73200" y="353041"/>
                  <a:pt x="75135" y="348161"/>
                  <a:pt x="79006" y="343786"/>
                </a:cubicBezTo>
                <a:cubicBezTo>
                  <a:pt x="82876" y="339410"/>
                  <a:pt x="88176" y="337223"/>
                  <a:pt x="94907" y="337223"/>
                </a:cubicBezTo>
                <a:cubicBezTo>
                  <a:pt x="103321" y="337223"/>
                  <a:pt x="110557" y="341430"/>
                  <a:pt x="116615" y="349843"/>
                </a:cubicBezTo>
                <a:cubicBezTo>
                  <a:pt x="122673" y="358257"/>
                  <a:pt x="125702" y="368859"/>
                  <a:pt x="125702" y="381647"/>
                </a:cubicBezTo>
                <a:cubicBezTo>
                  <a:pt x="125702" y="396119"/>
                  <a:pt x="121663" y="407898"/>
                  <a:pt x="113586" y="416985"/>
                </a:cubicBezTo>
                <a:cubicBezTo>
                  <a:pt x="105509" y="426072"/>
                  <a:pt x="95075" y="430615"/>
                  <a:pt x="82287" y="430615"/>
                </a:cubicBezTo>
                <a:cubicBezTo>
                  <a:pt x="72527" y="430615"/>
                  <a:pt x="62683" y="425904"/>
                  <a:pt x="52754" y="416480"/>
                </a:cubicBezTo>
                <a:cubicBezTo>
                  <a:pt x="42826" y="407057"/>
                  <a:pt x="33992" y="394857"/>
                  <a:pt x="26252" y="379881"/>
                </a:cubicBezTo>
                <a:cubicBezTo>
                  <a:pt x="18510" y="364904"/>
                  <a:pt x="12200" y="348161"/>
                  <a:pt x="7321" y="329650"/>
                </a:cubicBezTo>
                <a:cubicBezTo>
                  <a:pt x="2440" y="311140"/>
                  <a:pt x="0" y="292630"/>
                  <a:pt x="0" y="274120"/>
                </a:cubicBezTo>
                <a:cubicBezTo>
                  <a:pt x="0" y="268398"/>
                  <a:pt x="421" y="261499"/>
                  <a:pt x="1263" y="253422"/>
                </a:cubicBezTo>
                <a:cubicBezTo>
                  <a:pt x="2104" y="245345"/>
                  <a:pt x="3366" y="236931"/>
                  <a:pt x="5049" y="228181"/>
                </a:cubicBezTo>
                <a:cubicBezTo>
                  <a:pt x="6732" y="219430"/>
                  <a:pt x="8582" y="210764"/>
                  <a:pt x="10601" y="202182"/>
                </a:cubicBezTo>
                <a:cubicBezTo>
                  <a:pt x="12621" y="193600"/>
                  <a:pt x="14977" y="185775"/>
                  <a:pt x="17669" y="178708"/>
                </a:cubicBezTo>
                <a:lnTo>
                  <a:pt x="19689" y="173660"/>
                </a:lnTo>
                <a:cubicBezTo>
                  <a:pt x="23054" y="164909"/>
                  <a:pt x="26420" y="156664"/>
                  <a:pt x="29786" y="148923"/>
                </a:cubicBezTo>
                <a:cubicBezTo>
                  <a:pt x="33151" y="141182"/>
                  <a:pt x="36685" y="133947"/>
                  <a:pt x="40387" y="127216"/>
                </a:cubicBezTo>
                <a:lnTo>
                  <a:pt x="118710" y="127216"/>
                </a:lnTo>
                <a:lnTo>
                  <a:pt x="147914" y="127216"/>
                </a:lnTo>
                <a:lnTo>
                  <a:pt x="452019" y="127216"/>
                </a:lnTo>
                <a:lnTo>
                  <a:pt x="485842" y="127216"/>
                </a:lnTo>
                <a:lnTo>
                  <a:pt x="495310" y="127216"/>
                </a:lnTo>
                <a:lnTo>
                  <a:pt x="494292" y="129005"/>
                </a:lnTo>
                <a:lnTo>
                  <a:pt x="496569" y="129487"/>
                </a:lnTo>
                <a:cubicBezTo>
                  <a:pt x="499851" y="131002"/>
                  <a:pt x="502838" y="133274"/>
                  <a:pt x="505530" y="136302"/>
                </a:cubicBezTo>
                <a:cubicBezTo>
                  <a:pt x="510915" y="142360"/>
                  <a:pt x="516132" y="149260"/>
                  <a:pt x="521180" y="157000"/>
                </a:cubicBezTo>
                <a:lnTo>
                  <a:pt x="519665" y="116109"/>
                </a:lnTo>
                <a:cubicBezTo>
                  <a:pt x="519329" y="109378"/>
                  <a:pt x="521264" y="103152"/>
                  <a:pt x="525471" y="97431"/>
                </a:cubicBezTo>
                <a:cubicBezTo>
                  <a:pt x="529677" y="91710"/>
                  <a:pt x="534810" y="88344"/>
                  <a:pt x="540868" y="87334"/>
                </a:cubicBezTo>
                <a:close/>
                <a:moveTo>
                  <a:pt x="3073708" y="0"/>
                </a:moveTo>
                <a:cubicBezTo>
                  <a:pt x="3079766" y="0"/>
                  <a:pt x="3085656" y="1346"/>
                  <a:pt x="3091377" y="4038"/>
                </a:cubicBezTo>
                <a:cubicBezTo>
                  <a:pt x="3097098" y="6731"/>
                  <a:pt x="3102147" y="10180"/>
                  <a:pt x="3106522" y="14387"/>
                </a:cubicBezTo>
                <a:cubicBezTo>
                  <a:pt x="3110897" y="18594"/>
                  <a:pt x="3114430" y="23306"/>
                  <a:pt x="3117123" y="28522"/>
                </a:cubicBezTo>
                <a:cubicBezTo>
                  <a:pt x="3119815" y="33739"/>
                  <a:pt x="3121162" y="38871"/>
                  <a:pt x="3121162" y="43920"/>
                </a:cubicBezTo>
                <a:cubicBezTo>
                  <a:pt x="3121162" y="50987"/>
                  <a:pt x="3119226" y="57802"/>
                  <a:pt x="3115356" y="64365"/>
                </a:cubicBezTo>
                <a:cubicBezTo>
                  <a:pt x="3111486" y="70928"/>
                  <a:pt x="3106690" y="74209"/>
                  <a:pt x="3100968" y="74209"/>
                </a:cubicBezTo>
                <a:cubicBezTo>
                  <a:pt x="3096930" y="74209"/>
                  <a:pt x="3093649" y="72526"/>
                  <a:pt x="3091125" y="69161"/>
                </a:cubicBezTo>
                <a:cubicBezTo>
                  <a:pt x="3088600" y="65795"/>
                  <a:pt x="3087338" y="61925"/>
                  <a:pt x="3087338" y="57550"/>
                </a:cubicBezTo>
                <a:cubicBezTo>
                  <a:pt x="3087338" y="54184"/>
                  <a:pt x="3088180" y="50819"/>
                  <a:pt x="3089862" y="47453"/>
                </a:cubicBezTo>
                <a:cubicBezTo>
                  <a:pt x="3091545" y="44088"/>
                  <a:pt x="3093733" y="42405"/>
                  <a:pt x="3096425" y="42405"/>
                </a:cubicBezTo>
                <a:cubicBezTo>
                  <a:pt x="3098108" y="42405"/>
                  <a:pt x="3099622" y="43162"/>
                  <a:pt x="3100968" y="44677"/>
                </a:cubicBezTo>
                <a:cubicBezTo>
                  <a:pt x="3102315" y="46191"/>
                  <a:pt x="3102988" y="47790"/>
                  <a:pt x="3102988" y="49473"/>
                </a:cubicBezTo>
                <a:cubicBezTo>
                  <a:pt x="3102988" y="52165"/>
                  <a:pt x="3102147" y="54184"/>
                  <a:pt x="3100464" y="55530"/>
                </a:cubicBezTo>
                <a:cubicBezTo>
                  <a:pt x="3098781" y="56877"/>
                  <a:pt x="3097267" y="57550"/>
                  <a:pt x="3095920" y="57550"/>
                </a:cubicBezTo>
                <a:cubicBezTo>
                  <a:pt x="3094574" y="57550"/>
                  <a:pt x="3093396" y="57045"/>
                  <a:pt x="3092386" y="56035"/>
                </a:cubicBezTo>
                <a:cubicBezTo>
                  <a:pt x="3091713" y="56708"/>
                  <a:pt x="3091377" y="57718"/>
                  <a:pt x="3091377" y="59064"/>
                </a:cubicBezTo>
                <a:cubicBezTo>
                  <a:pt x="3091377" y="61757"/>
                  <a:pt x="3092471" y="64028"/>
                  <a:pt x="3094658" y="65879"/>
                </a:cubicBezTo>
                <a:cubicBezTo>
                  <a:pt x="3096846" y="67730"/>
                  <a:pt x="3098781" y="68656"/>
                  <a:pt x="3100464" y="68656"/>
                </a:cubicBezTo>
                <a:cubicBezTo>
                  <a:pt x="3104839" y="68656"/>
                  <a:pt x="3108541" y="66132"/>
                  <a:pt x="3111570" y="61084"/>
                </a:cubicBezTo>
                <a:cubicBezTo>
                  <a:pt x="3114599" y="56035"/>
                  <a:pt x="3116113" y="50651"/>
                  <a:pt x="3116113" y="44929"/>
                </a:cubicBezTo>
                <a:cubicBezTo>
                  <a:pt x="3116113" y="37862"/>
                  <a:pt x="3114178" y="32224"/>
                  <a:pt x="3110308" y="28018"/>
                </a:cubicBezTo>
                <a:cubicBezTo>
                  <a:pt x="3106438" y="23811"/>
                  <a:pt x="3102147" y="21707"/>
                  <a:pt x="3097435" y="21707"/>
                </a:cubicBezTo>
                <a:cubicBezTo>
                  <a:pt x="3090704" y="21707"/>
                  <a:pt x="3084562" y="24904"/>
                  <a:pt x="3079009" y="31299"/>
                </a:cubicBezTo>
                <a:cubicBezTo>
                  <a:pt x="3073456" y="37693"/>
                  <a:pt x="3070679" y="45771"/>
                  <a:pt x="3070679" y="55530"/>
                </a:cubicBezTo>
                <a:cubicBezTo>
                  <a:pt x="3070679" y="64281"/>
                  <a:pt x="3072951" y="71601"/>
                  <a:pt x="3077495" y="77490"/>
                </a:cubicBezTo>
                <a:cubicBezTo>
                  <a:pt x="3082038" y="83380"/>
                  <a:pt x="3087675" y="86325"/>
                  <a:pt x="3094406" y="86325"/>
                </a:cubicBezTo>
                <a:cubicBezTo>
                  <a:pt x="3099454" y="86325"/>
                  <a:pt x="3106269" y="85147"/>
                  <a:pt x="3114851" y="82791"/>
                </a:cubicBezTo>
                <a:cubicBezTo>
                  <a:pt x="3123433" y="80435"/>
                  <a:pt x="3135297" y="76397"/>
                  <a:pt x="3150441" y="70675"/>
                </a:cubicBezTo>
                <a:lnTo>
                  <a:pt x="3165081" y="66132"/>
                </a:lnTo>
                <a:cubicBezTo>
                  <a:pt x="3166428" y="65459"/>
                  <a:pt x="3167942" y="65122"/>
                  <a:pt x="3169625" y="65122"/>
                </a:cubicBezTo>
                <a:cubicBezTo>
                  <a:pt x="3171307" y="65122"/>
                  <a:pt x="3173159" y="65122"/>
                  <a:pt x="3175178" y="65122"/>
                </a:cubicBezTo>
                <a:cubicBezTo>
                  <a:pt x="3189649" y="65122"/>
                  <a:pt x="3202186" y="68740"/>
                  <a:pt x="3212787" y="75976"/>
                </a:cubicBezTo>
                <a:cubicBezTo>
                  <a:pt x="3223389" y="83212"/>
                  <a:pt x="3231887" y="92046"/>
                  <a:pt x="3238281" y="102479"/>
                </a:cubicBezTo>
                <a:lnTo>
                  <a:pt x="3248882" y="120148"/>
                </a:lnTo>
                <a:cubicBezTo>
                  <a:pt x="3249555" y="121831"/>
                  <a:pt x="3250229" y="123177"/>
                  <a:pt x="3250901" y="124187"/>
                </a:cubicBezTo>
                <a:cubicBezTo>
                  <a:pt x="3251575" y="125196"/>
                  <a:pt x="3252080" y="126038"/>
                  <a:pt x="3252416" y="126711"/>
                </a:cubicBezTo>
                <a:lnTo>
                  <a:pt x="3265037" y="126711"/>
                </a:lnTo>
                <a:lnTo>
                  <a:pt x="3264884" y="127216"/>
                </a:lnTo>
                <a:lnTo>
                  <a:pt x="3508953" y="127216"/>
                </a:lnTo>
                <a:lnTo>
                  <a:pt x="3496837" y="160029"/>
                </a:lnTo>
                <a:lnTo>
                  <a:pt x="3455441" y="160029"/>
                </a:lnTo>
                <a:lnTo>
                  <a:pt x="3455441" y="385686"/>
                </a:lnTo>
                <a:lnTo>
                  <a:pt x="3454937" y="394268"/>
                </a:lnTo>
                <a:cubicBezTo>
                  <a:pt x="3454263" y="401336"/>
                  <a:pt x="3456619" y="407982"/>
                  <a:pt x="3462004" y="414209"/>
                </a:cubicBezTo>
                <a:cubicBezTo>
                  <a:pt x="3467389" y="420435"/>
                  <a:pt x="3474793" y="423548"/>
                  <a:pt x="3484217" y="423548"/>
                </a:cubicBezTo>
                <a:cubicBezTo>
                  <a:pt x="3488255" y="423548"/>
                  <a:pt x="3492041" y="422370"/>
                  <a:pt x="3495575" y="420014"/>
                </a:cubicBezTo>
                <a:cubicBezTo>
                  <a:pt x="3499109" y="417658"/>
                  <a:pt x="3500876" y="414293"/>
                  <a:pt x="3500876" y="409918"/>
                </a:cubicBezTo>
                <a:cubicBezTo>
                  <a:pt x="3500876" y="402514"/>
                  <a:pt x="3496164" y="398811"/>
                  <a:pt x="3486741" y="398811"/>
                </a:cubicBezTo>
                <a:cubicBezTo>
                  <a:pt x="3488423" y="401504"/>
                  <a:pt x="3489265" y="403691"/>
                  <a:pt x="3489265" y="405374"/>
                </a:cubicBezTo>
                <a:cubicBezTo>
                  <a:pt x="3489265" y="407057"/>
                  <a:pt x="3488423" y="408656"/>
                  <a:pt x="3486741" y="410170"/>
                </a:cubicBezTo>
                <a:cubicBezTo>
                  <a:pt x="3485058" y="411685"/>
                  <a:pt x="3483207" y="412442"/>
                  <a:pt x="3481187" y="412442"/>
                </a:cubicBezTo>
                <a:cubicBezTo>
                  <a:pt x="3479168" y="412442"/>
                  <a:pt x="3477485" y="411600"/>
                  <a:pt x="3476139" y="409918"/>
                </a:cubicBezTo>
                <a:cubicBezTo>
                  <a:pt x="3474793" y="408235"/>
                  <a:pt x="3474120" y="406384"/>
                  <a:pt x="3474120" y="404365"/>
                </a:cubicBezTo>
                <a:cubicBezTo>
                  <a:pt x="3474120" y="401336"/>
                  <a:pt x="3475298" y="398643"/>
                  <a:pt x="3477654" y="396287"/>
                </a:cubicBezTo>
                <a:cubicBezTo>
                  <a:pt x="3480010" y="393932"/>
                  <a:pt x="3483038" y="392754"/>
                  <a:pt x="3486741" y="392754"/>
                </a:cubicBezTo>
                <a:cubicBezTo>
                  <a:pt x="3492799" y="392754"/>
                  <a:pt x="3497763" y="394605"/>
                  <a:pt x="3501633" y="398307"/>
                </a:cubicBezTo>
                <a:cubicBezTo>
                  <a:pt x="3505503" y="402009"/>
                  <a:pt x="3507438" y="405879"/>
                  <a:pt x="3507438" y="409918"/>
                </a:cubicBezTo>
                <a:cubicBezTo>
                  <a:pt x="3507438" y="415302"/>
                  <a:pt x="3505082" y="420014"/>
                  <a:pt x="3500371" y="424053"/>
                </a:cubicBezTo>
                <a:cubicBezTo>
                  <a:pt x="3495659" y="428091"/>
                  <a:pt x="3490274" y="430111"/>
                  <a:pt x="3484217" y="430111"/>
                </a:cubicBezTo>
                <a:cubicBezTo>
                  <a:pt x="3471091" y="430111"/>
                  <a:pt x="3459312" y="425735"/>
                  <a:pt x="3448879" y="416985"/>
                </a:cubicBezTo>
                <a:cubicBezTo>
                  <a:pt x="3438446" y="408235"/>
                  <a:pt x="3431883" y="397465"/>
                  <a:pt x="3429191" y="384676"/>
                </a:cubicBezTo>
                <a:lnTo>
                  <a:pt x="3428686" y="382152"/>
                </a:lnTo>
                <a:lnTo>
                  <a:pt x="3427676" y="384172"/>
                </a:lnTo>
                <a:cubicBezTo>
                  <a:pt x="3425320" y="391912"/>
                  <a:pt x="3421702" y="398391"/>
                  <a:pt x="3416822" y="403607"/>
                </a:cubicBezTo>
                <a:cubicBezTo>
                  <a:pt x="3411942" y="408824"/>
                  <a:pt x="3406137" y="411432"/>
                  <a:pt x="3399406" y="411432"/>
                </a:cubicBezTo>
                <a:cubicBezTo>
                  <a:pt x="3408829" y="405038"/>
                  <a:pt x="3413541" y="397465"/>
                  <a:pt x="3413541" y="388715"/>
                </a:cubicBezTo>
                <a:lnTo>
                  <a:pt x="3412531" y="380638"/>
                </a:lnTo>
                <a:lnTo>
                  <a:pt x="3412531" y="379123"/>
                </a:lnTo>
                <a:lnTo>
                  <a:pt x="3393348" y="371046"/>
                </a:lnTo>
                <a:cubicBezTo>
                  <a:pt x="3380223" y="365661"/>
                  <a:pt x="3367350" y="360024"/>
                  <a:pt x="3354729" y="354134"/>
                </a:cubicBezTo>
                <a:cubicBezTo>
                  <a:pt x="3342108" y="348245"/>
                  <a:pt x="3330245" y="342271"/>
                  <a:pt x="3319139" y="336213"/>
                </a:cubicBezTo>
                <a:cubicBezTo>
                  <a:pt x="3308033" y="330155"/>
                  <a:pt x="3298188" y="324182"/>
                  <a:pt x="3289606" y="318292"/>
                </a:cubicBezTo>
                <a:cubicBezTo>
                  <a:pt x="3281024" y="312402"/>
                  <a:pt x="3274209" y="306597"/>
                  <a:pt x="3269161" y="300875"/>
                </a:cubicBezTo>
                <a:cubicBezTo>
                  <a:pt x="3264786" y="295827"/>
                  <a:pt x="3262009" y="291031"/>
                  <a:pt x="3260831" y="286488"/>
                </a:cubicBezTo>
                <a:cubicBezTo>
                  <a:pt x="3259654" y="281944"/>
                  <a:pt x="3259065" y="277653"/>
                  <a:pt x="3259065" y="273615"/>
                </a:cubicBezTo>
                <a:cubicBezTo>
                  <a:pt x="3259065" y="263182"/>
                  <a:pt x="3262009" y="252412"/>
                  <a:pt x="3267899" y="241306"/>
                </a:cubicBezTo>
                <a:cubicBezTo>
                  <a:pt x="3273788" y="230200"/>
                  <a:pt x="3282960" y="220188"/>
                  <a:pt x="3295412" y="211269"/>
                </a:cubicBezTo>
                <a:cubicBezTo>
                  <a:pt x="3307864" y="202350"/>
                  <a:pt x="3323430" y="195030"/>
                  <a:pt x="3342108" y="189309"/>
                </a:cubicBezTo>
                <a:cubicBezTo>
                  <a:pt x="3360787" y="183588"/>
                  <a:pt x="3383083" y="180727"/>
                  <a:pt x="3408998" y="180727"/>
                </a:cubicBezTo>
                <a:lnTo>
                  <a:pt x="3408998" y="160029"/>
                </a:lnTo>
                <a:lnTo>
                  <a:pt x="3254940" y="160029"/>
                </a:lnTo>
                <a:lnTo>
                  <a:pt x="3241396" y="160029"/>
                </a:lnTo>
                <a:lnTo>
                  <a:pt x="3097940" y="160029"/>
                </a:lnTo>
                <a:lnTo>
                  <a:pt x="3105007" y="163563"/>
                </a:lnTo>
                <a:cubicBezTo>
                  <a:pt x="3118133" y="163563"/>
                  <a:pt x="3130669" y="165582"/>
                  <a:pt x="3142616" y="169621"/>
                </a:cubicBezTo>
                <a:cubicBezTo>
                  <a:pt x="3154564" y="173660"/>
                  <a:pt x="3165081" y="179381"/>
                  <a:pt x="3174168" y="186785"/>
                </a:cubicBezTo>
                <a:cubicBezTo>
                  <a:pt x="3183255" y="194189"/>
                  <a:pt x="3190491" y="203024"/>
                  <a:pt x="3195876" y="213288"/>
                </a:cubicBezTo>
                <a:cubicBezTo>
                  <a:pt x="3201261" y="223553"/>
                  <a:pt x="3203953" y="234912"/>
                  <a:pt x="3203953" y="247364"/>
                </a:cubicBezTo>
                <a:cubicBezTo>
                  <a:pt x="3203953" y="288760"/>
                  <a:pt x="3169456" y="330828"/>
                  <a:pt x="3100464" y="373570"/>
                </a:cubicBezTo>
                <a:cubicBezTo>
                  <a:pt x="3122676" y="388378"/>
                  <a:pt x="3142532" y="400074"/>
                  <a:pt x="3160033" y="408656"/>
                </a:cubicBezTo>
                <a:cubicBezTo>
                  <a:pt x="3177534" y="417238"/>
                  <a:pt x="3192847" y="423716"/>
                  <a:pt x="3205972" y="428091"/>
                </a:cubicBezTo>
                <a:cubicBezTo>
                  <a:pt x="3219098" y="432466"/>
                  <a:pt x="3229783" y="435243"/>
                  <a:pt x="3238029" y="436421"/>
                </a:cubicBezTo>
                <a:cubicBezTo>
                  <a:pt x="3246274" y="437599"/>
                  <a:pt x="3252080" y="438188"/>
                  <a:pt x="3255445" y="438188"/>
                </a:cubicBezTo>
                <a:cubicBezTo>
                  <a:pt x="3270253" y="436169"/>
                  <a:pt x="3277657" y="430111"/>
                  <a:pt x="3277657" y="420014"/>
                </a:cubicBezTo>
                <a:cubicBezTo>
                  <a:pt x="3277657" y="416649"/>
                  <a:pt x="3275806" y="413199"/>
                  <a:pt x="3272104" y="409665"/>
                </a:cubicBezTo>
                <a:cubicBezTo>
                  <a:pt x="3268402" y="406131"/>
                  <a:pt x="3263354" y="404365"/>
                  <a:pt x="3256960" y="404365"/>
                </a:cubicBezTo>
                <a:cubicBezTo>
                  <a:pt x="3252921" y="404365"/>
                  <a:pt x="3249051" y="405711"/>
                  <a:pt x="3245349" y="408403"/>
                </a:cubicBezTo>
                <a:cubicBezTo>
                  <a:pt x="3254772" y="412105"/>
                  <a:pt x="3259483" y="415639"/>
                  <a:pt x="3259483" y="419004"/>
                </a:cubicBezTo>
                <a:cubicBezTo>
                  <a:pt x="3259483" y="420687"/>
                  <a:pt x="3258895" y="421949"/>
                  <a:pt x="3257717" y="422791"/>
                </a:cubicBezTo>
                <a:cubicBezTo>
                  <a:pt x="3256539" y="423632"/>
                  <a:pt x="3255108" y="424053"/>
                  <a:pt x="3253426" y="424053"/>
                </a:cubicBezTo>
                <a:cubicBezTo>
                  <a:pt x="3248377" y="424053"/>
                  <a:pt x="3244339" y="422286"/>
                  <a:pt x="3241310" y="418752"/>
                </a:cubicBezTo>
                <a:cubicBezTo>
                  <a:pt x="3238281" y="415218"/>
                  <a:pt x="3236767" y="412442"/>
                  <a:pt x="3236767" y="410422"/>
                </a:cubicBezTo>
                <a:cubicBezTo>
                  <a:pt x="3236767" y="406384"/>
                  <a:pt x="3239207" y="403271"/>
                  <a:pt x="3244086" y="401083"/>
                </a:cubicBezTo>
                <a:cubicBezTo>
                  <a:pt x="3248966" y="398896"/>
                  <a:pt x="3253257" y="397802"/>
                  <a:pt x="3256960" y="397802"/>
                </a:cubicBezTo>
                <a:cubicBezTo>
                  <a:pt x="3262008" y="397802"/>
                  <a:pt x="3266467" y="398643"/>
                  <a:pt x="3270337" y="400326"/>
                </a:cubicBezTo>
                <a:cubicBezTo>
                  <a:pt x="3274208" y="402009"/>
                  <a:pt x="3277489" y="404112"/>
                  <a:pt x="3280181" y="406636"/>
                </a:cubicBezTo>
                <a:cubicBezTo>
                  <a:pt x="3282874" y="409160"/>
                  <a:pt x="3284893" y="411937"/>
                  <a:pt x="3286239" y="414966"/>
                </a:cubicBezTo>
                <a:cubicBezTo>
                  <a:pt x="3287586" y="417995"/>
                  <a:pt x="3288259" y="420687"/>
                  <a:pt x="3288259" y="423043"/>
                </a:cubicBezTo>
                <a:cubicBezTo>
                  <a:pt x="3288259" y="431793"/>
                  <a:pt x="3283715" y="438609"/>
                  <a:pt x="3274628" y="443489"/>
                </a:cubicBezTo>
                <a:cubicBezTo>
                  <a:pt x="3265542" y="448368"/>
                  <a:pt x="3255108" y="450808"/>
                  <a:pt x="3243329" y="450808"/>
                </a:cubicBezTo>
                <a:cubicBezTo>
                  <a:pt x="3228857" y="450808"/>
                  <a:pt x="3213713" y="448116"/>
                  <a:pt x="3197895" y="442731"/>
                </a:cubicBezTo>
                <a:cubicBezTo>
                  <a:pt x="3206645" y="447443"/>
                  <a:pt x="3213713" y="453164"/>
                  <a:pt x="3219098" y="459895"/>
                </a:cubicBezTo>
                <a:cubicBezTo>
                  <a:pt x="3224482" y="466626"/>
                  <a:pt x="3227175" y="473189"/>
                  <a:pt x="3227175" y="479583"/>
                </a:cubicBezTo>
                <a:cubicBezTo>
                  <a:pt x="3227175" y="481266"/>
                  <a:pt x="3227006" y="482612"/>
                  <a:pt x="3226670" y="483622"/>
                </a:cubicBezTo>
                <a:lnTo>
                  <a:pt x="3224651" y="487661"/>
                </a:lnTo>
                <a:lnTo>
                  <a:pt x="3224651" y="485641"/>
                </a:lnTo>
                <a:cubicBezTo>
                  <a:pt x="3224651" y="475881"/>
                  <a:pt x="3215564" y="467468"/>
                  <a:pt x="3197390" y="460400"/>
                </a:cubicBezTo>
                <a:cubicBezTo>
                  <a:pt x="3182582" y="455015"/>
                  <a:pt x="3162894" y="446938"/>
                  <a:pt x="3138325" y="436169"/>
                </a:cubicBezTo>
                <a:cubicBezTo>
                  <a:pt x="3113758" y="425399"/>
                  <a:pt x="3083973" y="411600"/>
                  <a:pt x="3048972" y="394773"/>
                </a:cubicBezTo>
                <a:cubicBezTo>
                  <a:pt x="3033491" y="386359"/>
                  <a:pt x="3021880" y="379628"/>
                  <a:pt x="3014139" y="374580"/>
                </a:cubicBezTo>
                <a:cubicBezTo>
                  <a:pt x="3006398" y="369532"/>
                  <a:pt x="2999499" y="367008"/>
                  <a:pt x="2993441" y="367008"/>
                </a:cubicBezTo>
                <a:cubicBezTo>
                  <a:pt x="3010942" y="346478"/>
                  <a:pt x="3026928" y="334362"/>
                  <a:pt x="3041399" y="330660"/>
                </a:cubicBezTo>
                <a:lnTo>
                  <a:pt x="3055535" y="341261"/>
                </a:lnTo>
                <a:cubicBezTo>
                  <a:pt x="3066641" y="342271"/>
                  <a:pt x="3075559" y="342776"/>
                  <a:pt x="3082290" y="342776"/>
                </a:cubicBezTo>
                <a:cubicBezTo>
                  <a:pt x="3093396" y="342776"/>
                  <a:pt x="3103156" y="340420"/>
                  <a:pt x="3111570" y="335708"/>
                </a:cubicBezTo>
                <a:cubicBezTo>
                  <a:pt x="3119984" y="330997"/>
                  <a:pt x="3127135" y="325023"/>
                  <a:pt x="3133025" y="317787"/>
                </a:cubicBezTo>
                <a:cubicBezTo>
                  <a:pt x="3138915" y="310551"/>
                  <a:pt x="3143374" y="302726"/>
                  <a:pt x="3146403" y="294313"/>
                </a:cubicBezTo>
                <a:cubicBezTo>
                  <a:pt x="3149432" y="285899"/>
                  <a:pt x="3150946" y="277822"/>
                  <a:pt x="3150946" y="270081"/>
                </a:cubicBezTo>
                <a:cubicBezTo>
                  <a:pt x="3149937" y="255273"/>
                  <a:pt x="3143542" y="243746"/>
                  <a:pt x="3131763" y="235501"/>
                </a:cubicBezTo>
                <a:cubicBezTo>
                  <a:pt x="3119984" y="227255"/>
                  <a:pt x="3104166" y="223132"/>
                  <a:pt x="3084310" y="223132"/>
                </a:cubicBezTo>
                <a:cubicBezTo>
                  <a:pt x="3076232" y="223469"/>
                  <a:pt x="3067398" y="224899"/>
                  <a:pt x="3057806" y="227423"/>
                </a:cubicBezTo>
                <a:cubicBezTo>
                  <a:pt x="3048215" y="229948"/>
                  <a:pt x="3039380" y="233734"/>
                  <a:pt x="3031303" y="238782"/>
                </a:cubicBezTo>
                <a:cubicBezTo>
                  <a:pt x="3023226" y="243830"/>
                  <a:pt x="3016495" y="249888"/>
                  <a:pt x="3011110" y="256956"/>
                </a:cubicBezTo>
                <a:cubicBezTo>
                  <a:pt x="3005725" y="264023"/>
                  <a:pt x="3003033" y="272269"/>
                  <a:pt x="3003033" y="281692"/>
                </a:cubicBezTo>
                <a:cubicBezTo>
                  <a:pt x="3003706" y="290442"/>
                  <a:pt x="3006903" y="297678"/>
                  <a:pt x="3012624" y="303400"/>
                </a:cubicBezTo>
                <a:cubicBezTo>
                  <a:pt x="3018346" y="309121"/>
                  <a:pt x="3025581" y="311982"/>
                  <a:pt x="3034332" y="311982"/>
                </a:cubicBezTo>
                <a:cubicBezTo>
                  <a:pt x="3041399" y="311982"/>
                  <a:pt x="3047541" y="310888"/>
                  <a:pt x="3052758" y="308700"/>
                </a:cubicBezTo>
                <a:cubicBezTo>
                  <a:pt x="3057975" y="306513"/>
                  <a:pt x="3062434" y="303904"/>
                  <a:pt x="3066136" y="300875"/>
                </a:cubicBezTo>
                <a:cubicBezTo>
                  <a:pt x="3069838" y="297846"/>
                  <a:pt x="3072614" y="294733"/>
                  <a:pt x="3074465" y="291536"/>
                </a:cubicBezTo>
                <a:cubicBezTo>
                  <a:pt x="3076316" y="288339"/>
                  <a:pt x="3077242" y="285562"/>
                  <a:pt x="3077242" y="283207"/>
                </a:cubicBezTo>
                <a:cubicBezTo>
                  <a:pt x="3077242" y="277485"/>
                  <a:pt x="3075139" y="273026"/>
                  <a:pt x="3070932" y="269829"/>
                </a:cubicBezTo>
                <a:cubicBezTo>
                  <a:pt x="3066725" y="266631"/>
                  <a:pt x="3061256" y="265033"/>
                  <a:pt x="3054525" y="265033"/>
                </a:cubicBezTo>
                <a:cubicBezTo>
                  <a:pt x="3050823" y="265033"/>
                  <a:pt x="3047289" y="266043"/>
                  <a:pt x="3043923" y="268062"/>
                </a:cubicBezTo>
                <a:cubicBezTo>
                  <a:pt x="3046279" y="268735"/>
                  <a:pt x="3048719" y="270249"/>
                  <a:pt x="3051243" y="272605"/>
                </a:cubicBezTo>
                <a:cubicBezTo>
                  <a:pt x="3053768" y="274961"/>
                  <a:pt x="3055030" y="277485"/>
                  <a:pt x="3055030" y="280178"/>
                </a:cubicBezTo>
                <a:cubicBezTo>
                  <a:pt x="3055030" y="289264"/>
                  <a:pt x="3049645" y="293808"/>
                  <a:pt x="3038875" y="293808"/>
                </a:cubicBezTo>
                <a:cubicBezTo>
                  <a:pt x="3034837" y="293808"/>
                  <a:pt x="3031555" y="292125"/>
                  <a:pt x="3029031" y="288760"/>
                </a:cubicBezTo>
                <a:cubicBezTo>
                  <a:pt x="3026507" y="285394"/>
                  <a:pt x="3025245" y="282365"/>
                  <a:pt x="3025245" y="279673"/>
                </a:cubicBezTo>
                <a:cubicBezTo>
                  <a:pt x="3025245" y="274625"/>
                  <a:pt x="3028274" y="269408"/>
                  <a:pt x="3034332" y="264023"/>
                </a:cubicBezTo>
                <a:cubicBezTo>
                  <a:pt x="3040390" y="258638"/>
                  <a:pt x="3047794" y="255441"/>
                  <a:pt x="3056544" y="254432"/>
                </a:cubicBezTo>
                <a:cubicBezTo>
                  <a:pt x="3065631" y="254432"/>
                  <a:pt x="3073372" y="256703"/>
                  <a:pt x="3079766" y="261247"/>
                </a:cubicBezTo>
                <a:cubicBezTo>
                  <a:pt x="3086160" y="265790"/>
                  <a:pt x="3089358" y="272774"/>
                  <a:pt x="3089358" y="282197"/>
                </a:cubicBezTo>
                <a:cubicBezTo>
                  <a:pt x="3089358" y="287245"/>
                  <a:pt x="3087843" y="292209"/>
                  <a:pt x="3084814" y="297089"/>
                </a:cubicBezTo>
                <a:cubicBezTo>
                  <a:pt x="3081785" y="301969"/>
                  <a:pt x="3077831" y="306429"/>
                  <a:pt x="3072951" y="310467"/>
                </a:cubicBezTo>
                <a:cubicBezTo>
                  <a:pt x="3068071" y="314506"/>
                  <a:pt x="3062602" y="317703"/>
                  <a:pt x="3056544" y="320059"/>
                </a:cubicBezTo>
                <a:cubicBezTo>
                  <a:pt x="3050486" y="322415"/>
                  <a:pt x="3044429" y="323593"/>
                  <a:pt x="3038370" y="323593"/>
                </a:cubicBezTo>
                <a:cubicBezTo>
                  <a:pt x="3029620" y="323593"/>
                  <a:pt x="3021963" y="321994"/>
                  <a:pt x="3015401" y="318797"/>
                </a:cubicBezTo>
                <a:cubicBezTo>
                  <a:pt x="3008838" y="315599"/>
                  <a:pt x="3003453" y="311393"/>
                  <a:pt x="2999246" y="306176"/>
                </a:cubicBezTo>
                <a:cubicBezTo>
                  <a:pt x="2995039" y="300960"/>
                  <a:pt x="2991927" y="295070"/>
                  <a:pt x="2989907" y="288507"/>
                </a:cubicBezTo>
                <a:cubicBezTo>
                  <a:pt x="2987888" y="281944"/>
                  <a:pt x="2986878" y="275298"/>
                  <a:pt x="2986878" y="268567"/>
                </a:cubicBezTo>
                <a:cubicBezTo>
                  <a:pt x="2986878" y="250729"/>
                  <a:pt x="2993020" y="233734"/>
                  <a:pt x="3005304" y="217579"/>
                </a:cubicBezTo>
                <a:cubicBezTo>
                  <a:pt x="3017588" y="201425"/>
                  <a:pt x="3034164" y="187963"/>
                  <a:pt x="3055030" y="177193"/>
                </a:cubicBezTo>
                <a:cubicBezTo>
                  <a:pt x="3057722" y="175511"/>
                  <a:pt x="3060414" y="174501"/>
                  <a:pt x="3063107" y="174164"/>
                </a:cubicBezTo>
                <a:lnTo>
                  <a:pt x="3049981" y="160029"/>
                </a:lnTo>
                <a:lnTo>
                  <a:pt x="2986964" y="160029"/>
                </a:lnTo>
                <a:lnTo>
                  <a:pt x="2965171" y="160029"/>
                </a:lnTo>
                <a:lnTo>
                  <a:pt x="2949607" y="160029"/>
                </a:lnTo>
                <a:lnTo>
                  <a:pt x="2949607" y="385686"/>
                </a:lnTo>
                <a:lnTo>
                  <a:pt x="2949102" y="394268"/>
                </a:lnTo>
                <a:cubicBezTo>
                  <a:pt x="2948429" y="402009"/>
                  <a:pt x="2950953" y="408824"/>
                  <a:pt x="2956675" y="414713"/>
                </a:cubicBezTo>
                <a:cubicBezTo>
                  <a:pt x="2962396" y="420603"/>
                  <a:pt x="2969632" y="423548"/>
                  <a:pt x="2978382" y="423548"/>
                </a:cubicBezTo>
                <a:cubicBezTo>
                  <a:pt x="2982421" y="423548"/>
                  <a:pt x="2986207" y="422286"/>
                  <a:pt x="2989741" y="419762"/>
                </a:cubicBezTo>
                <a:cubicBezTo>
                  <a:pt x="2993274" y="417238"/>
                  <a:pt x="2995041" y="413956"/>
                  <a:pt x="2995041" y="409918"/>
                </a:cubicBezTo>
                <a:cubicBezTo>
                  <a:pt x="2995041" y="406889"/>
                  <a:pt x="2993611" y="404280"/>
                  <a:pt x="2990750" y="402093"/>
                </a:cubicBezTo>
                <a:cubicBezTo>
                  <a:pt x="2987889" y="399905"/>
                  <a:pt x="2984608" y="398811"/>
                  <a:pt x="2980906" y="398811"/>
                </a:cubicBezTo>
                <a:cubicBezTo>
                  <a:pt x="2982252" y="401167"/>
                  <a:pt x="2982926" y="403355"/>
                  <a:pt x="2982926" y="405374"/>
                </a:cubicBezTo>
                <a:cubicBezTo>
                  <a:pt x="2982926" y="407057"/>
                  <a:pt x="2982252" y="408656"/>
                  <a:pt x="2980906" y="410170"/>
                </a:cubicBezTo>
                <a:cubicBezTo>
                  <a:pt x="2979560" y="411685"/>
                  <a:pt x="2977541" y="412442"/>
                  <a:pt x="2974848" y="412442"/>
                </a:cubicBezTo>
                <a:cubicBezTo>
                  <a:pt x="2972829" y="412442"/>
                  <a:pt x="2971146" y="411600"/>
                  <a:pt x="2969800" y="409918"/>
                </a:cubicBezTo>
                <a:cubicBezTo>
                  <a:pt x="2968454" y="408235"/>
                  <a:pt x="2967781" y="406384"/>
                  <a:pt x="2967781" y="404365"/>
                </a:cubicBezTo>
                <a:cubicBezTo>
                  <a:pt x="2967781" y="400999"/>
                  <a:pt x="2969043" y="398223"/>
                  <a:pt x="2971567" y="396035"/>
                </a:cubicBezTo>
                <a:cubicBezTo>
                  <a:pt x="2974091" y="393847"/>
                  <a:pt x="2977204" y="392754"/>
                  <a:pt x="2980906" y="392754"/>
                </a:cubicBezTo>
                <a:cubicBezTo>
                  <a:pt x="2985618" y="392754"/>
                  <a:pt x="2990161" y="394352"/>
                  <a:pt x="2994537" y="397549"/>
                </a:cubicBezTo>
                <a:cubicBezTo>
                  <a:pt x="2998912" y="400747"/>
                  <a:pt x="3001099" y="404869"/>
                  <a:pt x="3001099" y="409918"/>
                </a:cubicBezTo>
                <a:cubicBezTo>
                  <a:pt x="3001099" y="415639"/>
                  <a:pt x="2998743" y="420435"/>
                  <a:pt x="2994031" y="424305"/>
                </a:cubicBezTo>
                <a:cubicBezTo>
                  <a:pt x="2989320" y="428175"/>
                  <a:pt x="2984103" y="430111"/>
                  <a:pt x="2978382" y="430111"/>
                </a:cubicBezTo>
                <a:cubicBezTo>
                  <a:pt x="2971651" y="430111"/>
                  <a:pt x="2965257" y="428933"/>
                  <a:pt x="2959199" y="426577"/>
                </a:cubicBezTo>
                <a:cubicBezTo>
                  <a:pt x="2953141" y="424221"/>
                  <a:pt x="2947672" y="421024"/>
                  <a:pt x="2942792" y="416985"/>
                </a:cubicBezTo>
                <a:cubicBezTo>
                  <a:pt x="2937912" y="412947"/>
                  <a:pt x="2933789" y="408151"/>
                  <a:pt x="2930423" y="402598"/>
                </a:cubicBezTo>
                <a:cubicBezTo>
                  <a:pt x="2927058" y="397045"/>
                  <a:pt x="2924702" y="391071"/>
                  <a:pt x="2923356" y="384676"/>
                </a:cubicBezTo>
                <a:lnTo>
                  <a:pt x="2922851" y="382152"/>
                </a:lnTo>
                <a:lnTo>
                  <a:pt x="2921841" y="384172"/>
                </a:lnTo>
                <a:cubicBezTo>
                  <a:pt x="2920159" y="390229"/>
                  <a:pt x="2917383" y="395783"/>
                  <a:pt x="2913512" y="400831"/>
                </a:cubicBezTo>
                <a:cubicBezTo>
                  <a:pt x="2909642" y="405879"/>
                  <a:pt x="2905182" y="409245"/>
                  <a:pt x="2900134" y="410927"/>
                </a:cubicBezTo>
                <a:cubicBezTo>
                  <a:pt x="2898788" y="411264"/>
                  <a:pt x="2897778" y="411432"/>
                  <a:pt x="2897105" y="411432"/>
                </a:cubicBezTo>
                <a:cubicBezTo>
                  <a:pt x="2896432" y="411432"/>
                  <a:pt x="2895759" y="411600"/>
                  <a:pt x="2895086" y="411937"/>
                </a:cubicBezTo>
                <a:cubicBezTo>
                  <a:pt x="2898788" y="408235"/>
                  <a:pt x="2901817" y="404533"/>
                  <a:pt x="2904173" y="400831"/>
                </a:cubicBezTo>
                <a:cubicBezTo>
                  <a:pt x="2906528" y="397129"/>
                  <a:pt x="2907538" y="393090"/>
                  <a:pt x="2907202" y="388715"/>
                </a:cubicBezTo>
                <a:lnTo>
                  <a:pt x="2906697" y="379123"/>
                </a:lnTo>
                <a:lnTo>
                  <a:pt x="2887514" y="371046"/>
                </a:lnTo>
                <a:cubicBezTo>
                  <a:pt x="2868330" y="363305"/>
                  <a:pt x="2850577" y="355481"/>
                  <a:pt x="2834254" y="347572"/>
                </a:cubicBezTo>
                <a:cubicBezTo>
                  <a:pt x="2817932" y="339663"/>
                  <a:pt x="2803797" y="331586"/>
                  <a:pt x="2791849" y="323340"/>
                </a:cubicBezTo>
                <a:cubicBezTo>
                  <a:pt x="2779901" y="315095"/>
                  <a:pt x="2770562" y="306849"/>
                  <a:pt x="2763831" y="298604"/>
                </a:cubicBezTo>
                <a:cubicBezTo>
                  <a:pt x="2757100" y="290358"/>
                  <a:pt x="2753735" y="282029"/>
                  <a:pt x="2753735" y="273615"/>
                </a:cubicBezTo>
                <a:cubicBezTo>
                  <a:pt x="2753735" y="262845"/>
                  <a:pt x="2756764" y="251992"/>
                  <a:pt x="2762822" y="241054"/>
                </a:cubicBezTo>
                <a:cubicBezTo>
                  <a:pt x="2768880" y="230116"/>
                  <a:pt x="2778051" y="220188"/>
                  <a:pt x="2790335" y="211269"/>
                </a:cubicBezTo>
                <a:cubicBezTo>
                  <a:pt x="2802619" y="202350"/>
                  <a:pt x="2818100" y="195030"/>
                  <a:pt x="2836778" y="189309"/>
                </a:cubicBezTo>
                <a:cubicBezTo>
                  <a:pt x="2855457" y="183588"/>
                  <a:pt x="2877585" y="180727"/>
                  <a:pt x="2903163" y="180727"/>
                </a:cubicBezTo>
                <a:lnTo>
                  <a:pt x="2903163" y="160029"/>
                </a:lnTo>
                <a:lnTo>
                  <a:pt x="2736571" y="160029"/>
                </a:lnTo>
                <a:lnTo>
                  <a:pt x="2730008" y="127216"/>
                </a:lnTo>
                <a:lnTo>
                  <a:pt x="2950026" y="127216"/>
                </a:lnTo>
                <a:lnTo>
                  <a:pt x="2998070" y="127216"/>
                </a:lnTo>
                <a:lnTo>
                  <a:pt x="3222126" y="127216"/>
                </a:lnTo>
                <a:lnTo>
                  <a:pt x="3222126" y="124187"/>
                </a:lnTo>
                <a:cubicBezTo>
                  <a:pt x="3222126" y="122504"/>
                  <a:pt x="3221454" y="120232"/>
                  <a:pt x="3220107" y="117372"/>
                </a:cubicBezTo>
                <a:cubicBezTo>
                  <a:pt x="3218761" y="114511"/>
                  <a:pt x="3216574" y="111734"/>
                  <a:pt x="3213544" y="109042"/>
                </a:cubicBezTo>
                <a:cubicBezTo>
                  <a:pt x="3210516" y="106350"/>
                  <a:pt x="3206393" y="104078"/>
                  <a:pt x="3201176" y="102227"/>
                </a:cubicBezTo>
                <a:cubicBezTo>
                  <a:pt x="3195960" y="100376"/>
                  <a:pt x="3189649" y="99450"/>
                  <a:pt x="3182245" y="99450"/>
                </a:cubicBezTo>
                <a:cubicBezTo>
                  <a:pt x="3179553" y="99787"/>
                  <a:pt x="3176692" y="100292"/>
                  <a:pt x="3173663" y="100965"/>
                </a:cubicBezTo>
                <a:cubicBezTo>
                  <a:pt x="3170635" y="101638"/>
                  <a:pt x="3167437" y="102311"/>
                  <a:pt x="3164072" y="102984"/>
                </a:cubicBezTo>
                <a:lnTo>
                  <a:pt x="3155994" y="106013"/>
                </a:lnTo>
                <a:cubicBezTo>
                  <a:pt x="3145225" y="110052"/>
                  <a:pt x="3134287" y="112071"/>
                  <a:pt x="3123181" y="112071"/>
                </a:cubicBezTo>
                <a:cubicBezTo>
                  <a:pt x="3114094" y="112071"/>
                  <a:pt x="3104334" y="110641"/>
                  <a:pt x="3093901" y="107780"/>
                </a:cubicBezTo>
                <a:cubicBezTo>
                  <a:pt x="3083468" y="104919"/>
                  <a:pt x="3073961" y="100544"/>
                  <a:pt x="3065379" y="94654"/>
                </a:cubicBezTo>
                <a:cubicBezTo>
                  <a:pt x="3056797" y="88765"/>
                  <a:pt x="3049645" y="81361"/>
                  <a:pt x="3043923" y="72442"/>
                </a:cubicBezTo>
                <a:cubicBezTo>
                  <a:pt x="3038202" y="63524"/>
                  <a:pt x="3035341" y="53175"/>
                  <a:pt x="3035341" y="41395"/>
                </a:cubicBezTo>
                <a:cubicBezTo>
                  <a:pt x="3035341" y="34328"/>
                  <a:pt x="3036604" y="28186"/>
                  <a:pt x="3039127" y="22969"/>
                </a:cubicBezTo>
                <a:cubicBezTo>
                  <a:pt x="3041652" y="17753"/>
                  <a:pt x="3044849" y="13462"/>
                  <a:pt x="3048719" y="10096"/>
                </a:cubicBezTo>
                <a:cubicBezTo>
                  <a:pt x="3052590" y="6731"/>
                  <a:pt x="3056797" y="4207"/>
                  <a:pt x="3061340" y="2524"/>
                </a:cubicBezTo>
                <a:cubicBezTo>
                  <a:pt x="3065883" y="841"/>
                  <a:pt x="3070006" y="0"/>
                  <a:pt x="307370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E4CAC-8FB6-4BC0-B33B-BFA03AE56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69" y="1181922"/>
            <a:ext cx="3115110" cy="406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551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696A2AC-1168-4B82-87EC-148E56FED8E9}"/>
              </a:ext>
            </a:extLst>
          </p:cNvPr>
          <p:cNvSpPr txBox="1"/>
          <p:nvPr/>
        </p:nvSpPr>
        <p:spPr>
          <a:xfrm>
            <a:off x="2027678" y="2376446"/>
            <a:ext cx="2027487" cy="873198"/>
          </a:xfrm>
          <a:custGeom>
            <a:avLst/>
            <a:gdLst/>
            <a:ahLst/>
            <a:cxnLst/>
            <a:rect l="l" t="t" r="r" b="b"/>
            <a:pathLst>
              <a:path w="1923883" h="789713">
                <a:moveTo>
                  <a:pt x="842691" y="606719"/>
                </a:moveTo>
                <a:lnTo>
                  <a:pt x="844896" y="606719"/>
                </a:lnTo>
                <a:lnTo>
                  <a:pt x="845782" y="607619"/>
                </a:lnTo>
                <a:close/>
                <a:moveTo>
                  <a:pt x="842023" y="606524"/>
                </a:moveTo>
                <a:lnTo>
                  <a:pt x="842691" y="606719"/>
                </a:lnTo>
                <a:lnTo>
                  <a:pt x="841124" y="606719"/>
                </a:lnTo>
                <a:close/>
                <a:moveTo>
                  <a:pt x="1705206" y="472527"/>
                </a:moveTo>
                <a:lnTo>
                  <a:pt x="1698019" y="489797"/>
                </a:lnTo>
                <a:cubicBezTo>
                  <a:pt x="1689775" y="504309"/>
                  <a:pt x="1678681" y="516791"/>
                  <a:pt x="1664736" y="527245"/>
                </a:cubicBezTo>
                <a:cubicBezTo>
                  <a:pt x="1650792" y="537698"/>
                  <a:pt x="1634187" y="546083"/>
                  <a:pt x="1614923" y="552398"/>
                </a:cubicBezTo>
                <a:cubicBezTo>
                  <a:pt x="1595659" y="558713"/>
                  <a:pt x="1577545" y="561871"/>
                  <a:pt x="1560581" y="561871"/>
                </a:cubicBezTo>
                <a:cubicBezTo>
                  <a:pt x="1573392" y="561404"/>
                  <a:pt x="1586360" y="565050"/>
                  <a:pt x="1599485" y="572808"/>
                </a:cubicBezTo>
                <a:cubicBezTo>
                  <a:pt x="1612611" y="580566"/>
                  <a:pt x="1625301" y="587507"/>
                  <a:pt x="1637555" y="593632"/>
                </a:cubicBezTo>
                <a:cubicBezTo>
                  <a:pt x="1649809" y="599756"/>
                  <a:pt x="1662274" y="604981"/>
                  <a:pt x="1674952" y="609305"/>
                </a:cubicBezTo>
                <a:cubicBezTo>
                  <a:pt x="1687630" y="613629"/>
                  <a:pt x="1697831" y="616839"/>
                  <a:pt x="1705556" y="618935"/>
                </a:cubicBezTo>
                <a:close/>
                <a:moveTo>
                  <a:pt x="129345" y="414752"/>
                </a:moveTo>
                <a:cubicBezTo>
                  <a:pt x="118620" y="414752"/>
                  <a:pt x="109837" y="419396"/>
                  <a:pt x="102999" y="428682"/>
                </a:cubicBezTo>
                <a:cubicBezTo>
                  <a:pt x="96160" y="437969"/>
                  <a:pt x="92740" y="448518"/>
                  <a:pt x="92740" y="460329"/>
                </a:cubicBezTo>
                <a:cubicBezTo>
                  <a:pt x="92740" y="475064"/>
                  <a:pt x="96231" y="487542"/>
                  <a:pt x="103213" y="497763"/>
                </a:cubicBezTo>
                <a:cubicBezTo>
                  <a:pt x="110194" y="507983"/>
                  <a:pt x="118905" y="513093"/>
                  <a:pt x="129345" y="513093"/>
                </a:cubicBezTo>
                <a:cubicBezTo>
                  <a:pt x="139622" y="513093"/>
                  <a:pt x="149040" y="506480"/>
                  <a:pt x="157598" y="493255"/>
                </a:cubicBezTo>
                <a:lnTo>
                  <a:pt x="162018" y="482913"/>
                </a:lnTo>
                <a:lnTo>
                  <a:pt x="157025" y="486209"/>
                </a:lnTo>
                <a:cubicBezTo>
                  <a:pt x="151768" y="488806"/>
                  <a:pt x="145832" y="490104"/>
                  <a:pt x="139217" y="490104"/>
                </a:cubicBezTo>
                <a:cubicBezTo>
                  <a:pt x="129702" y="490104"/>
                  <a:pt x="121913" y="486464"/>
                  <a:pt x="115850" y="479182"/>
                </a:cubicBezTo>
                <a:cubicBezTo>
                  <a:pt x="109788" y="471900"/>
                  <a:pt x="106756" y="462925"/>
                  <a:pt x="106756" y="452257"/>
                </a:cubicBezTo>
                <a:cubicBezTo>
                  <a:pt x="106756" y="443408"/>
                  <a:pt x="109311" y="435788"/>
                  <a:pt x="114421" y="429397"/>
                </a:cubicBezTo>
                <a:cubicBezTo>
                  <a:pt x="119532" y="423006"/>
                  <a:pt x="125701" y="419810"/>
                  <a:pt x="132931" y="419810"/>
                </a:cubicBezTo>
                <a:cubicBezTo>
                  <a:pt x="139189" y="419810"/>
                  <a:pt x="144073" y="422313"/>
                  <a:pt x="147583" y="427318"/>
                </a:cubicBezTo>
                <a:cubicBezTo>
                  <a:pt x="151093" y="432323"/>
                  <a:pt x="152847" y="437050"/>
                  <a:pt x="152847" y="441498"/>
                </a:cubicBezTo>
                <a:cubicBezTo>
                  <a:pt x="152847" y="446385"/>
                  <a:pt x="151064" y="451371"/>
                  <a:pt x="147497" y="456457"/>
                </a:cubicBezTo>
                <a:lnTo>
                  <a:pt x="143805" y="459802"/>
                </a:lnTo>
                <a:lnTo>
                  <a:pt x="144241" y="459681"/>
                </a:lnTo>
                <a:cubicBezTo>
                  <a:pt x="145976" y="458753"/>
                  <a:pt x="147771" y="457362"/>
                  <a:pt x="149626" y="455507"/>
                </a:cubicBezTo>
                <a:cubicBezTo>
                  <a:pt x="153336" y="451797"/>
                  <a:pt x="155191" y="446528"/>
                  <a:pt x="155191" y="439698"/>
                </a:cubicBezTo>
                <a:cubicBezTo>
                  <a:pt x="155191" y="432535"/>
                  <a:pt x="152371" y="426587"/>
                  <a:pt x="146732" y="421853"/>
                </a:cubicBezTo>
                <a:cubicBezTo>
                  <a:pt x="141094" y="417119"/>
                  <a:pt x="135298" y="414752"/>
                  <a:pt x="129345" y="414752"/>
                </a:cubicBezTo>
                <a:close/>
                <a:moveTo>
                  <a:pt x="306967" y="407580"/>
                </a:moveTo>
                <a:cubicBezTo>
                  <a:pt x="299823" y="407580"/>
                  <a:pt x="293579" y="410030"/>
                  <a:pt x="288236" y="414931"/>
                </a:cubicBezTo>
                <a:cubicBezTo>
                  <a:pt x="282892" y="419831"/>
                  <a:pt x="280221" y="425696"/>
                  <a:pt x="280221" y="432526"/>
                </a:cubicBezTo>
                <a:cubicBezTo>
                  <a:pt x="280221" y="439184"/>
                  <a:pt x="281678" y="444261"/>
                  <a:pt x="284593" y="447756"/>
                </a:cubicBezTo>
                <a:lnTo>
                  <a:pt x="287014" y="449629"/>
                </a:lnTo>
                <a:lnTo>
                  <a:pt x="283808" y="443807"/>
                </a:lnTo>
                <a:cubicBezTo>
                  <a:pt x="282979" y="441094"/>
                  <a:pt x="282564" y="437929"/>
                  <a:pt x="282564" y="434312"/>
                </a:cubicBezTo>
                <a:cubicBezTo>
                  <a:pt x="282564" y="428978"/>
                  <a:pt x="284338" y="424032"/>
                  <a:pt x="287886" y="419474"/>
                </a:cubicBezTo>
                <a:cubicBezTo>
                  <a:pt x="291434" y="414916"/>
                  <a:pt x="296299" y="412638"/>
                  <a:pt x="302481" y="412638"/>
                </a:cubicBezTo>
                <a:cubicBezTo>
                  <a:pt x="308919" y="412638"/>
                  <a:pt x="314894" y="415812"/>
                  <a:pt x="320404" y="422160"/>
                </a:cubicBezTo>
                <a:cubicBezTo>
                  <a:pt x="325915" y="428509"/>
                  <a:pt x="328670" y="436150"/>
                  <a:pt x="328670" y="445084"/>
                </a:cubicBezTo>
                <a:cubicBezTo>
                  <a:pt x="328670" y="455733"/>
                  <a:pt x="325426" y="464704"/>
                  <a:pt x="318940" y="471995"/>
                </a:cubicBezTo>
                <a:cubicBezTo>
                  <a:pt x="312453" y="479286"/>
                  <a:pt x="304871" y="482932"/>
                  <a:pt x="296194" y="482932"/>
                </a:cubicBezTo>
                <a:cubicBezTo>
                  <a:pt x="289531" y="482932"/>
                  <a:pt x="283566" y="481642"/>
                  <a:pt x="278297" y="479062"/>
                </a:cubicBezTo>
                <a:lnTo>
                  <a:pt x="274151" y="476344"/>
                </a:lnTo>
                <a:lnTo>
                  <a:pt x="278220" y="485661"/>
                </a:lnTo>
                <a:cubicBezTo>
                  <a:pt x="287050" y="499167"/>
                  <a:pt x="296632" y="505921"/>
                  <a:pt x="306967" y="505921"/>
                </a:cubicBezTo>
                <a:cubicBezTo>
                  <a:pt x="315568" y="505921"/>
                  <a:pt x="323519" y="500763"/>
                  <a:pt x="330820" y="490447"/>
                </a:cubicBezTo>
                <a:cubicBezTo>
                  <a:pt x="338121" y="480132"/>
                  <a:pt x="341771" y="467702"/>
                  <a:pt x="341771" y="453157"/>
                </a:cubicBezTo>
                <a:cubicBezTo>
                  <a:pt x="341771" y="440451"/>
                  <a:pt x="338209" y="429678"/>
                  <a:pt x="331084" y="420839"/>
                </a:cubicBezTo>
                <a:cubicBezTo>
                  <a:pt x="323960" y="411999"/>
                  <a:pt x="315920" y="407580"/>
                  <a:pt x="306967" y="407580"/>
                </a:cubicBezTo>
                <a:close/>
                <a:moveTo>
                  <a:pt x="681876" y="370248"/>
                </a:moveTo>
                <a:lnTo>
                  <a:pt x="671039" y="387042"/>
                </a:lnTo>
                <a:cubicBezTo>
                  <a:pt x="666138" y="398200"/>
                  <a:pt x="663688" y="409475"/>
                  <a:pt x="663688" y="420867"/>
                </a:cubicBezTo>
                <a:cubicBezTo>
                  <a:pt x="663688" y="429840"/>
                  <a:pt x="677866" y="450209"/>
                  <a:pt x="706221" y="481975"/>
                </a:cubicBezTo>
                <a:lnTo>
                  <a:pt x="716351" y="490662"/>
                </a:lnTo>
                <a:cubicBezTo>
                  <a:pt x="727972" y="501415"/>
                  <a:pt x="740288" y="510262"/>
                  <a:pt x="753299" y="517201"/>
                </a:cubicBezTo>
                <a:cubicBezTo>
                  <a:pt x="766310" y="524140"/>
                  <a:pt x="775221" y="531138"/>
                  <a:pt x="780031" y="538196"/>
                </a:cubicBezTo>
                <a:lnTo>
                  <a:pt x="780744" y="394961"/>
                </a:lnTo>
                <a:lnTo>
                  <a:pt x="770451" y="405308"/>
                </a:lnTo>
                <a:cubicBezTo>
                  <a:pt x="763874" y="410242"/>
                  <a:pt x="756490" y="414247"/>
                  <a:pt x="748298" y="417324"/>
                </a:cubicBezTo>
                <a:cubicBezTo>
                  <a:pt x="740107" y="420400"/>
                  <a:pt x="732177" y="421939"/>
                  <a:pt x="724509" y="421939"/>
                </a:cubicBezTo>
                <a:cubicBezTo>
                  <a:pt x="711755" y="421939"/>
                  <a:pt x="701064" y="417810"/>
                  <a:pt x="692434" y="409551"/>
                </a:cubicBezTo>
                <a:cubicBezTo>
                  <a:pt x="683804" y="401293"/>
                  <a:pt x="679489" y="392206"/>
                  <a:pt x="679489" y="382291"/>
                </a:cubicBezTo>
                <a:close/>
                <a:moveTo>
                  <a:pt x="1422007" y="363351"/>
                </a:moveTo>
                <a:lnTo>
                  <a:pt x="1421206" y="366317"/>
                </a:lnTo>
                <a:cubicBezTo>
                  <a:pt x="1422621" y="366317"/>
                  <a:pt x="1423309" y="365945"/>
                  <a:pt x="1423271" y="365200"/>
                </a:cubicBezTo>
                <a:close/>
                <a:moveTo>
                  <a:pt x="1397106" y="347458"/>
                </a:moveTo>
                <a:lnTo>
                  <a:pt x="1395532" y="354487"/>
                </a:lnTo>
                <a:cubicBezTo>
                  <a:pt x="1395532" y="362022"/>
                  <a:pt x="1397546" y="368811"/>
                  <a:pt x="1401575" y="374854"/>
                </a:cubicBezTo>
                <a:cubicBezTo>
                  <a:pt x="1405604" y="380898"/>
                  <a:pt x="1411905" y="383920"/>
                  <a:pt x="1420477" y="383920"/>
                </a:cubicBezTo>
                <a:cubicBezTo>
                  <a:pt x="1426650" y="383920"/>
                  <a:pt x="1432500" y="381710"/>
                  <a:pt x="1438030" y="377290"/>
                </a:cubicBezTo>
                <a:lnTo>
                  <a:pt x="1440521" y="374128"/>
                </a:lnTo>
                <a:lnTo>
                  <a:pt x="1437885" y="375524"/>
                </a:lnTo>
                <a:cubicBezTo>
                  <a:pt x="1435014" y="376559"/>
                  <a:pt x="1432203" y="377076"/>
                  <a:pt x="1429450" y="377076"/>
                </a:cubicBezTo>
                <a:cubicBezTo>
                  <a:pt x="1423392" y="377076"/>
                  <a:pt x="1416317" y="374445"/>
                  <a:pt x="1408226" y="369182"/>
                </a:cubicBezTo>
                <a:cubicBezTo>
                  <a:pt x="1404180" y="366551"/>
                  <a:pt x="1401146" y="362964"/>
                  <a:pt x="1399123" y="358422"/>
                </a:cubicBezTo>
                <a:close/>
                <a:moveTo>
                  <a:pt x="745141" y="327741"/>
                </a:moveTo>
                <a:cubicBezTo>
                  <a:pt x="735959" y="327741"/>
                  <a:pt x="726531" y="330430"/>
                  <a:pt x="716859" y="335807"/>
                </a:cubicBezTo>
                <a:cubicBezTo>
                  <a:pt x="712022" y="338495"/>
                  <a:pt x="707397" y="341613"/>
                  <a:pt x="702982" y="345160"/>
                </a:cubicBezTo>
                <a:lnTo>
                  <a:pt x="692355" y="355210"/>
                </a:lnTo>
                <a:lnTo>
                  <a:pt x="703410" y="348115"/>
                </a:lnTo>
                <a:cubicBezTo>
                  <a:pt x="708328" y="346277"/>
                  <a:pt x="713865" y="345358"/>
                  <a:pt x="720023" y="345358"/>
                </a:cubicBezTo>
                <a:cubicBezTo>
                  <a:pt x="727767" y="345358"/>
                  <a:pt x="733920" y="348094"/>
                  <a:pt x="738483" y="353566"/>
                </a:cubicBezTo>
                <a:cubicBezTo>
                  <a:pt x="743045" y="359038"/>
                  <a:pt x="745326" y="364427"/>
                  <a:pt x="745326" y="369732"/>
                </a:cubicBezTo>
                <a:cubicBezTo>
                  <a:pt x="745326" y="377924"/>
                  <a:pt x="742709" y="383589"/>
                  <a:pt x="737475" y="386727"/>
                </a:cubicBezTo>
                <a:cubicBezTo>
                  <a:pt x="732241" y="389866"/>
                  <a:pt x="727324" y="391435"/>
                  <a:pt x="722723" y="391435"/>
                </a:cubicBezTo>
                <a:cubicBezTo>
                  <a:pt x="720157" y="391435"/>
                  <a:pt x="717610" y="390938"/>
                  <a:pt x="715085" y="389945"/>
                </a:cubicBezTo>
                <a:lnTo>
                  <a:pt x="711364" y="387732"/>
                </a:lnTo>
                <a:lnTo>
                  <a:pt x="712965" y="390813"/>
                </a:lnTo>
                <a:cubicBezTo>
                  <a:pt x="715918" y="393399"/>
                  <a:pt x="719766" y="394693"/>
                  <a:pt x="724509" y="394693"/>
                </a:cubicBezTo>
                <a:cubicBezTo>
                  <a:pt x="736997" y="394693"/>
                  <a:pt x="748015" y="390421"/>
                  <a:pt x="757564" y="381877"/>
                </a:cubicBezTo>
                <a:cubicBezTo>
                  <a:pt x="767113" y="373333"/>
                  <a:pt x="771887" y="362407"/>
                  <a:pt x="771887" y="349101"/>
                </a:cubicBezTo>
                <a:cubicBezTo>
                  <a:pt x="771887" y="343662"/>
                  <a:pt x="769137" y="338743"/>
                  <a:pt x="763636" y="334342"/>
                </a:cubicBezTo>
                <a:cubicBezTo>
                  <a:pt x="758135" y="329942"/>
                  <a:pt x="751970" y="327741"/>
                  <a:pt x="745141" y="327741"/>
                </a:cubicBezTo>
                <a:close/>
                <a:moveTo>
                  <a:pt x="1794548" y="0"/>
                </a:moveTo>
                <a:cubicBezTo>
                  <a:pt x="1807197" y="0"/>
                  <a:pt x="1818048" y="2958"/>
                  <a:pt x="1827102" y="8873"/>
                </a:cubicBezTo>
                <a:cubicBezTo>
                  <a:pt x="1836156" y="14788"/>
                  <a:pt x="1843599" y="21636"/>
                  <a:pt x="1849433" y="29418"/>
                </a:cubicBezTo>
                <a:cubicBezTo>
                  <a:pt x="1855267" y="37200"/>
                  <a:pt x="1859989" y="45854"/>
                  <a:pt x="1863599" y="55379"/>
                </a:cubicBezTo>
                <a:cubicBezTo>
                  <a:pt x="1867209" y="64904"/>
                  <a:pt x="1869491" y="72509"/>
                  <a:pt x="1870443" y="78196"/>
                </a:cubicBezTo>
                <a:cubicBezTo>
                  <a:pt x="1871739" y="79510"/>
                  <a:pt x="1872598" y="82896"/>
                  <a:pt x="1873022" y="88354"/>
                </a:cubicBezTo>
                <a:cubicBezTo>
                  <a:pt x="1873446" y="93812"/>
                  <a:pt x="1873658" y="97903"/>
                  <a:pt x="1873658" y="100627"/>
                </a:cubicBezTo>
                <a:lnTo>
                  <a:pt x="1873658" y="103313"/>
                </a:lnTo>
                <a:cubicBezTo>
                  <a:pt x="1873658" y="111409"/>
                  <a:pt x="1870267" y="124504"/>
                  <a:pt x="1863485" y="142597"/>
                </a:cubicBezTo>
                <a:cubicBezTo>
                  <a:pt x="1856703" y="160689"/>
                  <a:pt x="1844793" y="177942"/>
                  <a:pt x="1827752" y="194353"/>
                </a:cubicBezTo>
                <a:cubicBezTo>
                  <a:pt x="1820389" y="201406"/>
                  <a:pt x="1812788" y="207952"/>
                  <a:pt x="1804947" y="213990"/>
                </a:cubicBezTo>
                <a:lnTo>
                  <a:pt x="1799228" y="217904"/>
                </a:lnTo>
                <a:lnTo>
                  <a:pt x="1799696" y="232329"/>
                </a:lnTo>
                <a:lnTo>
                  <a:pt x="1881721" y="232329"/>
                </a:lnTo>
                <a:lnTo>
                  <a:pt x="1854475" y="308010"/>
                </a:lnTo>
                <a:lnTo>
                  <a:pt x="1800996" y="308010"/>
                </a:lnTo>
                <a:lnTo>
                  <a:pt x="1801882" y="710603"/>
                </a:lnTo>
                <a:cubicBezTo>
                  <a:pt x="1801882" y="723834"/>
                  <a:pt x="1807797" y="735337"/>
                  <a:pt x="1819627" y="745115"/>
                </a:cubicBezTo>
                <a:cubicBezTo>
                  <a:pt x="1831457" y="754892"/>
                  <a:pt x="1846717" y="759781"/>
                  <a:pt x="1865404" y="759781"/>
                </a:cubicBezTo>
                <a:cubicBezTo>
                  <a:pt x="1873548" y="759781"/>
                  <a:pt x="1880189" y="758069"/>
                  <a:pt x="1885329" y="754645"/>
                </a:cubicBezTo>
                <a:cubicBezTo>
                  <a:pt x="1890467" y="751220"/>
                  <a:pt x="1893036" y="746703"/>
                  <a:pt x="1893036" y="741093"/>
                </a:cubicBezTo>
                <a:cubicBezTo>
                  <a:pt x="1893036" y="738369"/>
                  <a:pt x="1891062" y="735626"/>
                  <a:pt x="1887114" y="732863"/>
                </a:cubicBezTo>
                <a:lnTo>
                  <a:pt x="1885155" y="731520"/>
                </a:lnTo>
                <a:lnTo>
                  <a:pt x="1885307" y="732135"/>
                </a:lnTo>
                <a:cubicBezTo>
                  <a:pt x="1885307" y="739402"/>
                  <a:pt x="1882628" y="744984"/>
                  <a:pt x="1877270" y="748880"/>
                </a:cubicBezTo>
                <a:cubicBezTo>
                  <a:pt x="1871912" y="752775"/>
                  <a:pt x="1865861" y="754723"/>
                  <a:pt x="1859118" y="754723"/>
                </a:cubicBezTo>
                <a:cubicBezTo>
                  <a:pt x="1852536" y="754723"/>
                  <a:pt x="1846826" y="752547"/>
                  <a:pt x="1841987" y="748194"/>
                </a:cubicBezTo>
                <a:cubicBezTo>
                  <a:pt x="1837148" y="743841"/>
                  <a:pt x="1834729" y="737888"/>
                  <a:pt x="1834729" y="730334"/>
                </a:cubicBezTo>
                <a:cubicBezTo>
                  <a:pt x="1834729" y="719676"/>
                  <a:pt x="1838601" y="711901"/>
                  <a:pt x="1846345" y="707010"/>
                </a:cubicBezTo>
                <a:cubicBezTo>
                  <a:pt x="1854089" y="702119"/>
                  <a:pt x="1862533" y="699674"/>
                  <a:pt x="1871677" y="699674"/>
                </a:cubicBezTo>
                <a:cubicBezTo>
                  <a:pt x="1885831" y="699674"/>
                  <a:pt x="1898070" y="703734"/>
                  <a:pt x="1908396" y="711854"/>
                </a:cubicBezTo>
                <a:cubicBezTo>
                  <a:pt x="1918721" y="719974"/>
                  <a:pt x="1923883" y="729720"/>
                  <a:pt x="1923883" y="741093"/>
                </a:cubicBezTo>
                <a:cubicBezTo>
                  <a:pt x="1923883" y="755533"/>
                  <a:pt x="1917954" y="767246"/>
                  <a:pt x="1906095" y="776233"/>
                </a:cubicBezTo>
                <a:cubicBezTo>
                  <a:pt x="1894236" y="785220"/>
                  <a:pt x="1880673" y="789713"/>
                  <a:pt x="1865404" y="789713"/>
                </a:cubicBezTo>
                <a:cubicBezTo>
                  <a:pt x="1835067" y="789713"/>
                  <a:pt x="1808014" y="780398"/>
                  <a:pt x="1784244" y="761767"/>
                </a:cubicBezTo>
                <a:cubicBezTo>
                  <a:pt x="1772359" y="752452"/>
                  <a:pt x="1762885" y="742423"/>
                  <a:pt x="1755821" y="731681"/>
                </a:cubicBezTo>
                <a:lnTo>
                  <a:pt x="1746556" y="708875"/>
                </a:lnTo>
                <a:lnTo>
                  <a:pt x="1742909" y="717101"/>
                </a:lnTo>
                <a:cubicBezTo>
                  <a:pt x="1738726" y="723747"/>
                  <a:pt x="1733507" y="729944"/>
                  <a:pt x="1727252" y="735692"/>
                </a:cubicBezTo>
                <a:cubicBezTo>
                  <a:pt x="1714740" y="747189"/>
                  <a:pt x="1697641" y="752937"/>
                  <a:pt x="1675952" y="752937"/>
                </a:cubicBezTo>
                <a:cubicBezTo>
                  <a:pt x="1686001" y="738126"/>
                  <a:pt x="1693447" y="727153"/>
                  <a:pt x="1698291" y="720019"/>
                </a:cubicBezTo>
                <a:cubicBezTo>
                  <a:pt x="1703134" y="712885"/>
                  <a:pt x="1705556" y="705860"/>
                  <a:pt x="1705556" y="698945"/>
                </a:cubicBezTo>
                <a:lnTo>
                  <a:pt x="1705556" y="692001"/>
                </a:lnTo>
                <a:cubicBezTo>
                  <a:pt x="1683601" y="687010"/>
                  <a:pt x="1655419" y="677573"/>
                  <a:pt x="1621010" y="663690"/>
                </a:cubicBezTo>
                <a:cubicBezTo>
                  <a:pt x="1586601" y="649808"/>
                  <a:pt x="1552854" y="634213"/>
                  <a:pt x="1519769" y="616906"/>
                </a:cubicBezTo>
                <a:cubicBezTo>
                  <a:pt x="1486684" y="599599"/>
                  <a:pt x="1456572" y="581344"/>
                  <a:pt x="1429436" y="562142"/>
                </a:cubicBezTo>
                <a:cubicBezTo>
                  <a:pt x="1402299" y="542940"/>
                  <a:pt x="1382211" y="523718"/>
                  <a:pt x="1369171" y="504478"/>
                </a:cubicBezTo>
                <a:lnTo>
                  <a:pt x="1384759" y="435940"/>
                </a:lnTo>
                <a:cubicBezTo>
                  <a:pt x="1414610" y="442513"/>
                  <a:pt x="1441923" y="448792"/>
                  <a:pt x="1466698" y="454779"/>
                </a:cubicBezTo>
                <a:cubicBezTo>
                  <a:pt x="1491472" y="460765"/>
                  <a:pt x="1516432" y="463758"/>
                  <a:pt x="1541578" y="463758"/>
                </a:cubicBezTo>
                <a:cubicBezTo>
                  <a:pt x="1568467" y="463758"/>
                  <a:pt x="1590111" y="458998"/>
                  <a:pt x="1606508" y="449478"/>
                </a:cubicBezTo>
                <a:cubicBezTo>
                  <a:pt x="1622905" y="439958"/>
                  <a:pt x="1631104" y="425334"/>
                  <a:pt x="1631104" y="405608"/>
                </a:cubicBezTo>
                <a:cubicBezTo>
                  <a:pt x="1631104" y="394388"/>
                  <a:pt x="1624986" y="382115"/>
                  <a:pt x="1612752" y="368789"/>
                </a:cubicBezTo>
                <a:cubicBezTo>
                  <a:pt x="1600516" y="355464"/>
                  <a:pt x="1580683" y="343062"/>
                  <a:pt x="1553251" y="331585"/>
                </a:cubicBezTo>
                <a:cubicBezTo>
                  <a:pt x="1531486" y="322383"/>
                  <a:pt x="1512003" y="315706"/>
                  <a:pt x="1494801" y="311554"/>
                </a:cubicBezTo>
                <a:cubicBezTo>
                  <a:pt x="1477599" y="307401"/>
                  <a:pt x="1464188" y="305324"/>
                  <a:pt x="1454567" y="305324"/>
                </a:cubicBezTo>
                <a:lnTo>
                  <a:pt x="1452547" y="305634"/>
                </a:lnTo>
                <a:lnTo>
                  <a:pt x="1456970" y="306041"/>
                </a:lnTo>
                <a:cubicBezTo>
                  <a:pt x="1468177" y="308131"/>
                  <a:pt x="1478877" y="313357"/>
                  <a:pt x="1489072" y="321719"/>
                </a:cubicBezTo>
                <a:cubicBezTo>
                  <a:pt x="1502664" y="332868"/>
                  <a:pt x="1509460" y="347077"/>
                  <a:pt x="1509460" y="364346"/>
                </a:cubicBezTo>
                <a:cubicBezTo>
                  <a:pt x="1509460" y="375233"/>
                  <a:pt x="1506541" y="384691"/>
                  <a:pt x="1500702" y="392721"/>
                </a:cubicBezTo>
                <a:cubicBezTo>
                  <a:pt x="1494863" y="400750"/>
                  <a:pt x="1487905" y="406951"/>
                  <a:pt x="1479828" y="411323"/>
                </a:cubicBezTo>
                <a:cubicBezTo>
                  <a:pt x="1471751" y="415695"/>
                  <a:pt x="1463333" y="418855"/>
                  <a:pt x="1454575" y="420803"/>
                </a:cubicBezTo>
                <a:cubicBezTo>
                  <a:pt x="1445816" y="422751"/>
                  <a:pt x="1437442" y="423725"/>
                  <a:pt x="1429450" y="423725"/>
                </a:cubicBezTo>
                <a:cubicBezTo>
                  <a:pt x="1415486" y="423725"/>
                  <a:pt x="1402566" y="421089"/>
                  <a:pt x="1390688" y="415817"/>
                </a:cubicBezTo>
                <a:cubicBezTo>
                  <a:pt x="1378810" y="410544"/>
                  <a:pt x="1368326" y="403522"/>
                  <a:pt x="1359234" y="394750"/>
                </a:cubicBezTo>
                <a:cubicBezTo>
                  <a:pt x="1350142" y="385977"/>
                  <a:pt x="1342949" y="375633"/>
                  <a:pt x="1337653" y="363717"/>
                </a:cubicBezTo>
                <a:cubicBezTo>
                  <a:pt x="1332357" y="351801"/>
                  <a:pt x="1329709" y="339152"/>
                  <a:pt x="1329709" y="325770"/>
                </a:cubicBezTo>
                <a:lnTo>
                  <a:pt x="1331461" y="308010"/>
                </a:lnTo>
                <a:lnTo>
                  <a:pt x="1291838" y="308010"/>
                </a:lnTo>
                <a:lnTo>
                  <a:pt x="1291838" y="690572"/>
                </a:lnTo>
                <a:lnTo>
                  <a:pt x="1293624" y="715604"/>
                </a:lnTo>
                <a:cubicBezTo>
                  <a:pt x="1293624" y="726034"/>
                  <a:pt x="1297584" y="735704"/>
                  <a:pt x="1305504" y="744615"/>
                </a:cubicBezTo>
                <a:cubicBezTo>
                  <a:pt x="1313424" y="753525"/>
                  <a:pt x="1324656" y="757981"/>
                  <a:pt x="1339201" y="757981"/>
                </a:cubicBezTo>
                <a:cubicBezTo>
                  <a:pt x="1344992" y="757981"/>
                  <a:pt x="1350150" y="756540"/>
                  <a:pt x="1354674" y="753659"/>
                </a:cubicBezTo>
                <a:cubicBezTo>
                  <a:pt x="1359199" y="750778"/>
                  <a:pt x="1361461" y="746889"/>
                  <a:pt x="1361461" y="741993"/>
                </a:cubicBezTo>
                <a:cubicBezTo>
                  <a:pt x="1361461" y="739650"/>
                  <a:pt x="1359918" y="737300"/>
                  <a:pt x="1356831" y="734942"/>
                </a:cubicBezTo>
                <a:lnTo>
                  <a:pt x="1356825" y="734935"/>
                </a:lnTo>
                <a:lnTo>
                  <a:pt x="1349988" y="749030"/>
                </a:lnTo>
                <a:cubicBezTo>
                  <a:pt x="1345101" y="753425"/>
                  <a:pt x="1339710" y="755623"/>
                  <a:pt x="1333814" y="755623"/>
                </a:cubicBezTo>
                <a:cubicBezTo>
                  <a:pt x="1326861" y="755623"/>
                  <a:pt x="1321208" y="753206"/>
                  <a:pt x="1316855" y="748372"/>
                </a:cubicBezTo>
                <a:cubicBezTo>
                  <a:pt x="1312502" y="743538"/>
                  <a:pt x="1310326" y="738126"/>
                  <a:pt x="1310326" y="732135"/>
                </a:cubicBezTo>
                <a:cubicBezTo>
                  <a:pt x="1310326" y="723572"/>
                  <a:pt x="1314021" y="716621"/>
                  <a:pt x="1321413" y="711282"/>
                </a:cubicBezTo>
                <a:cubicBezTo>
                  <a:pt x="1328804" y="705943"/>
                  <a:pt x="1336529" y="703274"/>
                  <a:pt x="1344587" y="703274"/>
                </a:cubicBezTo>
                <a:cubicBezTo>
                  <a:pt x="1356855" y="703274"/>
                  <a:pt x="1367726" y="707060"/>
                  <a:pt x="1377198" y="714632"/>
                </a:cubicBezTo>
                <a:cubicBezTo>
                  <a:pt x="1386671" y="722205"/>
                  <a:pt x="1391407" y="731325"/>
                  <a:pt x="1391407" y="741993"/>
                </a:cubicBezTo>
                <a:cubicBezTo>
                  <a:pt x="1391407" y="755052"/>
                  <a:pt x="1386245" y="765822"/>
                  <a:pt x="1375920" y="774304"/>
                </a:cubicBezTo>
                <a:cubicBezTo>
                  <a:pt x="1365594" y="782786"/>
                  <a:pt x="1353355" y="787027"/>
                  <a:pt x="1339201" y="787027"/>
                </a:cubicBezTo>
                <a:cubicBezTo>
                  <a:pt x="1311178" y="787027"/>
                  <a:pt x="1286935" y="778414"/>
                  <a:pt x="1266470" y="761188"/>
                </a:cubicBezTo>
                <a:cubicBezTo>
                  <a:pt x="1256238" y="752575"/>
                  <a:pt x="1247911" y="743093"/>
                  <a:pt x="1241490" y="732740"/>
                </a:cubicBezTo>
                <a:lnTo>
                  <a:pt x="1234846" y="716226"/>
                </a:lnTo>
                <a:lnTo>
                  <a:pt x="1233211" y="719655"/>
                </a:lnTo>
                <a:cubicBezTo>
                  <a:pt x="1229449" y="725884"/>
                  <a:pt x="1225067" y="731758"/>
                  <a:pt x="1220064" y="737278"/>
                </a:cubicBezTo>
                <a:cubicBezTo>
                  <a:pt x="1210058" y="748318"/>
                  <a:pt x="1194097" y="753837"/>
                  <a:pt x="1172180" y="753837"/>
                </a:cubicBezTo>
                <a:cubicBezTo>
                  <a:pt x="1181524" y="739112"/>
                  <a:pt x="1188196" y="728877"/>
                  <a:pt x="1192197" y="723134"/>
                </a:cubicBezTo>
                <a:cubicBezTo>
                  <a:pt x="1196197" y="717390"/>
                  <a:pt x="1198197" y="711118"/>
                  <a:pt x="1198197" y="704317"/>
                </a:cubicBezTo>
                <a:lnTo>
                  <a:pt x="1198197" y="360260"/>
                </a:lnTo>
                <a:cubicBezTo>
                  <a:pt x="1190863" y="342448"/>
                  <a:pt x="1181081" y="329287"/>
                  <a:pt x="1168851" y="320776"/>
                </a:cubicBezTo>
                <a:cubicBezTo>
                  <a:pt x="1156621" y="312266"/>
                  <a:pt x="1146424" y="308010"/>
                  <a:pt x="1138261" y="308010"/>
                </a:cubicBezTo>
                <a:lnTo>
                  <a:pt x="1119973" y="308010"/>
                </a:lnTo>
                <a:lnTo>
                  <a:pt x="1051079" y="308010"/>
                </a:lnTo>
                <a:lnTo>
                  <a:pt x="858055" y="308010"/>
                </a:lnTo>
                <a:lnTo>
                  <a:pt x="855655" y="461944"/>
                </a:lnTo>
                <a:cubicBezTo>
                  <a:pt x="858207" y="455076"/>
                  <a:pt x="866704" y="447730"/>
                  <a:pt x="881143" y="439905"/>
                </a:cubicBezTo>
                <a:cubicBezTo>
                  <a:pt x="895583" y="432081"/>
                  <a:pt x="910654" y="425184"/>
                  <a:pt x="926356" y="419217"/>
                </a:cubicBezTo>
                <a:cubicBezTo>
                  <a:pt x="942058" y="413250"/>
                  <a:pt x="957615" y="408418"/>
                  <a:pt x="973026" y="404722"/>
                </a:cubicBezTo>
                <a:cubicBezTo>
                  <a:pt x="988438" y="401027"/>
                  <a:pt x="1003378" y="399179"/>
                  <a:pt x="1017846" y="399179"/>
                </a:cubicBezTo>
                <a:cubicBezTo>
                  <a:pt x="1026571" y="399179"/>
                  <a:pt x="1034058" y="400353"/>
                  <a:pt x="1040306" y="402701"/>
                </a:cubicBezTo>
                <a:cubicBezTo>
                  <a:pt x="1046554" y="405049"/>
                  <a:pt x="1051977" y="408847"/>
                  <a:pt x="1056572" y="414095"/>
                </a:cubicBezTo>
                <a:cubicBezTo>
                  <a:pt x="1061168" y="419343"/>
                  <a:pt x="1066188" y="426199"/>
                  <a:pt x="1071632" y="434662"/>
                </a:cubicBezTo>
                <a:cubicBezTo>
                  <a:pt x="1077075" y="443125"/>
                  <a:pt x="1085517" y="454952"/>
                  <a:pt x="1096956" y="470145"/>
                </a:cubicBezTo>
                <a:cubicBezTo>
                  <a:pt x="1094603" y="483442"/>
                  <a:pt x="1088886" y="494788"/>
                  <a:pt x="1079804" y="504185"/>
                </a:cubicBezTo>
                <a:cubicBezTo>
                  <a:pt x="1070722" y="513581"/>
                  <a:pt x="1060949" y="522894"/>
                  <a:pt x="1050486" y="532124"/>
                </a:cubicBezTo>
                <a:cubicBezTo>
                  <a:pt x="1040023" y="541354"/>
                  <a:pt x="1030705" y="550329"/>
                  <a:pt x="1022533" y="559049"/>
                </a:cubicBezTo>
                <a:cubicBezTo>
                  <a:pt x="1014360" y="567769"/>
                  <a:pt x="1009493" y="576549"/>
                  <a:pt x="1007931" y="585388"/>
                </a:cubicBezTo>
                <a:cubicBezTo>
                  <a:pt x="1001501" y="601752"/>
                  <a:pt x="998287" y="632127"/>
                  <a:pt x="998287" y="676513"/>
                </a:cubicBezTo>
                <a:lnTo>
                  <a:pt x="998287" y="696016"/>
                </a:lnTo>
                <a:lnTo>
                  <a:pt x="999030" y="714833"/>
                </a:lnTo>
                <a:cubicBezTo>
                  <a:pt x="999553" y="727844"/>
                  <a:pt x="1003680" y="738588"/>
                  <a:pt x="1011410" y="747065"/>
                </a:cubicBezTo>
                <a:cubicBezTo>
                  <a:pt x="1019139" y="755542"/>
                  <a:pt x="1029057" y="759781"/>
                  <a:pt x="1041163" y="759781"/>
                </a:cubicBezTo>
                <a:cubicBezTo>
                  <a:pt x="1046478" y="759781"/>
                  <a:pt x="1050917" y="758197"/>
                  <a:pt x="1054479" y="755030"/>
                </a:cubicBezTo>
                <a:cubicBezTo>
                  <a:pt x="1058042" y="751863"/>
                  <a:pt x="1059823" y="748118"/>
                  <a:pt x="1059823" y="743793"/>
                </a:cubicBezTo>
                <a:lnTo>
                  <a:pt x="1057336" y="739543"/>
                </a:lnTo>
                <a:lnTo>
                  <a:pt x="1051758" y="750508"/>
                </a:lnTo>
                <a:cubicBezTo>
                  <a:pt x="1046743" y="754518"/>
                  <a:pt x="1042016" y="756523"/>
                  <a:pt x="1037577" y="756523"/>
                </a:cubicBezTo>
                <a:cubicBezTo>
                  <a:pt x="1024309" y="756523"/>
                  <a:pt x="1017675" y="748394"/>
                  <a:pt x="1017675" y="732135"/>
                </a:cubicBezTo>
                <a:cubicBezTo>
                  <a:pt x="1017675" y="714085"/>
                  <a:pt x="1027300" y="705060"/>
                  <a:pt x="1046550" y="705060"/>
                </a:cubicBezTo>
                <a:cubicBezTo>
                  <a:pt x="1057580" y="705060"/>
                  <a:pt x="1066943" y="708910"/>
                  <a:pt x="1074639" y="716611"/>
                </a:cubicBezTo>
                <a:cubicBezTo>
                  <a:pt x="1082335" y="724312"/>
                  <a:pt x="1086183" y="733373"/>
                  <a:pt x="1086183" y="743793"/>
                </a:cubicBezTo>
                <a:cubicBezTo>
                  <a:pt x="1086183" y="755338"/>
                  <a:pt x="1081716" y="765577"/>
                  <a:pt x="1072782" y="774511"/>
                </a:cubicBezTo>
                <a:cubicBezTo>
                  <a:pt x="1063847" y="783446"/>
                  <a:pt x="1053308" y="787913"/>
                  <a:pt x="1041163" y="787913"/>
                </a:cubicBezTo>
                <a:cubicBezTo>
                  <a:pt x="1018161" y="787913"/>
                  <a:pt x="998446" y="779700"/>
                  <a:pt x="982020" y="763274"/>
                </a:cubicBezTo>
                <a:cubicBezTo>
                  <a:pt x="965594" y="746848"/>
                  <a:pt x="956843" y="728153"/>
                  <a:pt x="955767" y="707189"/>
                </a:cubicBezTo>
                <a:cubicBezTo>
                  <a:pt x="958758" y="715037"/>
                  <a:pt x="955996" y="724922"/>
                  <a:pt x="947480" y="736842"/>
                </a:cubicBezTo>
                <a:cubicBezTo>
                  <a:pt x="938965" y="748763"/>
                  <a:pt x="924687" y="754723"/>
                  <a:pt x="904646" y="754723"/>
                </a:cubicBezTo>
                <a:cubicBezTo>
                  <a:pt x="911952" y="740864"/>
                  <a:pt x="917238" y="731297"/>
                  <a:pt x="920506" y="726020"/>
                </a:cubicBezTo>
                <a:cubicBezTo>
                  <a:pt x="923773" y="720743"/>
                  <a:pt x="925958" y="709951"/>
                  <a:pt x="927063" y="693644"/>
                </a:cubicBezTo>
                <a:lnTo>
                  <a:pt x="926278" y="683157"/>
                </a:lnTo>
                <a:cubicBezTo>
                  <a:pt x="924477" y="672394"/>
                  <a:pt x="923263" y="662447"/>
                  <a:pt x="922634" y="653318"/>
                </a:cubicBezTo>
                <a:cubicBezTo>
                  <a:pt x="922006" y="644188"/>
                  <a:pt x="921391" y="636356"/>
                  <a:pt x="920791" y="629822"/>
                </a:cubicBezTo>
                <a:cubicBezTo>
                  <a:pt x="920191" y="622650"/>
                  <a:pt x="919891" y="616563"/>
                  <a:pt x="919891" y="611562"/>
                </a:cubicBezTo>
                <a:cubicBezTo>
                  <a:pt x="919291" y="605800"/>
                  <a:pt x="918693" y="601590"/>
                  <a:pt x="918098" y="598932"/>
                </a:cubicBezTo>
                <a:cubicBezTo>
                  <a:pt x="917503" y="596275"/>
                  <a:pt x="917205" y="592832"/>
                  <a:pt x="917205" y="588602"/>
                </a:cubicBezTo>
                <a:cubicBezTo>
                  <a:pt x="917205" y="581630"/>
                  <a:pt x="918927" y="573289"/>
                  <a:pt x="922370" y="563578"/>
                </a:cubicBezTo>
                <a:cubicBezTo>
                  <a:pt x="925813" y="553867"/>
                  <a:pt x="930178" y="543723"/>
                  <a:pt x="935464" y="533146"/>
                </a:cubicBezTo>
                <a:lnTo>
                  <a:pt x="940801" y="523692"/>
                </a:lnTo>
                <a:lnTo>
                  <a:pt x="914090" y="547269"/>
                </a:lnTo>
                <a:cubicBezTo>
                  <a:pt x="901146" y="559661"/>
                  <a:pt x="888928" y="571029"/>
                  <a:pt x="877436" y="581373"/>
                </a:cubicBezTo>
                <a:cubicBezTo>
                  <a:pt x="865944" y="591717"/>
                  <a:pt x="859164" y="597923"/>
                  <a:pt x="857097" y="599990"/>
                </a:cubicBezTo>
                <a:cubicBezTo>
                  <a:pt x="854292" y="602233"/>
                  <a:pt x="851559" y="603915"/>
                  <a:pt x="848897" y="605037"/>
                </a:cubicBezTo>
                <a:lnTo>
                  <a:pt x="842023" y="606524"/>
                </a:lnTo>
                <a:lnTo>
                  <a:pt x="760114" y="582673"/>
                </a:lnTo>
                <a:cubicBezTo>
                  <a:pt x="735701" y="570757"/>
                  <a:pt x="712765" y="558670"/>
                  <a:pt x="691305" y="546411"/>
                </a:cubicBezTo>
                <a:cubicBezTo>
                  <a:pt x="669845" y="534153"/>
                  <a:pt x="651231" y="521682"/>
                  <a:pt x="635463" y="509000"/>
                </a:cubicBezTo>
                <a:cubicBezTo>
                  <a:pt x="619694" y="496317"/>
                  <a:pt x="607242" y="483289"/>
                  <a:pt x="598108" y="469916"/>
                </a:cubicBezTo>
                <a:cubicBezTo>
                  <a:pt x="588973" y="456543"/>
                  <a:pt x="584406" y="442584"/>
                  <a:pt x="584406" y="428040"/>
                </a:cubicBezTo>
                <a:cubicBezTo>
                  <a:pt x="584406" y="398750"/>
                  <a:pt x="594550" y="371582"/>
                  <a:pt x="614839" y="346536"/>
                </a:cubicBezTo>
                <a:cubicBezTo>
                  <a:pt x="635127" y="321490"/>
                  <a:pt x="664750" y="308648"/>
                  <a:pt x="703707" y="308010"/>
                </a:cubicBezTo>
                <a:lnTo>
                  <a:pt x="570957" y="308010"/>
                </a:lnTo>
                <a:lnTo>
                  <a:pt x="522513" y="308010"/>
                </a:lnTo>
                <a:lnTo>
                  <a:pt x="508964" y="308010"/>
                </a:lnTo>
                <a:lnTo>
                  <a:pt x="508964" y="692358"/>
                </a:lnTo>
                <a:lnTo>
                  <a:pt x="510764" y="717390"/>
                </a:lnTo>
                <a:cubicBezTo>
                  <a:pt x="510764" y="728439"/>
                  <a:pt x="514576" y="738266"/>
                  <a:pt x="522201" y="746872"/>
                </a:cubicBezTo>
                <a:cubicBezTo>
                  <a:pt x="529826" y="755478"/>
                  <a:pt x="540606" y="759781"/>
                  <a:pt x="554541" y="759781"/>
                </a:cubicBezTo>
                <a:cubicBezTo>
                  <a:pt x="559703" y="759781"/>
                  <a:pt x="564404" y="758369"/>
                  <a:pt x="568642" y="755545"/>
                </a:cubicBezTo>
                <a:cubicBezTo>
                  <a:pt x="572881" y="752721"/>
                  <a:pt x="575000" y="748803"/>
                  <a:pt x="575000" y="743793"/>
                </a:cubicBezTo>
                <a:lnTo>
                  <a:pt x="571437" y="738237"/>
                </a:lnTo>
                <a:lnTo>
                  <a:pt x="565328" y="750830"/>
                </a:lnTo>
                <a:cubicBezTo>
                  <a:pt x="560441" y="755226"/>
                  <a:pt x="555050" y="757424"/>
                  <a:pt x="549154" y="757424"/>
                </a:cubicBezTo>
                <a:cubicBezTo>
                  <a:pt x="542039" y="757424"/>
                  <a:pt x="536495" y="754940"/>
                  <a:pt x="532523" y="749973"/>
                </a:cubicBezTo>
                <a:cubicBezTo>
                  <a:pt x="528552" y="745005"/>
                  <a:pt x="526566" y="739655"/>
                  <a:pt x="526566" y="733921"/>
                </a:cubicBezTo>
                <a:cubicBezTo>
                  <a:pt x="526566" y="724710"/>
                  <a:pt x="530116" y="717597"/>
                  <a:pt x="537217" y="712582"/>
                </a:cubicBezTo>
                <a:cubicBezTo>
                  <a:pt x="544318" y="707567"/>
                  <a:pt x="551888" y="705060"/>
                  <a:pt x="559927" y="705060"/>
                </a:cubicBezTo>
                <a:cubicBezTo>
                  <a:pt x="572748" y="705060"/>
                  <a:pt x="583456" y="709358"/>
                  <a:pt x="592053" y="717954"/>
                </a:cubicBezTo>
                <a:cubicBezTo>
                  <a:pt x="600649" y="726551"/>
                  <a:pt x="604947" y="735164"/>
                  <a:pt x="604947" y="743793"/>
                </a:cubicBezTo>
                <a:cubicBezTo>
                  <a:pt x="604947" y="756928"/>
                  <a:pt x="599625" y="767715"/>
                  <a:pt x="588981" y="776154"/>
                </a:cubicBezTo>
                <a:cubicBezTo>
                  <a:pt x="578337" y="784594"/>
                  <a:pt x="566856" y="788813"/>
                  <a:pt x="554541" y="788813"/>
                </a:cubicBezTo>
                <a:cubicBezTo>
                  <a:pt x="541272" y="788813"/>
                  <a:pt x="528790" y="786539"/>
                  <a:pt x="517093" y="781991"/>
                </a:cubicBezTo>
                <a:cubicBezTo>
                  <a:pt x="505396" y="777443"/>
                  <a:pt x="494852" y="771282"/>
                  <a:pt x="485461" y="763510"/>
                </a:cubicBezTo>
                <a:cubicBezTo>
                  <a:pt x="476069" y="755738"/>
                  <a:pt x="467939" y="746453"/>
                  <a:pt x="461072" y="735657"/>
                </a:cubicBezTo>
                <a:lnTo>
                  <a:pt x="453753" y="717731"/>
                </a:lnTo>
                <a:lnTo>
                  <a:pt x="451812" y="722144"/>
                </a:lnTo>
                <a:cubicBezTo>
                  <a:pt x="448144" y="728333"/>
                  <a:pt x="443708" y="734116"/>
                  <a:pt x="438505" y="739493"/>
                </a:cubicBezTo>
                <a:cubicBezTo>
                  <a:pt x="428099" y="750246"/>
                  <a:pt x="412599" y="755623"/>
                  <a:pt x="392006" y="755623"/>
                </a:cubicBezTo>
                <a:cubicBezTo>
                  <a:pt x="401302" y="740936"/>
                  <a:pt x="407963" y="730449"/>
                  <a:pt x="411987" y="724162"/>
                </a:cubicBezTo>
                <a:cubicBezTo>
                  <a:pt x="416011" y="717876"/>
                  <a:pt x="418023" y="711908"/>
                  <a:pt x="418023" y="706260"/>
                </a:cubicBezTo>
                <a:lnTo>
                  <a:pt x="414480" y="395993"/>
                </a:lnTo>
                <a:lnTo>
                  <a:pt x="406994" y="387820"/>
                </a:lnTo>
                <a:cubicBezTo>
                  <a:pt x="405889" y="386725"/>
                  <a:pt x="404277" y="385115"/>
                  <a:pt x="402157" y="382991"/>
                </a:cubicBezTo>
                <a:cubicBezTo>
                  <a:pt x="400038" y="380867"/>
                  <a:pt x="398374" y="378605"/>
                  <a:pt x="397164" y="376204"/>
                </a:cubicBezTo>
                <a:lnTo>
                  <a:pt x="374847" y="353873"/>
                </a:lnTo>
                <a:cubicBezTo>
                  <a:pt x="367350" y="346386"/>
                  <a:pt x="359714" y="340309"/>
                  <a:pt x="351937" y="335642"/>
                </a:cubicBezTo>
                <a:cubicBezTo>
                  <a:pt x="344160" y="330975"/>
                  <a:pt x="336942" y="328641"/>
                  <a:pt x="330284" y="328641"/>
                </a:cubicBezTo>
                <a:cubicBezTo>
                  <a:pt x="324445" y="328641"/>
                  <a:pt x="315815" y="332637"/>
                  <a:pt x="304395" y="340629"/>
                </a:cubicBezTo>
                <a:lnTo>
                  <a:pt x="296151" y="346129"/>
                </a:lnTo>
                <a:lnTo>
                  <a:pt x="282421" y="363889"/>
                </a:lnTo>
                <a:lnTo>
                  <a:pt x="275920" y="376890"/>
                </a:lnTo>
                <a:lnTo>
                  <a:pt x="268838" y="398227"/>
                </a:lnTo>
                <a:lnTo>
                  <a:pt x="271841" y="394428"/>
                </a:lnTo>
                <a:cubicBezTo>
                  <a:pt x="284428" y="383241"/>
                  <a:pt x="299723" y="377648"/>
                  <a:pt x="317725" y="377648"/>
                </a:cubicBezTo>
                <a:cubicBezTo>
                  <a:pt x="330032" y="377648"/>
                  <a:pt x="342019" y="379814"/>
                  <a:pt x="353687" y="384148"/>
                </a:cubicBezTo>
                <a:cubicBezTo>
                  <a:pt x="365355" y="388482"/>
                  <a:pt x="375654" y="394452"/>
                  <a:pt x="384584" y="402058"/>
                </a:cubicBezTo>
                <a:cubicBezTo>
                  <a:pt x="393513" y="409663"/>
                  <a:pt x="400479" y="418469"/>
                  <a:pt x="405479" y="428475"/>
                </a:cubicBezTo>
                <a:cubicBezTo>
                  <a:pt x="410480" y="438481"/>
                  <a:pt x="412980" y="449399"/>
                  <a:pt x="412980" y="461229"/>
                </a:cubicBezTo>
                <a:cubicBezTo>
                  <a:pt x="412980" y="486975"/>
                  <a:pt x="405410" y="508092"/>
                  <a:pt x="390270" y="524580"/>
                </a:cubicBezTo>
                <a:cubicBezTo>
                  <a:pt x="375130" y="541068"/>
                  <a:pt x="355435" y="549312"/>
                  <a:pt x="331184" y="549312"/>
                </a:cubicBezTo>
                <a:cubicBezTo>
                  <a:pt x="303247" y="549312"/>
                  <a:pt x="278330" y="540775"/>
                  <a:pt x="256432" y="523701"/>
                </a:cubicBezTo>
                <a:cubicBezTo>
                  <a:pt x="234534" y="506628"/>
                  <a:pt x="222342" y="484666"/>
                  <a:pt x="219856" y="457815"/>
                </a:cubicBezTo>
                <a:cubicBezTo>
                  <a:pt x="217589" y="485618"/>
                  <a:pt x="205030" y="509014"/>
                  <a:pt x="182180" y="528002"/>
                </a:cubicBezTo>
                <a:cubicBezTo>
                  <a:pt x="159329" y="546990"/>
                  <a:pt x="133345" y="556484"/>
                  <a:pt x="104227" y="556484"/>
                </a:cubicBezTo>
                <a:cubicBezTo>
                  <a:pt x="79291" y="556484"/>
                  <a:pt x="59274" y="547926"/>
                  <a:pt x="44177" y="530810"/>
                </a:cubicBezTo>
                <a:cubicBezTo>
                  <a:pt x="29080" y="513693"/>
                  <a:pt x="21531" y="493191"/>
                  <a:pt x="21531" y="469302"/>
                </a:cubicBezTo>
                <a:cubicBezTo>
                  <a:pt x="21531" y="446118"/>
                  <a:pt x="30663" y="426392"/>
                  <a:pt x="48927" y="410123"/>
                </a:cubicBezTo>
                <a:cubicBezTo>
                  <a:pt x="67192" y="393854"/>
                  <a:pt x="90111" y="385720"/>
                  <a:pt x="117686" y="385720"/>
                </a:cubicBezTo>
                <a:cubicBezTo>
                  <a:pt x="135012" y="385720"/>
                  <a:pt x="150138" y="391135"/>
                  <a:pt x="163063" y="401965"/>
                </a:cubicBezTo>
                <a:lnTo>
                  <a:pt x="168785" y="408873"/>
                </a:lnTo>
                <a:lnTo>
                  <a:pt x="168699" y="407266"/>
                </a:lnTo>
                <a:cubicBezTo>
                  <a:pt x="168142" y="397817"/>
                  <a:pt x="166735" y="391059"/>
                  <a:pt x="164478" y="386992"/>
                </a:cubicBezTo>
                <a:lnTo>
                  <a:pt x="153576" y="366089"/>
                </a:lnTo>
                <a:cubicBezTo>
                  <a:pt x="144851" y="345372"/>
                  <a:pt x="128445" y="330813"/>
                  <a:pt x="104356" y="322412"/>
                </a:cubicBezTo>
                <a:cubicBezTo>
                  <a:pt x="80267" y="314011"/>
                  <a:pt x="53316" y="309810"/>
                  <a:pt x="23503" y="309810"/>
                </a:cubicBezTo>
                <a:lnTo>
                  <a:pt x="1043" y="309810"/>
                </a:lnTo>
                <a:lnTo>
                  <a:pt x="0" y="235744"/>
                </a:lnTo>
                <a:cubicBezTo>
                  <a:pt x="13849" y="234763"/>
                  <a:pt x="24979" y="234099"/>
                  <a:pt x="33390" y="233751"/>
                </a:cubicBezTo>
                <a:cubicBezTo>
                  <a:pt x="41800" y="233403"/>
                  <a:pt x="48668" y="233229"/>
                  <a:pt x="53992" y="233229"/>
                </a:cubicBezTo>
                <a:cubicBezTo>
                  <a:pt x="74176" y="233229"/>
                  <a:pt x="91647" y="234484"/>
                  <a:pt x="106406" y="236994"/>
                </a:cubicBezTo>
                <a:cubicBezTo>
                  <a:pt x="121165" y="239504"/>
                  <a:pt x="134531" y="243438"/>
                  <a:pt x="146504" y="248796"/>
                </a:cubicBezTo>
                <a:cubicBezTo>
                  <a:pt x="158477" y="254153"/>
                  <a:pt x="169940" y="261021"/>
                  <a:pt x="180894" y="269398"/>
                </a:cubicBezTo>
                <a:cubicBezTo>
                  <a:pt x="191848" y="277775"/>
                  <a:pt x="200301" y="286046"/>
                  <a:pt x="206254" y="294208"/>
                </a:cubicBezTo>
                <a:cubicBezTo>
                  <a:pt x="219865" y="277464"/>
                  <a:pt x="237760" y="263862"/>
                  <a:pt x="259939" y="253403"/>
                </a:cubicBezTo>
                <a:cubicBezTo>
                  <a:pt x="282118" y="242945"/>
                  <a:pt x="301980" y="237716"/>
                  <a:pt x="319526" y="237716"/>
                </a:cubicBezTo>
                <a:lnTo>
                  <a:pt x="322212" y="237716"/>
                </a:lnTo>
                <a:cubicBezTo>
                  <a:pt x="331556" y="237716"/>
                  <a:pt x="341193" y="240361"/>
                  <a:pt x="351122" y="245652"/>
                </a:cubicBezTo>
                <a:cubicBezTo>
                  <a:pt x="361052" y="250944"/>
                  <a:pt x="370582" y="257368"/>
                  <a:pt x="379712" y="264926"/>
                </a:cubicBezTo>
                <a:cubicBezTo>
                  <a:pt x="388841" y="272484"/>
                  <a:pt x="396976" y="280452"/>
                  <a:pt x="404115" y="288829"/>
                </a:cubicBezTo>
                <a:lnTo>
                  <a:pt x="414437" y="302470"/>
                </a:lnTo>
                <a:lnTo>
                  <a:pt x="414437" y="216342"/>
                </a:lnTo>
                <a:cubicBezTo>
                  <a:pt x="414437" y="201416"/>
                  <a:pt x="418821" y="188514"/>
                  <a:pt x="427589" y="177637"/>
                </a:cubicBezTo>
                <a:cubicBezTo>
                  <a:pt x="436357" y="166759"/>
                  <a:pt x="447280" y="159868"/>
                  <a:pt x="460358" y="156963"/>
                </a:cubicBezTo>
                <a:lnTo>
                  <a:pt x="539467" y="139018"/>
                </a:lnTo>
                <a:cubicBezTo>
                  <a:pt x="523970" y="160887"/>
                  <a:pt x="514676" y="175432"/>
                  <a:pt x="511585" y="182652"/>
                </a:cubicBezTo>
                <a:cubicBezTo>
                  <a:pt x="508494" y="189872"/>
                  <a:pt x="506687" y="199311"/>
                  <a:pt x="506163" y="210970"/>
                </a:cubicBezTo>
                <a:lnTo>
                  <a:pt x="507449" y="232329"/>
                </a:lnTo>
                <a:lnTo>
                  <a:pt x="548516" y="232329"/>
                </a:lnTo>
                <a:lnTo>
                  <a:pt x="592388" y="232329"/>
                </a:lnTo>
                <a:lnTo>
                  <a:pt x="1078011" y="232329"/>
                </a:lnTo>
                <a:lnTo>
                  <a:pt x="1144548" y="232329"/>
                </a:lnTo>
                <a:lnTo>
                  <a:pt x="1146291" y="232329"/>
                </a:lnTo>
                <a:lnTo>
                  <a:pt x="1146235" y="232489"/>
                </a:lnTo>
                <a:lnTo>
                  <a:pt x="1156409" y="233451"/>
                </a:lnTo>
                <a:cubicBezTo>
                  <a:pt x="1167716" y="235695"/>
                  <a:pt x="1177359" y="241305"/>
                  <a:pt x="1185338" y="250282"/>
                </a:cubicBezTo>
                <a:cubicBezTo>
                  <a:pt x="1195978" y="262250"/>
                  <a:pt x="1200264" y="273601"/>
                  <a:pt x="1198197" y="284336"/>
                </a:cubicBezTo>
                <a:lnTo>
                  <a:pt x="1195497" y="221328"/>
                </a:lnTo>
                <a:cubicBezTo>
                  <a:pt x="1194906" y="207536"/>
                  <a:pt x="1198964" y="194687"/>
                  <a:pt x="1207670" y="182780"/>
                </a:cubicBezTo>
                <a:cubicBezTo>
                  <a:pt x="1216376" y="170874"/>
                  <a:pt x="1227472" y="163797"/>
                  <a:pt x="1240960" y="161549"/>
                </a:cubicBezTo>
                <a:lnTo>
                  <a:pt x="1320541" y="141718"/>
                </a:lnTo>
                <a:cubicBezTo>
                  <a:pt x="1312093" y="158825"/>
                  <a:pt x="1305999" y="169650"/>
                  <a:pt x="1302260" y="174193"/>
                </a:cubicBezTo>
                <a:cubicBezTo>
                  <a:pt x="1298522" y="178737"/>
                  <a:pt x="1295600" y="182978"/>
                  <a:pt x="1293495" y="186917"/>
                </a:cubicBezTo>
                <a:cubicBezTo>
                  <a:pt x="1291390" y="190855"/>
                  <a:pt x="1289990" y="194677"/>
                  <a:pt x="1289294" y="198382"/>
                </a:cubicBezTo>
                <a:cubicBezTo>
                  <a:pt x="1288599" y="202087"/>
                  <a:pt x="1288251" y="207474"/>
                  <a:pt x="1288251" y="214541"/>
                </a:cubicBezTo>
                <a:lnTo>
                  <a:pt x="1288251" y="222614"/>
                </a:lnTo>
                <a:cubicBezTo>
                  <a:pt x="1288251" y="226052"/>
                  <a:pt x="1288375" y="229015"/>
                  <a:pt x="1288623" y="231501"/>
                </a:cubicBezTo>
                <a:lnTo>
                  <a:pt x="1288676" y="232329"/>
                </a:lnTo>
                <a:lnTo>
                  <a:pt x="1369876" y="232329"/>
                </a:lnTo>
                <a:lnTo>
                  <a:pt x="1360407" y="260539"/>
                </a:lnTo>
                <a:lnTo>
                  <a:pt x="1363842" y="257682"/>
                </a:lnTo>
                <a:cubicBezTo>
                  <a:pt x="1386597" y="243171"/>
                  <a:pt x="1414743" y="235915"/>
                  <a:pt x="1448281" y="235915"/>
                </a:cubicBezTo>
                <a:cubicBezTo>
                  <a:pt x="1450329" y="235915"/>
                  <a:pt x="1456553" y="236251"/>
                  <a:pt x="1466955" y="236923"/>
                </a:cubicBezTo>
                <a:cubicBezTo>
                  <a:pt x="1477356" y="237594"/>
                  <a:pt x="1489915" y="239768"/>
                  <a:pt x="1504631" y="243445"/>
                </a:cubicBezTo>
                <a:cubicBezTo>
                  <a:pt x="1519347" y="247122"/>
                  <a:pt x="1536308" y="253296"/>
                  <a:pt x="1555516" y="261969"/>
                </a:cubicBezTo>
                <a:cubicBezTo>
                  <a:pt x="1574723" y="270641"/>
                  <a:pt x="1594637" y="282350"/>
                  <a:pt x="1615259" y="297095"/>
                </a:cubicBezTo>
                <a:cubicBezTo>
                  <a:pt x="1652902" y="325317"/>
                  <a:pt x="1678167" y="352004"/>
                  <a:pt x="1691054" y="377155"/>
                </a:cubicBezTo>
                <a:lnTo>
                  <a:pt x="1705060" y="411566"/>
                </a:lnTo>
                <a:lnTo>
                  <a:pt x="1704675" y="250603"/>
                </a:lnTo>
                <a:lnTo>
                  <a:pt x="1670833" y="250603"/>
                </a:lnTo>
                <a:lnTo>
                  <a:pt x="1626627" y="188324"/>
                </a:lnTo>
                <a:cubicBezTo>
                  <a:pt x="1641715" y="184971"/>
                  <a:pt x="1653516" y="182687"/>
                  <a:pt x="1662032" y="181473"/>
                </a:cubicBezTo>
                <a:cubicBezTo>
                  <a:pt x="1670547" y="180259"/>
                  <a:pt x="1678807" y="178273"/>
                  <a:pt x="1686813" y="175515"/>
                </a:cubicBezTo>
                <a:cubicBezTo>
                  <a:pt x="1694819" y="172758"/>
                  <a:pt x="1704089" y="168745"/>
                  <a:pt x="1714624" y="163478"/>
                </a:cubicBezTo>
                <a:cubicBezTo>
                  <a:pt x="1725158" y="158211"/>
                  <a:pt x="1737869" y="150429"/>
                  <a:pt x="1752757" y="140132"/>
                </a:cubicBezTo>
                <a:lnTo>
                  <a:pt x="1787847" y="110286"/>
                </a:lnTo>
                <a:cubicBezTo>
                  <a:pt x="1797772" y="99265"/>
                  <a:pt x="1805228" y="88495"/>
                  <a:pt x="1810214" y="77974"/>
                </a:cubicBezTo>
                <a:cubicBezTo>
                  <a:pt x="1815201" y="67454"/>
                  <a:pt x="1817693" y="58560"/>
                  <a:pt x="1817693" y="51292"/>
                </a:cubicBezTo>
                <a:cubicBezTo>
                  <a:pt x="1817693" y="43568"/>
                  <a:pt x="1815070" y="37629"/>
                  <a:pt x="1809821" y="33476"/>
                </a:cubicBezTo>
                <a:cubicBezTo>
                  <a:pt x="1804573" y="29323"/>
                  <a:pt x="1798586" y="27247"/>
                  <a:pt x="1791862" y="27247"/>
                </a:cubicBezTo>
                <a:lnTo>
                  <a:pt x="1790919" y="27247"/>
                </a:lnTo>
                <a:cubicBezTo>
                  <a:pt x="1780699" y="28266"/>
                  <a:pt x="1771900" y="31511"/>
                  <a:pt x="1764523" y="36983"/>
                </a:cubicBezTo>
                <a:cubicBezTo>
                  <a:pt x="1757146" y="42456"/>
                  <a:pt x="1753457" y="48716"/>
                  <a:pt x="1753457" y="55764"/>
                </a:cubicBezTo>
                <a:lnTo>
                  <a:pt x="1753351" y="56681"/>
                </a:lnTo>
                <a:lnTo>
                  <a:pt x="1760279" y="49757"/>
                </a:lnTo>
                <a:cubicBezTo>
                  <a:pt x="1766304" y="45885"/>
                  <a:pt x="1772345" y="43949"/>
                  <a:pt x="1778403" y="43949"/>
                </a:cubicBezTo>
                <a:cubicBezTo>
                  <a:pt x="1794062" y="43949"/>
                  <a:pt x="1801891" y="50959"/>
                  <a:pt x="1801891" y="64980"/>
                </a:cubicBezTo>
                <a:lnTo>
                  <a:pt x="1800720" y="69723"/>
                </a:lnTo>
                <a:cubicBezTo>
                  <a:pt x="1798949" y="76791"/>
                  <a:pt x="1794515" y="82689"/>
                  <a:pt x="1787418" y="87418"/>
                </a:cubicBezTo>
                <a:cubicBezTo>
                  <a:pt x="1780322" y="92148"/>
                  <a:pt x="1772531" y="94512"/>
                  <a:pt x="1764044" y="94512"/>
                </a:cubicBezTo>
                <a:lnTo>
                  <a:pt x="1762258" y="94512"/>
                </a:lnTo>
                <a:cubicBezTo>
                  <a:pt x="1751200" y="94512"/>
                  <a:pt x="1742425" y="91064"/>
                  <a:pt x="1735933" y="84168"/>
                </a:cubicBezTo>
                <a:cubicBezTo>
                  <a:pt x="1729442" y="77272"/>
                  <a:pt x="1726196" y="68704"/>
                  <a:pt x="1726196" y="58465"/>
                </a:cubicBezTo>
                <a:cubicBezTo>
                  <a:pt x="1726196" y="44225"/>
                  <a:pt x="1732529" y="31290"/>
                  <a:pt x="1745192" y="19660"/>
                </a:cubicBezTo>
                <a:cubicBezTo>
                  <a:pt x="1757855" y="8030"/>
                  <a:pt x="1773293" y="1500"/>
                  <a:pt x="1791505" y="7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72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4A9C6-2805-4A58-8F64-4219F56843D5}"/>
              </a:ext>
            </a:extLst>
          </p:cNvPr>
          <p:cNvSpPr txBox="1"/>
          <p:nvPr/>
        </p:nvSpPr>
        <p:spPr>
          <a:xfrm>
            <a:off x="8299418" y="500017"/>
            <a:ext cx="12398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AD235-0580-4CDA-87D5-7B2D071C28FB}"/>
              </a:ext>
            </a:extLst>
          </p:cNvPr>
          <p:cNvSpPr txBox="1"/>
          <p:nvPr/>
        </p:nvSpPr>
        <p:spPr>
          <a:xfrm>
            <a:off x="6900154" y="1638999"/>
            <a:ext cx="3974374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যিশুখ্রিষ্টের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৬২২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(স)-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FF593-E028-41BB-886C-641371423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94" y="4209978"/>
            <a:ext cx="1813638" cy="21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199247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B45D675-182D-4B95-A1EE-6D406FA070BD}"/>
              </a:ext>
            </a:extLst>
          </p:cNvPr>
          <p:cNvSpPr txBox="1"/>
          <p:nvPr/>
        </p:nvSpPr>
        <p:spPr>
          <a:xfrm>
            <a:off x="2027678" y="2376446"/>
            <a:ext cx="2146757" cy="873198"/>
          </a:xfrm>
          <a:custGeom>
            <a:avLst/>
            <a:gdLst/>
            <a:ahLst/>
            <a:cxnLst/>
            <a:rect l="l" t="t" r="r" b="b"/>
            <a:pathLst>
              <a:path w="1923883" h="789713">
                <a:moveTo>
                  <a:pt x="842691" y="606719"/>
                </a:moveTo>
                <a:lnTo>
                  <a:pt x="844896" y="606719"/>
                </a:lnTo>
                <a:lnTo>
                  <a:pt x="845782" y="607619"/>
                </a:lnTo>
                <a:close/>
                <a:moveTo>
                  <a:pt x="842023" y="606524"/>
                </a:moveTo>
                <a:lnTo>
                  <a:pt x="842691" y="606719"/>
                </a:lnTo>
                <a:lnTo>
                  <a:pt x="841124" y="606719"/>
                </a:lnTo>
                <a:close/>
                <a:moveTo>
                  <a:pt x="1705206" y="472527"/>
                </a:moveTo>
                <a:lnTo>
                  <a:pt x="1698019" y="489797"/>
                </a:lnTo>
                <a:cubicBezTo>
                  <a:pt x="1689775" y="504309"/>
                  <a:pt x="1678681" y="516791"/>
                  <a:pt x="1664736" y="527245"/>
                </a:cubicBezTo>
                <a:cubicBezTo>
                  <a:pt x="1650792" y="537698"/>
                  <a:pt x="1634187" y="546083"/>
                  <a:pt x="1614923" y="552398"/>
                </a:cubicBezTo>
                <a:cubicBezTo>
                  <a:pt x="1595659" y="558713"/>
                  <a:pt x="1577545" y="561871"/>
                  <a:pt x="1560580" y="561871"/>
                </a:cubicBezTo>
                <a:cubicBezTo>
                  <a:pt x="1573392" y="561404"/>
                  <a:pt x="1586360" y="565050"/>
                  <a:pt x="1599486" y="572808"/>
                </a:cubicBezTo>
                <a:cubicBezTo>
                  <a:pt x="1612611" y="580566"/>
                  <a:pt x="1625301" y="587507"/>
                  <a:pt x="1637554" y="593632"/>
                </a:cubicBezTo>
                <a:cubicBezTo>
                  <a:pt x="1649809" y="599756"/>
                  <a:pt x="1662274" y="604981"/>
                  <a:pt x="1674952" y="609305"/>
                </a:cubicBezTo>
                <a:cubicBezTo>
                  <a:pt x="1687630" y="613629"/>
                  <a:pt x="1697831" y="616839"/>
                  <a:pt x="1705556" y="618935"/>
                </a:cubicBezTo>
                <a:close/>
                <a:moveTo>
                  <a:pt x="129345" y="414752"/>
                </a:moveTo>
                <a:cubicBezTo>
                  <a:pt x="118619" y="414752"/>
                  <a:pt x="109838" y="419396"/>
                  <a:pt x="102998" y="428682"/>
                </a:cubicBezTo>
                <a:cubicBezTo>
                  <a:pt x="96159" y="437969"/>
                  <a:pt x="92740" y="448518"/>
                  <a:pt x="92740" y="460329"/>
                </a:cubicBezTo>
                <a:cubicBezTo>
                  <a:pt x="92740" y="475064"/>
                  <a:pt x="96231" y="487542"/>
                  <a:pt x="103213" y="497763"/>
                </a:cubicBezTo>
                <a:cubicBezTo>
                  <a:pt x="110194" y="507983"/>
                  <a:pt x="118905" y="513093"/>
                  <a:pt x="129345" y="513093"/>
                </a:cubicBezTo>
                <a:cubicBezTo>
                  <a:pt x="139622" y="513093"/>
                  <a:pt x="149040" y="506480"/>
                  <a:pt x="157598" y="493255"/>
                </a:cubicBezTo>
                <a:lnTo>
                  <a:pt x="162017" y="482913"/>
                </a:lnTo>
                <a:lnTo>
                  <a:pt x="157025" y="486209"/>
                </a:lnTo>
                <a:cubicBezTo>
                  <a:pt x="151768" y="488806"/>
                  <a:pt x="145832" y="490104"/>
                  <a:pt x="139217" y="490104"/>
                </a:cubicBezTo>
                <a:cubicBezTo>
                  <a:pt x="129702" y="490104"/>
                  <a:pt x="121913" y="486464"/>
                  <a:pt x="115850" y="479182"/>
                </a:cubicBezTo>
                <a:cubicBezTo>
                  <a:pt x="109787" y="471900"/>
                  <a:pt x="106756" y="462925"/>
                  <a:pt x="106756" y="452257"/>
                </a:cubicBezTo>
                <a:cubicBezTo>
                  <a:pt x="106756" y="443408"/>
                  <a:pt x="109311" y="435788"/>
                  <a:pt x="114421" y="429397"/>
                </a:cubicBezTo>
                <a:cubicBezTo>
                  <a:pt x="119532" y="423006"/>
                  <a:pt x="125701" y="419810"/>
                  <a:pt x="132931" y="419810"/>
                </a:cubicBezTo>
                <a:cubicBezTo>
                  <a:pt x="139189" y="419810"/>
                  <a:pt x="144073" y="422313"/>
                  <a:pt x="147583" y="427318"/>
                </a:cubicBezTo>
                <a:cubicBezTo>
                  <a:pt x="151093" y="432323"/>
                  <a:pt x="152848" y="437050"/>
                  <a:pt x="152848" y="441498"/>
                </a:cubicBezTo>
                <a:cubicBezTo>
                  <a:pt x="152848" y="446385"/>
                  <a:pt x="151064" y="451371"/>
                  <a:pt x="147497" y="456457"/>
                </a:cubicBezTo>
                <a:lnTo>
                  <a:pt x="143805" y="459802"/>
                </a:lnTo>
                <a:lnTo>
                  <a:pt x="144241" y="459681"/>
                </a:lnTo>
                <a:cubicBezTo>
                  <a:pt x="145976" y="458753"/>
                  <a:pt x="147771" y="457362"/>
                  <a:pt x="149626" y="455507"/>
                </a:cubicBezTo>
                <a:cubicBezTo>
                  <a:pt x="153336" y="451797"/>
                  <a:pt x="155191" y="446528"/>
                  <a:pt x="155191" y="439698"/>
                </a:cubicBezTo>
                <a:cubicBezTo>
                  <a:pt x="155191" y="432535"/>
                  <a:pt x="152371" y="426587"/>
                  <a:pt x="146732" y="421853"/>
                </a:cubicBezTo>
                <a:cubicBezTo>
                  <a:pt x="141094" y="417119"/>
                  <a:pt x="135298" y="414752"/>
                  <a:pt x="129345" y="414752"/>
                </a:cubicBezTo>
                <a:close/>
                <a:moveTo>
                  <a:pt x="306967" y="407580"/>
                </a:moveTo>
                <a:cubicBezTo>
                  <a:pt x="299823" y="407580"/>
                  <a:pt x="293579" y="410030"/>
                  <a:pt x="288236" y="414931"/>
                </a:cubicBezTo>
                <a:cubicBezTo>
                  <a:pt x="282893" y="419831"/>
                  <a:pt x="280221" y="425696"/>
                  <a:pt x="280221" y="432526"/>
                </a:cubicBezTo>
                <a:cubicBezTo>
                  <a:pt x="280221" y="439184"/>
                  <a:pt x="281678" y="444261"/>
                  <a:pt x="284593" y="447756"/>
                </a:cubicBezTo>
                <a:lnTo>
                  <a:pt x="287014" y="449629"/>
                </a:lnTo>
                <a:lnTo>
                  <a:pt x="283809" y="443807"/>
                </a:lnTo>
                <a:cubicBezTo>
                  <a:pt x="282979" y="441094"/>
                  <a:pt x="282564" y="437929"/>
                  <a:pt x="282564" y="434312"/>
                </a:cubicBezTo>
                <a:cubicBezTo>
                  <a:pt x="282564" y="428978"/>
                  <a:pt x="284338" y="424032"/>
                  <a:pt x="287886" y="419474"/>
                </a:cubicBezTo>
                <a:cubicBezTo>
                  <a:pt x="291434" y="414916"/>
                  <a:pt x="296299" y="412638"/>
                  <a:pt x="302481" y="412638"/>
                </a:cubicBezTo>
                <a:cubicBezTo>
                  <a:pt x="308919" y="412638"/>
                  <a:pt x="314894" y="415812"/>
                  <a:pt x="320404" y="422160"/>
                </a:cubicBezTo>
                <a:cubicBezTo>
                  <a:pt x="325915" y="428509"/>
                  <a:pt x="328670" y="436150"/>
                  <a:pt x="328670" y="445084"/>
                </a:cubicBezTo>
                <a:cubicBezTo>
                  <a:pt x="328670" y="455733"/>
                  <a:pt x="325426" y="464704"/>
                  <a:pt x="318940" y="471995"/>
                </a:cubicBezTo>
                <a:cubicBezTo>
                  <a:pt x="312453" y="479286"/>
                  <a:pt x="304871" y="482932"/>
                  <a:pt x="296194" y="482932"/>
                </a:cubicBezTo>
                <a:cubicBezTo>
                  <a:pt x="289531" y="482932"/>
                  <a:pt x="283566" y="481642"/>
                  <a:pt x="278297" y="479062"/>
                </a:cubicBezTo>
                <a:lnTo>
                  <a:pt x="274151" y="476344"/>
                </a:lnTo>
                <a:lnTo>
                  <a:pt x="278220" y="485661"/>
                </a:lnTo>
                <a:cubicBezTo>
                  <a:pt x="287050" y="499167"/>
                  <a:pt x="296632" y="505921"/>
                  <a:pt x="306967" y="505921"/>
                </a:cubicBezTo>
                <a:cubicBezTo>
                  <a:pt x="315568" y="505921"/>
                  <a:pt x="323519" y="500763"/>
                  <a:pt x="330820" y="490447"/>
                </a:cubicBezTo>
                <a:cubicBezTo>
                  <a:pt x="338121" y="480132"/>
                  <a:pt x="341771" y="467702"/>
                  <a:pt x="341771" y="453157"/>
                </a:cubicBezTo>
                <a:cubicBezTo>
                  <a:pt x="341771" y="440451"/>
                  <a:pt x="338209" y="429678"/>
                  <a:pt x="331084" y="420839"/>
                </a:cubicBezTo>
                <a:cubicBezTo>
                  <a:pt x="323960" y="411999"/>
                  <a:pt x="315920" y="407580"/>
                  <a:pt x="306967" y="407580"/>
                </a:cubicBezTo>
                <a:close/>
                <a:moveTo>
                  <a:pt x="681877" y="370248"/>
                </a:moveTo>
                <a:lnTo>
                  <a:pt x="671038" y="387042"/>
                </a:lnTo>
                <a:cubicBezTo>
                  <a:pt x="666138" y="398200"/>
                  <a:pt x="663687" y="409475"/>
                  <a:pt x="663687" y="420867"/>
                </a:cubicBezTo>
                <a:cubicBezTo>
                  <a:pt x="663687" y="429840"/>
                  <a:pt x="677866" y="450209"/>
                  <a:pt x="706221" y="481975"/>
                </a:cubicBezTo>
                <a:lnTo>
                  <a:pt x="716351" y="490662"/>
                </a:lnTo>
                <a:cubicBezTo>
                  <a:pt x="727972" y="501415"/>
                  <a:pt x="740288" y="510262"/>
                  <a:pt x="753299" y="517201"/>
                </a:cubicBezTo>
                <a:cubicBezTo>
                  <a:pt x="766310" y="524140"/>
                  <a:pt x="775221" y="531138"/>
                  <a:pt x="780031" y="538196"/>
                </a:cubicBezTo>
                <a:lnTo>
                  <a:pt x="780744" y="394961"/>
                </a:lnTo>
                <a:lnTo>
                  <a:pt x="770451" y="405308"/>
                </a:lnTo>
                <a:cubicBezTo>
                  <a:pt x="763874" y="410242"/>
                  <a:pt x="756490" y="414247"/>
                  <a:pt x="748298" y="417324"/>
                </a:cubicBezTo>
                <a:cubicBezTo>
                  <a:pt x="740107" y="420400"/>
                  <a:pt x="732177" y="421939"/>
                  <a:pt x="724509" y="421939"/>
                </a:cubicBezTo>
                <a:cubicBezTo>
                  <a:pt x="711756" y="421939"/>
                  <a:pt x="701064" y="417810"/>
                  <a:pt x="692434" y="409551"/>
                </a:cubicBezTo>
                <a:cubicBezTo>
                  <a:pt x="683804" y="401293"/>
                  <a:pt x="679490" y="392206"/>
                  <a:pt x="679490" y="382291"/>
                </a:cubicBezTo>
                <a:close/>
                <a:moveTo>
                  <a:pt x="1422007" y="363351"/>
                </a:moveTo>
                <a:lnTo>
                  <a:pt x="1421206" y="366317"/>
                </a:lnTo>
                <a:cubicBezTo>
                  <a:pt x="1422621" y="366317"/>
                  <a:pt x="1423309" y="365945"/>
                  <a:pt x="1423271" y="365200"/>
                </a:cubicBezTo>
                <a:close/>
                <a:moveTo>
                  <a:pt x="1397106" y="347458"/>
                </a:moveTo>
                <a:lnTo>
                  <a:pt x="1395531" y="354487"/>
                </a:lnTo>
                <a:cubicBezTo>
                  <a:pt x="1395531" y="362022"/>
                  <a:pt x="1397546" y="368811"/>
                  <a:pt x="1401575" y="374854"/>
                </a:cubicBezTo>
                <a:cubicBezTo>
                  <a:pt x="1405604" y="380898"/>
                  <a:pt x="1411905" y="383920"/>
                  <a:pt x="1420477" y="383920"/>
                </a:cubicBezTo>
                <a:cubicBezTo>
                  <a:pt x="1426650" y="383920"/>
                  <a:pt x="1432500" y="381710"/>
                  <a:pt x="1438030" y="377290"/>
                </a:cubicBezTo>
                <a:lnTo>
                  <a:pt x="1440521" y="374128"/>
                </a:lnTo>
                <a:lnTo>
                  <a:pt x="1437885" y="375524"/>
                </a:lnTo>
                <a:cubicBezTo>
                  <a:pt x="1435015" y="376559"/>
                  <a:pt x="1432203" y="377076"/>
                  <a:pt x="1429450" y="377076"/>
                </a:cubicBezTo>
                <a:cubicBezTo>
                  <a:pt x="1423392" y="377076"/>
                  <a:pt x="1416317" y="374445"/>
                  <a:pt x="1408226" y="369182"/>
                </a:cubicBezTo>
                <a:cubicBezTo>
                  <a:pt x="1404180" y="366551"/>
                  <a:pt x="1401146" y="362964"/>
                  <a:pt x="1399123" y="358422"/>
                </a:cubicBezTo>
                <a:close/>
                <a:moveTo>
                  <a:pt x="745141" y="327741"/>
                </a:moveTo>
                <a:cubicBezTo>
                  <a:pt x="735959" y="327741"/>
                  <a:pt x="726531" y="330430"/>
                  <a:pt x="716859" y="335807"/>
                </a:cubicBezTo>
                <a:cubicBezTo>
                  <a:pt x="712022" y="338495"/>
                  <a:pt x="707397" y="341613"/>
                  <a:pt x="702982" y="345160"/>
                </a:cubicBezTo>
                <a:lnTo>
                  <a:pt x="692355" y="355210"/>
                </a:lnTo>
                <a:lnTo>
                  <a:pt x="703410" y="348115"/>
                </a:lnTo>
                <a:cubicBezTo>
                  <a:pt x="708328" y="346277"/>
                  <a:pt x="713865" y="345358"/>
                  <a:pt x="720023" y="345358"/>
                </a:cubicBezTo>
                <a:cubicBezTo>
                  <a:pt x="727767" y="345358"/>
                  <a:pt x="733920" y="348094"/>
                  <a:pt x="738483" y="353566"/>
                </a:cubicBezTo>
                <a:cubicBezTo>
                  <a:pt x="743045" y="359038"/>
                  <a:pt x="745326" y="364427"/>
                  <a:pt x="745326" y="369732"/>
                </a:cubicBezTo>
                <a:cubicBezTo>
                  <a:pt x="745326" y="377924"/>
                  <a:pt x="742709" y="383589"/>
                  <a:pt x="737475" y="386727"/>
                </a:cubicBezTo>
                <a:cubicBezTo>
                  <a:pt x="732241" y="389866"/>
                  <a:pt x="727324" y="391435"/>
                  <a:pt x="722723" y="391435"/>
                </a:cubicBezTo>
                <a:cubicBezTo>
                  <a:pt x="720157" y="391435"/>
                  <a:pt x="717610" y="390938"/>
                  <a:pt x="715085" y="389945"/>
                </a:cubicBezTo>
                <a:lnTo>
                  <a:pt x="711364" y="387732"/>
                </a:lnTo>
                <a:lnTo>
                  <a:pt x="712965" y="390813"/>
                </a:lnTo>
                <a:cubicBezTo>
                  <a:pt x="715918" y="393399"/>
                  <a:pt x="719766" y="394693"/>
                  <a:pt x="724509" y="394693"/>
                </a:cubicBezTo>
                <a:cubicBezTo>
                  <a:pt x="736997" y="394693"/>
                  <a:pt x="748015" y="390421"/>
                  <a:pt x="757564" y="381877"/>
                </a:cubicBezTo>
                <a:cubicBezTo>
                  <a:pt x="767112" y="373333"/>
                  <a:pt x="771887" y="362407"/>
                  <a:pt x="771887" y="349101"/>
                </a:cubicBezTo>
                <a:cubicBezTo>
                  <a:pt x="771887" y="343662"/>
                  <a:pt x="769136" y="338743"/>
                  <a:pt x="763636" y="334342"/>
                </a:cubicBezTo>
                <a:cubicBezTo>
                  <a:pt x="758135" y="329942"/>
                  <a:pt x="751970" y="327741"/>
                  <a:pt x="745141" y="327741"/>
                </a:cubicBezTo>
                <a:close/>
                <a:moveTo>
                  <a:pt x="1794548" y="0"/>
                </a:moveTo>
                <a:cubicBezTo>
                  <a:pt x="1807197" y="0"/>
                  <a:pt x="1818049" y="2958"/>
                  <a:pt x="1827102" y="8873"/>
                </a:cubicBezTo>
                <a:cubicBezTo>
                  <a:pt x="1836156" y="14788"/>
                  <a:pt x="1843599" y="21636"/>
                  <a:pt x="1849433" y="29418"/>
                </a:cubicBezTo>
                <a:cubicBezTo>
                  <a:pt x="1855267" y="37200"/>
                  <a:pt x="1859990" y="45854"/>
                  <a:pt x="1863599" y="55379"/>
                </a:cubicBezTo>
                <a:cubicBezTo>
                  <a:pt x="1867210" y="64904"/>
                  <a:pt x="1869491" y="72509"/>
                  <a:pt x="1870443" y="78196"/>
                </a:cubicBezTo>
                <a:cubicBezTo>
                  <a:pt x="1871738" y="79510"/>
                  <a:pt x="1872598" y="82896"/>
                  <a:pt x="1873022" y="88354"/>
                </a:cubicBezTo>
                <a:cubicBezTo>
                  <a:pt x="1873446" y="93812"/>
                  <a:pt x="1873658" y="97903"/>
                  <a:pt x="1873658" y="100627"/>
                </a:cubicBezTo>
                <a:lnTo>
                  <a:pt x="1873658" y="103313"/>
                </a:lnTo>
                <a:cubicBezTo>
                  <a:pt x="1873658" y="111409"/>
                  <a:pt x="1870267" y="124504"/>
                  <a:pt x="1863485" y="142597"/>
                </a:cubicBezTo>
                <a:cubicBezTo>
                  <a:pt x="1856703" y="160689"/>
                  <a:pt x="1844792" y="177942"/>
                  <a:pt x="1827752" y="194353"/>
                </a:cubicBezTo>
                <a:cubicBezTo>
                  <a:pt x="1820389" y="201406"/>
                  <a:pt x="1812788" y="207952"/>
                  <a:pt x="1804947" y="213990"/>
                </a:cubicBezTo>
                <a:lnTo>
                  <a:pt x="1799228" y="217904"/>
                </a:lnTo>
                <a:lnTo>
                  <a:pt x="1799696" y="232329"/>
                </a:lnTo>
                <a:lnTo>
                  <a:pt x="1881721" y="232329"/>
                </a:lnTo>
                <a:lnTo>
                  <a:pt x="1854474" y="308010"/>
                </a:lnTo>
                <a:lnTo>
                  <a:pt x="1800996" y="308010"/>
                </a:lnTo>
                <a:lnTo>
                  <a:pt x="1801882" y="710603"/>
                </a:lnTo>
                <a:cubicBezTo>
                  <a:pt x="1801882" y="723834"/>
                  <a:pt x="1807797" y="735337"/>
                  <a:pt x="1819627" y="745115"/>
                </a:cubicBezTo>
                <a:cubicBezTo>
                  <a:pt x="1831457" y="754892"/>
                  <a:pt x="1846716" y="759781"/>
                  <a:pt x="1865404" y="759781"/>
                </a:cubicBezTo>
                <a:cubicBezTo>
                  <a:pt x="1873548" y="759781"/>
                  <a:pt x="1880189" y="758069"/>
                  <a:pt x="1885328" y="754645"/>
                </a:cubicBezTo>
                <a:cubicBezTo>
                  <a:pt x="1890467" y="751220"/>
                  <a:pt x="1893036" y="746703"/>
                  <a:pt x="1893036" y="741093"/>
                </a:cubicBezTo>
                <a:cubicBezTo>
                  <a:pt x="1893036" y="738369"/>
                  <a:pt x="1891062" y="735626"/>
                  <a:pt x="1887114" y="732863"/>
                </a:cubicBezTo>
                <a:lnTo>
                  <a:pt x="1885155" y="731520"/>
                </a:lnTo>
                <a:lnTo>
                  <a:pt x="1885307" y="732135"/>
                </a:lnTo>
                <a:cubicBezTo>
                  <a:pt x="1885307" y="739402"/>
                  <a:pt x="1882628" y="744984"/>
                  <a:pt x="1877270" y="748880"/>
                </a:cubicBezTo>
                <a:cubicBezTo>
                  <a:pt x="1871912" y="752775"/>
                  <a:pt x="1865862" y="754723"/>
                  <a:pt x="1859118" y="754723"/>
                </a:cubicBezTo>
                <a:cubicBezTo>
                  <a:pt x="1852536" y="754723"/>
                  <a:pt x="1846826" y="752547"/>
                  <a:pt x="1841987" y="748194"/>
                </a:cubicBezTo>
                <a:cubicBezTo>
                  <a:pt x="1837149" y="743841"/>
                  <a:pt x="1834729" y="737888"/>
                  <a:pt x="1834729" y="730334"/>
                </a:cubicBezTo>
                <a:cubicBezTo>
                  <a:pt x="1834729" y="719676"/>
                  <a:pt x="1838601" y="711901"/>
                  <a:pt x="1846345" y="707010"/>
                </a:cubicBezTo>
                <a:cubicBezTo>
                  <a:pt x="1854089" y="702119"/>
                  <a:pt x="1862533" y="699674"/>
                  <a:pt x="1871676" y="699674"/>
                </a:cubicBezTo>
                <a:cubicBezTo>
                  <a:pt x="1885831" y="699674"/>
                  <a:pt x="1898070" y="703734"/>
                  <a:pt x="1908395" y="711854"/>
                </a:cubicBezTo>
                <a:cubicBezTo>
                  <a:pt x="1918721" y="719974"/>
                  <a:pt x="1923883" y="729720"/>
                  <a:pt x="1923883" y="741093"/>
                </a:cubicBezTo>
                <a:cubicBezTo>
                  <a:pt x="1923883" y="755533"/>
                  <a:pt x="1917954" y="767246"/>
                  <a:pt x="1906095" y="776233"/>
                </a:cubicBezTo>
                <a:cubicBezTo>
                  <a:pt x="1894236" y="785220"/>
                  <a:pt x="1880673" y="789713"/>
                  <a:pt x="1865404" y="789713"/>
                </a:cubicBezTo>
                <a:cubicBezTo>
                  <a:pt x="1835067" y="789713"/>
                  <a:pt x="1808014" y="780398"/>
                  <a:pt x="1784244" y="761767"/>
                </a:cubicBezTo>
                <a:cubicBezTo>
                  <a:pt x="1772360" y="752452"/>
                  <a:pt x="1762885" y="742423"/>
                  <a:pt x="1755821" y="731681"/>
                </a:cubicBezTo>
                <a:lnTo>
                  <a:pt x="1746556" y="708875"/>
                </a:lnTo>
                <a:lnTo>
                  <a:pt x="1742909" y="717101"/>
                </a:lnTo>
                <a:cubicBezTo>
                  <a:pt x="1738726" y="723747"/>
                  <a:pt x="1733507" y="729944"/>
                  <a:pt x="1727251" y="735692"/>
                </a:cubicBezTo>
                <a:cubicBezTo>
                  <a:pt x="1714740" y="747189"/>
                  <a:pt x="1697641" y="752937"/>
                  <a:pt x="1675952" y="752937"/>
                </a:cubicBezTo>
                <a:cubicBezTo>
                  <a:pt x="1686001" y="738126"/>
                  <a:pt x="1693447" y="727153"/>
                  <a:pt x="1698291" y="720019"/>
                </a:cubicBezTo>
                <a:cubicBezTo>
                  <a:pt x="1703134" y="712885"/>
                  <a:pt x="1705556" y="705860"/>
                  <a:pt x="1705556" y="698945"/>
                </a:cubicBezTo>
                <a:lnTo>
                  <a:pt x="1705556" y="692001"/>
                </a:lnTo>
                <a:cubicBezTo>
                  <a:pt x="1683601" y="687010"/>
                  <a:pt x="1655419" y="677573"/>
                  <a:pt x="1621010" y="663690"/>
                </a:cubicBezTo>
                <a:cubicBezTo>
                  <a:pt x="1586600" y="649808"/>
                  <a:pt x="1552853" y="634213"/>
                  <a:pt x="1519769" y="616906"/>
                </a:cubicBezTo>
                <a:cubicBezTo>
                  <a:pt x="1486684" y="599599"/>
                  <a:pt x="1456572" y="581344"/>
                  <a:pt x="1429436" y="562142"/>
                </a:cubicBezTo>
                <a:cubicBezTo>
                  <a:pt x="1402299" y="542940"/>
                  <a:pt x="1382211" y="523718"/>
                  <a:pt x="1369171" y="504478"/>
                </a:cubicBezTo>
                <a:lnTo>
                  <a:pt x="1384759" y="435940"/>
                </a:lnTo>
                <a:cubicBezTo>
                  <a:pt x="1414610" y="442513"/>
                  <a:pt x="1441923" y="448792"/>
                  <a:pt x="1466697" y="454779"/>
                </a:cubicBezTo>
                <a:cubicBezTo>
                  <a:pt x="1491472" y="460765"/>
                  <a:pt x="1516432" y="463758"/>
                  <a:pt x="1541578" y="463758"/>
                </a:cubicBezTo>
                <a:cubicBezTo>
                  <a:pt x="1568467" y="463758"/>
                  <a:pt x="1590111" y="458998"/>
                  <a:pt x="1606508" y="449478"/>
                </a:cubicBezTo>
                <a:cubicBezTo>
                  <a:pt x="1622905" y="439958"/>
                  <a:pt x="1631104" y="425334"/>
                  <a:pt x="1631104" y="405608"/>
                </a:cubicBezTo>
                <a:cubicBezTo>
                  <a:pt x="1631104" y="394388"/>
                  <a:pt x="1624987" y="382115"/>
                  <a:pt x="1612752" y="368789"/>
                </a:cubicBezTo>
                <a:cubicBezTo>
                  <a:pt x="1600516" y="355464"/>
                  <a:pt x="1580683" y="343062"/>
                  <a:pt x="1553251" y="331585"/>
                </a:cubicBezTo>
                <a:cubicBezTo>
                  <a:pt x="1531486" y="322383"/>
                  <a:pt x="1512003" y="315706"/>
                  <a:pt x="1494801" y="311554"/>
                </a:cubicBezTo>
                <a:cubicBezTo>
                  <a:pt x="1477599" y="307401"/>
                  <a:pt x="1464188" y="305324"/>
                  <a:pt x="1454568" y="305324"/>
                </a:cubicBezTo>
                <a:lnTo>
                  <a:pt x="1452547" y="305634"/>
                </a:lnTo>
                <a:lnTo>
                  <a:pt x="1456970" y="306041"/>
                </a:lnTo>
                <a:cubicBezTo>
                  <a:pt x="1468177" y="308131"/>
                  <a:pt x="1478877" y="313357"/>
                  <a:pt x="1489072" y="321719"/>
                </a:cubicBezTo>
                <a:cubicBezTo>
                  <a:pt x="1502664" y="332868"/>
                  <a:pt x="1509460" y="347077"/>
                  <a:pt x="1509460" y="364346"/>
                </a:cubicBezTo>
                <a:cubicBezTo>
                  <a:pt x="1509460" y="375233"/>
                  <a:pt x="1506541" y="384691"/>
                  <a:pt x="1500702" y="392721"/>
                </a:cubicBezTo>
                <a:cubicBezTo>
                  <a:pt x="1494863" y="400750"/>
                  <a:pt x="1487905" y="406951"/>
                  <a:pt x="1479828" y="411323"/>
                </a:cubicBezTo>
                <a:cubicBezTo>
                  <a:pt x="1471751" y="415695"/>
                  <a:pt x="1463333" y="418855"/>
                  <a:pt x="1454575" y="420803"/>
                </a:cubicBezTo>
                <a:cubicBezTo>
                  <a:pt x="1445816" y="422751"/>
                  <a:pt x="1437442" y="423725"/>
                  <a:pt x="1429450" y="423725"/>
                </a:cubicBezTo>
                <a:cubicBezTo>
                  <a:pt x="1415486" y="423725"/>
                  <a:pt x="1402566" y="421089"/>
                  <a:pt x="1390688" y="415817"/>
                </a:cubicBezTo>
                <a:cubicBezTo>
                  <a:pt x="1378810" y="410544"/>
                  <a:pt x="1368326" y="403522"/>
                  <a:pt x="1359234" y="394750"/>
                </a:cubicBezTo>
                <a:cubicBezTo>
                  <a:pt x="1350143" y="385977"/>
                  <a:pt x="1342949" y="375633"/>
                  <a:pt x="1337653" y="363717"/>
                </a:cubicBezTo>
                <a:cubicBezTo>
                  <a:pt x="1332357" y="351801"/>
                  <a:pt x="1329709" y="339152"/>
                  <a:pt x="1329709" y="325770"/>
                </a:cubicBezTo>
                <a:lnTo>
                  <a:pt x="1331461" y="308010"/>
                </a:lnTo>
                <a:lnTo>
                  <a:pt x="1291838" y="308010"/>
                </a:lnTo>
                <a:lnTo>
                  <a:pt x="1291838" y="690572"/>
                </a:lnTo>
                <a:lnTo>
                  <a:pt x="1293623" y="715604"/>
                </a:lnTo>
                <a:cubicBezTo>
                  <a:pt x="1293623" y="726034"/>
                  <a:pt x="1297584" y="735704"/>
                  <a:pt x="1305504" y="744615"/>
                </a:cubicBezTo>
                <a:cubicBezTo>
                  <a:pt x="1313424" y="753525"/>
                  <a:pt x="1324656" y="757981"/>
                  <a:pt x="1339201" y="757981"/>
                </a:cubicBezTo>
                <a:cubicBezTo>
                  <a:pt x="1344992" y="757981"/>
                  <a:pt x="1350150" y="756540"/>
                  <a:pt x="1354674" y="753659"/>
                </a:cubicBezTo>
                <a:cubicBezTo>
                  <a:pt x="1359198" y="750778"/>
                  <a:pt x="1361461" y="746889"/>
                  <a:pt x="1361461" y="741993"/>
                </a:cubicBezTo>
                <a:cubicBezTo>
                  <a:pt x="1361461" y="739650"/>
                  <a:pt x="1359918" y="737300"/>
                  <a:pt x="1356831" y="734942"/>
                </a:cubicBezTo>
                <a:lnTo>
                  <a:pt x="1356825" y="734935"/>
                </a:lnTo>
                <a:lnTo>
                  <a:pt x="1349988" y="749030"/>
                </a:lnTo>
                <a:cubicBezTo>
                  <a:pt x="1345101" y="753425"/>
                  <a:pt x="1339710" y="755623"/>
                  <a:pt x="1333814" y="755623"/>
                </a:cubicBezTo>
                <a:cubicBezTo>
                  <a:pt x="1326861" y="755623"/>
                  <a:pt x="1321208" y="753206"/>
                  <a:pt x="1316855" y="748372"/>
                </a:cubicBezTo>
                <a:cubicBezTo>
                  <a:pt x="1312502" y="743538"/>
                  <a:pt x="1310326" y="738126"/>
                  <a:pt x="1310326" y="732135"/>
                </a:cubicBezTo>
                <a:cubicBezTo>
                  <a:pt x="1310326" y="723572"/>
                  <a:pt x="1314021" y="716621"/>
                  <a:pt x="1321413" y="711282"/>
                </a:cubicBezTo>
                <a:cubicBezTo>
                  <a:pt x="1328804" y="705943"/>
                  <a:pt x="1336529" y="703274"/>
                  <a:pt x="1344587" y="703274"/>
                </a:cubicBezTo>
                <a:cubicBezTo>
                  <a:pt x="1356855" y="703274"/>
                  <a:pt x="1367726" y="707060"/>
                  <a:pt x="1377198" y="714632"/>
                </a:cubicBezTo>
                <a:cubicBezTo>
                  <a:pt x="1386671" y="722205"/>
                  <a:pt x="1391407" y="731325"/>
                  <a:pt x="1391407" y="741993"/>
                </a:cubicBezTo>
                <a:cubicBezTo>
                  <a:pt x="1391407" y="755052"/>
                  <a:pt x="1386245" y="765822"/>
                  <a:pt x="1375919" y="774304"/>
                </a:cubicBezTo>
                <a:cubicBezTo>
                  <a:pt x="1365594" y="782786"/>
                  <a:pt x="1353355" y="787027"/>
                  <a:pt x="1339201" y="787027"/>
                </a:cubicBezTo>
                <a:cubicBezTo>
                  <a:pt x="1311178" y="787027"/>
                  <a:pt x="1286935" y="778414"/>
                  <a:pt x="1266470" y="761188"/>
                </a:cubicBezTo>
                <a:cubicBezTo>
                  <a:pt x="1256238" y="752575"/>
                  <a:pt x="1247911" y="743093"/>
                  <a:pt x="1241490" y="732740"/>
                </a:cubicBezTo>
                <a:lnTo>
                  <a:pt x="1234846" y="716226"/>
                </a:lnTo>
                <a:lnTo>
                  <a:pt x="1233211" y="719655"/>
                </a:lnTo>
                <a:cubicBezTo>
                  <a:pt x="1229449" y="725884"/>
                  <a:pt x="1225067" y="731758"/>
                  <a:pt x="1220064" y="737278"/>
                </a:cubicBezTo>
                <a:cubicBezTo>
                  <a:pt x="1210058" y="748318"/>
                  <a:pt x="1194097" y="753837"/>
                  <a:pt x="1172180" y="753837"/>
                </a:cubicBezTo>
                <a:cubicBezTo>
                  <a:pt x="1181524" y="739112"/>
                  <a:pt x="1188196" y="728877"/>
                  <a:pt x="1192197" y="723134"/>
                </a:cubicBezTo>
                <a:cubicBezTo>
                  <a:pt x="1196197" y="717390"/>
                  <a:pt x="1198197" y="711118"/>
                  <a:pt x="1198197" y="704317"/>
                </a:cubicBezTo>
                <a:lnTo>
                  <a:pt x="1198197" y="360260"/>
                </a:lnTo>
                <a:cubicBezTo>
                  <a:pt x="1190863" y="342448"/>
                  <a:pt x="1181081" y="329287"/>
                  <a:pt x="1168851" y="320776"/>
                </a:cubicBezTo>
                <a:cubicBezTo>
                  <a:pt x="1156621" y="312266"/>
                  <a:pt x="1146424" y="308010"/>
                  <a:pt x="1138261" y="308010"/>
                </a:cubicBezTo>
                <a:lnTo>
                  <a:pt x="1119973" y="308010"/>
                </a:lnTo>
                <a:lnTo>
                  <a:pt x="1051079" y="308010"/>
                </a:lnTo>
                <a:lnTo>
                  <a:pt x="858055" y="308010"/>
                </a:lnTo>
                <a:lnTo>
                  <a:pt x="855655" y="461944"/>
                </a:lnTo>
                <a:cubicBezTo>
                  <a:pt x="858207" y="455076"/>
                  <a:pt x="866704" y="447730"/>
                  <a:pt x="881143" y="439905"/>
                </a:cubicBezTo>
                <a:cubicBezTo>
                  <a:pt x="895583" y="432081"/>
                  <a:pt x="910654" y="425184"/>
                  <a:pt x="926356" y="419217"/>
                </a:cubicBezTo>
                <a:cubicBezTo>
                  <a:pt x="942058" y="413250"/>
                  <a:pt x="957615" y="408418"/>
                  <a:pt x="973026" y="404722"/>
                </a:cubicBezTo>
                <a:cubicBezTo>
                  <a:pt x="988438" y="401027"/>
                  <a:pt x="1003378" y="399179"/>
                  <a:pt x="1017846" y="399179"/>
                </a:cubicBezTo>
                <a:cubicBezTo>
                  <a:pt x="1026571" y="399179"/>
                  <a:pt x="1034058" y="400353"/>
                  <a:pt x="1040306" y="402701"/>
                </a:cubicBezTo>
                <a:cubicBezTo>
                  <a:pt x="1046555" y="405049"/>
                  <a:pt x="1051977" y="408847"/>
                  <a:pt x="1056572" y="414095"/>
                </a:cubicBezTo>
                <a:cubicBezTo>
                  <a:pt x="1061168" y="419343"/>
                  <a:pt x="1066188" y="426199"/>
                  <a:pt x="1071632" y="434662"/>
                </a:cubicBezTo>
                <a:cubicBezTo>
                  <a:pt x="1077075" y="443125"/>
                  <a:pt x="1085516" y="454952"/>
                  <a:pt x="1096956" y="470145"/>
                </a:cubicBezTo>
                <a:cubicBezTo>
                  <a:pt x="1094603" y="483442"/>
                  <a:pt x="1088886" y="494788"/>
                  <a:pt x="1079804" y="504185"/>
                </a:cubicBezTo>
                <a:cubicBezTo>
                  <a:pt x="1070722" y="513581"/>
                  <a:pt x="1060949" y="522894"/>
                  <a:pt x="1050486" y="532124"/>
                </a:cubicBezTo>
                <a:cubicBezTo>
                  <a:pt x="1040023" y="541354"/>
                  <a:pt x="1030705" y="550329"/>
                  <a:pt x="1022533" y="559049"/>
                </a:cubicBezTo>
                <a:cubicBezTo>
                  <a:pt x="1014360" y="567769"/>
                  <a:pt x="1009493" y="576549"/>
                  <a:pt x="1007931" y="585388"/>
                </a:cubicBezTo>
                <a:cubicBezTo>
                  <a:pt x="1001501" y="601752"/>
                  <a:pt x="998287" y="632127"/>
                  <a:pt x="998287" y="676513"/>
                </a:cubicBezTo>
                <a:lnTo>
                  <a:pt x="998287" y="696016"/>
                </a:lnTo>
                <a:lnTo>
                  <a:pt x="999030" y="714833"/>
                </a:lnTo>
                <a:cubicBezTo>
                  <a:pt x="999553" y="727844"/>
                  <a:pt x="1003680" y="738588"/>
                  <a:pt x="1011410" y="747065"/>
                </a:cubicBezTo>
                <a:cubicBezTo>
                  <a:pt x="1019139" y="755542"/>
                  <a:pt x="1029057" y="759781"/>
                  <a:pt x="1041163" y="759781"/>
                </a:cubicBezTo>
                <a:cubicBezTo>
                  <a:pt x="1046478" y="759781"/>
                  <a:pt x="1050917" y="758197"/>
                  <a:pt x="1054479" y="755030"/>
                </a:cubicBezTo>
                <a:cubicBezTo>
                  <a:pt x="1058042" y="751863"/>
                  <a:pt x="1059823" y="748118"/>
                  <a:pt x="1059823" y="743793"/>
                </a:cubicBezTo>
                <a:lnTo>
                  <a:pt x="1057336" y="739543"/>
                </a:lnTo>
                <a:lnTo>
                  <a:pt x="1051758" y="750508"/>
                </a:lnTo>
                <a:cubicBezTo>
                  <a:pt x="1046743" y="754518"/>
                  <a:pt x="1042016" y="756523"/>
                  <a:pt x="1037577" y="756523"/>
                </a:cubicBezTo>
                <a:cubicBezTo>
                  <a:pt x="1024309" y="756523"/>
                  <a:pt x="1017675" y="748394"/>
                  <a:pt x="1017675" y="732135"/>
                </a:cubicBezTo>
                <a:cubicBezTo>
                  <a:pt x="1017675" y="714085"/>
                  <a:pt x="1027300" y="705060"/>
                  <a:pt x="1046550" y="705060"/>
                </a:cubicBezTo>
                <a:cubicBezTo>
                  <a:pt x="1057580" y="705060"/>
                  <a:pt x="1066943" y="708910"/>
                  <a:pt x="1074639" y="716611"/>
                </a:cubicBezTo>
                <a:cubicBezTo>
                  <a:pt x="1082335" y="724312"/>
                  <a:pt x="1086183" y="733373"/>
                  <a:pt x="1086183" y="743793"/>
                </a:cubicBezTo>
                <a:cubicBezTo>
                  <a:pt x="1086183" y="755338"/>
                  <a:pt x="1081716" y="765577"/>
                  <a:pt x="1072782" y="774511"/>
                </a:cubicBezTo>
                <a:cubicBezTo>
                  <a:pt x="1063847" y="783446"/>
                  <a:pt x="1053308" y="787913"/>
                  <a:pt x="1041163" y="787913"/>
                </a:cubicBezTo>
                <a:cubicBezTo>
                  <a:pt x="1018161" y="787913"/>
                  <a:pt x="998446" y="779700"/>
                  <a:pt x="982020" y="763274"/>
                </a:cubicBezTo>
                <a:cubicBezTo>
                  <a:pt x="965594" y="746848"/>
                  <a:pt x="956843" y="728153"/>
                  <a:pt x="955767" y="707189"/>
                </a:cubicBezTo>
                <a:cubicBezTo>
                  <a:pt x="958758" y="715037"/>
                  <a:pt x="955996" y="724922"/>
                  <a:pt x="947480" y="736842"/>
                </a:cubicBezTo>
                <a:cubicBezTo>
                  <a:pt x="938965" y="748763"/>
                  <a:pt x="924687" y="754723"/>
                  <a:pt x="904646" y="754723"/>
                </a:cubicBezTo>
                <a:cubicBezTo>
                  <a:pt x="911952" y="740864"/>
                  <a:pt x="917238" y="731297"/>
                  <a:pt x="920506" y="726020"/>
                </a:cubicBezTo>
                <a:cubicBezTo>
                  <a:pt x="923772" y="720743"/>
                  <a:pt x="925959" y="709951"/>
                  <a:pt x="927063" y="693644"/>
                </a:cubicBezTo>
                <a:lnTo>
                  <a:pt x="926277" y="683157"/>
                </a:lnTo>
                <a:cubicBezTo>
                  <a:pt x="924477" y="672394"/>
                  <a:pt x="923263" y="662447"/>
                  <a:pt x="922634" y="653318"/>
                </a:cubicBezTo>
                <a:cubicBezTo>
                  <a:pt x="922006" y="644188"/>
                  <a:pt x="921391" y="636356"/>
                  <a:pt x="920791" y="629822"/>
                </a:cubicBezTo>
                <a:cubicBezTo>
                  <a:pt x="920191" y="622650"/>
                  <a:pt x="919891" y="616563"/>
                  <a:pt x="919891" y="611562"/>
                </a:cubicBezTo>
                <a:cubicBezTo>
                  <a:pt x="919291" y="605800"/>
                  <a:pt x="918693" y="601590"/>
                  <a:pt x="918098" y="598932"/>
                </a:cubicBezTo>
                <a:cubicBezTo>
                  <a:pt x="917503" y="596275"/>
                  <a:pt x="917205" y="592832"/>
                  <a:pt x="917205" y="588602"/>
                </a:cubicBezTo>
                <a:cubicBezTo>
                  <a:pt x="917205" y="581630"/>
                  <a:pt x="918927" y="573289"/>
                  <a:pt x="922370" y="563578"/>
                </a:cubicBezTo>
                <a:cubicBezTo>
                  <a:pt x="925813" y="553867"/>
                  <a:pt x="930178" y="543723"/>
                  <a:pt x="935464" y="533146"/>
                </a:cubicBezTo>
                <a:lnTo>
                  <a:pt x="940801" y="523692"/>
                </a:lnTo>
                <a:lnTo>
                  <a:pt x="914090" y="547269"/>
                </a:lnTo>
                <a:cubicBezTo>
                  <a:pt x="901146" y="559661"/>
                  <a:pt x="888928" y="571029"/>
                  <a:pt x="877436" y="581373"/>
                </a:cubicBezTo>
                <a:cubicBezTo>
                  <a:pt x="865944" y="591717"/>
                  <a:pt x="859164" y="597923"/>
                  <a:pt x="857097" y="599990"/>
                </a:cubicBezTo>
                <a:cubicBezTo>
                  <a:pt x="854292" y="602233"/>
                  <a:pt x="851559" y="603915"/>
                  <a:pt x="848897" y="605037"/>
                </a:cubicBezTo>
                <a:lnTo>
                  <a:pt x="842023" y="606524"/>
                </a:lnTo>
                <a:lnTo>
                  <a:pt x="760114" y="582673"/>
                </a:lnTo>
                <a:cubicBezTo>
                  <a:pt x="735701" y="570757"/>
                  <a:pt x="712765" y="558670"/>
                  <a:pt x="691305" y="546411"/>
                </a:cubicBezTo>
                <a:cubicBezTo>
                  <a:pt x="669845" y="534153"/>
                  <a:pt x="651231" y="521682"/>
                  <a:pt x="635463" y="509000"/>
                </a:cubicBezTo>
                <a:cubicBezTo>
                  <a:pt x="619694" y="496317"/>
                  <a:pt x="607242" y="483289"/>
                  <a:pt x="598108" y="469916"/>
                </a:cubicBezTo>
                <a:cubicBezTo>
                  <a:pt x="588973" y="456543"/>
                  <a:pt x="584406" y="442584"/>
                  <a:pt x="584406" y="428040"/>
                </a:cubicBezTo>
                <a:cubicBezTo>
                  <a:pt x="584406" y="398750"/>
                  <a:pt x="594550" y="371582"/>
                  <a:pt x="614839" y="346536"/>
                </a:cubicBezTo>
                <a:cubicBezTo>
                  <a:pt x="635127" y="321490"/>
                  <a:pt x="664750" y="308648"/>
                  <a:pt x="703707" y="308010"/>
                </a:cubicBezTo>
                <a:lnTo>
                  <a:pt x="570957" y="308010"/>
                </a:lnTo>
                <a:lnTo>
                  <a:pt x="522513" y="308010"/>
                </a:lnTo>
                <a:lnTo>
                  <a:pt x="508964" y="308010"/>
                </a:lnTo>
                <a:lnTo>
                  <a:pt x="508964" y="692358"/>
                </a:lnTo>
                <a:lnTo>
                  <a:pt x="510764" y="717390"/>
                </a:lnTo>
                <a:cubicBezTo>
                  <a:pt x="510764" y="728439"/>
                  <a:pt x="514576" y="738266"/>
                  <a:pt x="522201" y="746872"/>
                </a:cubicBezTo>
                <a:cubicBezTo>
                  <a:pt x="529826" y="755478"/>
                  <a:pt x="540606" y="759781"/>
                  <a:pt x="554541" y="759781"/>
                </a:cubicBezTo>
                <a:cubicBezTo>
                  <a:pt x="559703" y="759781"/>
                  <a:pt x="564404" y="758369"/>
                  <a:pt x="568642" y="755545"/>
                </a:cubicBezTo>
                <a:cubicBezTo>
                  <a:pt x="572881" y="752721"/>
                  <a:pt x="575000" y="748803"/>
                  <a:pt x="575000" y="743793"/>
                </a:cubicBezTo>
                <a:lnTo>
                  <a:pt x="571437" y="738237"/>
                </a:lnTo>
                <a:lnTo>
                  <a:pt x="565328" y="750830"/>
                </a:lnTo>
                <a:cubicBezTo>
                  <a:pt x="560441" y="755226"/>
                  <a:pt x="555050" y="757424"/>
                  <a:pt x="549154" y="757424"/>
                </a:cubicBezTo>
                <a:cubicBezTo>
                  <a:pt x="542039" y="757424"/>
                  <a:pt x="536496" y="754940"/>
                  <a:pt x="532524" y="749973"/>
                </a:cubicBezTo>
                <a:cubicBezTo>
                  <a:pt x="528552" y="745005"/>
                  <a:pt x="526566" y="739655"/>
                  <a:pt x="526566" y="733921"/>
                </a:cubicBezTo>
                <a:cubicBezTo>
                  <a:pt x="526566" y="724710"/>
                  <a:pt x="530116" y="717597"/>
                  <a:pt x="537217" y="712582"/>
                </a:cubicBezTo>
                <a:cubicBezTo>
                  <a:pt x="544318" y="707567"/>
                  <a:pt x="551888" y="705060"/>
                  <a:pt x="559927" y="705060"/>
                </a:cubicBezTo>
                <a:cubicBezTo>
                  <a:pt x="572748" y="705060"/>
                  <a:pt x="583456" y="709358"/>
                  <a:pt x="592053" y="717954"/>
                </a:cubicBezTo>
                <a:cubicBezTo>
                  <a:pt x="600649" y="726551"/>
                  <a:pt x="604947" y="735164"/>
                  <a:pt x="604947" y="743793"/>
                </a:cubicBezTo>
                <a:cubicBezTo>
                  <a:pt x="604947" y="756928"/>
                  <a:pt x="599625" y="767715"/>
                  <a:pt x="588981" y="776154"/>
                </a:cubicBezTo>
                <a:cubicBezTo>
                  <a:pt x="578337" y="784594"/>
                  <a:pt x="566857" y="788813"/>
                  <a:pt x="554541" y="788813"/>
                </a:cubicBezTo>
                <a:cubicBezTo>
                  <a:pt x="541272" y="788813"/>
                  <a:pt x="528790" y="786539"/>
                  <a:pt x="517093" y="781991"/>
                </a:cubicBezTo>
                <a:cubicBezTo>
                  <a:pt x="505396" y="777443"/>
                  <a:pt x="494852" y="771282"/>
                  <a:pt x="485461" y="763510"/>
                </a:cubicBezTo>
                <a:cubicBezTo>
                  <a:pt x="476069" y="755738"/>
                  <a:pt x="467939" y="746453"/>
                  <a:pt x="461072" y="735657"/>
                </a:cubicBezTo>
                <a:lnTo>
                  <a:pt x="453753" y="717731"/>
                </a:lnTo>
                <a:lnTo>
                  <a:pt x="451812" y="722144"/>
                </a:lnTo>
                <a:cubicBezTo>
                  <a:pt x="448143" y="728333"/>
                  <a:pt x="443708" y="734116"/>
                  <a:pt x="438505" y="739493"/>
                </a:cubicBezTo>
                <a:cubicBezTo>
                  <a:pt x="428099" y="750246"/>
                  <a:pt x="412599" y="755623"/>
                  <a:pt x="392006" y="755623"/>
                </a:cubicBezTo>
                <a:cubicBezTo>
                  <a:pt x="401302" y="740936"/>
                  <a:pt x="407963" y="730449"/>
                  <a:pt x="411987" y="724162"/>
                </a:cubicBezTo>
                <a:cubicBezTo>
                  <a:pt x="416011" y="717876"/>
                  <a:pt x="418023" y="711908"/>
                  <a:pt x="418023" y="706260"/>
                </a:cubicBezTo>
                <a:lnTo>
                  <a:pt x="414480" y="395993"/>
                </a:lnTo>
                <a:lnTo>
                  <a:pt x="406994" y="387820"/>
                </a:lnTo>
                <a:cubicBezTo>
                  <a:pt x="405889" y="386725"/>
                  <a:pt x="404277" y="385115"/>
                  <a:pt x="402157" y="382991"/>
                </a:cubicBezTo>
                <a:cubicBezTo>
                  <a:pt x="400038" y="380867"/>
                  <a:pt x="398374" y="378605"/>
                  <a:pt x="397164" y="376204"/>
                </a:cubicBezTo>
                <a:lnTo>
                  <a:pt x="374847" y="353873"/>
                </a:lnTo>
                <a:cubicBezTo>
                  <a:pt x="367350" y="346386"/>
                  <a:pt x="359714" y="340309"/>
                  <a:pt x="351937" y="335642"/>
                </a:cubicBezTo>
                <a:cubicBezTo>
                  <a:pt x="344160" y="330975"/>
                  <a:pt x="336942" y="328641"/>
                  <a:pt x="330284" y="328641"/>
                </a:cubicBezTo>
                <a:cubicBezTo>
                  <a:pt x="324445" y="328641"/>
                  <a:pt x="315815" y="332637"/>
                  <a:pt x="304395" y="340629"/>
                </a:cubicBezTo>
                <a:lnTo>
                  <a:pt x="296151" y="346129"/>
                </a:lnTo>
                <a:lnTo>
                  <a:pt x="282421" y="363889"/>
                </a:lnTo>
                <a:lnTo>
                  <a:pt x="275920" y="376890"/>
                </a:lnTo>
                <a:lnTo>
                  <a:pt x="268838" y="398227"/>
                </a:lnTo>
                <a:lnTo>
                  <a:pt x="271841" y="394428"/>
                </a:lnTo>
                <a:cubicBezTo>
                  <a:pt x="284428" y="383241"/>
                  <a:pt x="299723" y="377648"/>
                  <a:pt x="317725" y="377648"/>
                </a:cubicBezTo>
                <a:cubicBezTo>
                  <a:pt x="330032" y="377648"/>
                  <a:pt x="342019" y="379814"/>
                  <a:pt x="353687" y="384148"/>
                </a:cubicBezTo>
                <a:cubicBezTo>
                  <a:pt x="365355" y="388482"/>
                  <a:pt x="375654" y="394452"/>
                  <a:pt x="384584" y="402058"/>
                </a:cubicBezTo>
                <a:cubicBezTo>
                  <a:pt x="393513" y="409663"/>
                  <a:pt x="400478" y="418469"/>
                  <a:pt x="405479" y="428475"/>
                </a:cubicBezTo>
                <a:cubicBezTo>
                  <a:pt x="410480" y="438481"/>
                  <a:pt x="412980" y="449399"/>
                  <a:pt x="412980" y="461229"/>
                </a:cubicBezTo>
                <a:cubicBezTo>
                  <a:pt x="412980" y="486975"/>
                  <a:pt x="405410" y="508092"/>
                  <a:pt x="390270" y="524580"/>
                </a:cubicBezTo>
                <a:cubicBezTo>
                  <a:pt x="375130" y="541068"/>
                  <a:pt x="355435" y="549312"/>
                  <a:pt x="331184" y="549312"/>
                </a:cubicBezTo>
                <a:cubicBezTo>
                  <a:pt x="303247" y="549312"/>
                  <a:pt x="278330" y="540775"/>
                  <a:pt x="256432" y="523701"/>
                </a:cubicBezTo>
                <a:cubicBezTo>
                  <a:pt x="234534" y="506628"/>
                  <a:pt x="222342" y="484666"/>
                  <a:pt x="219856" y="457815"/>
                </a:cubicBezTo>
                <a:cubicBezTo>
                  <a:pt x="217589" y="485618"/>
                  <a:pt x="205030" y="509014"/>
                  <a:pt x="182180" y="528002"/>
                </a:cubicBezTo>
                <a:cubicBezTo>
                  <a:pt x="159329" y="546990"/>
                  <a:pt x="133345" y="556484"/>
                  <a:pt x="104227" y="556484"/>
                </a:cubicBezTo>
                <a:cubicBezTo>
                  <a:pt x="79291" y="556484"/>
                  <a:pt x="59274" y="547926"/>
                  <a:pt x="44177" y="530810"/>
                </a:cubicBezTo>
                <a:cubicBezTo>
                  <a:pt x="29080" y="513693"/>
                  <a:pt x="21531" y="493191"/>
                  <a:pt x="21531" y="469302"/>
                </a:cubicBezTo>
                <a:cubicBezTo>
                  <a:pt x="21531" y="446118"/>
                  <a:pt x="30663" y="426392"/>
                  <a:pt x="48927" y="410123"/>
                </a:cubicBezTo>
                <a:cubicBezTo>
                  <a:pt x="67191" y="393854"/>
                  <a:pt x="90111" y="385720"/>
                  <a:pt x="117686" y="385720"/>
                </a:cubicBezTo>
                <a:cubicBezTo>
                  <a:pt x="135012" y="385720"/>
                  <a:pt x="150138" y="391135"/>
                  <a:pt x="163063" y="401965"/>
                </a:cubicBezTo>
                <a:lnTo>
                  <a:pt x="168785" y="408873"/>
                </a:lnTo>
                <a:lnTo>
                  <a:pt x="168700" y="407266"/>
                </a:lnTo>
                <a:cubicBezTo>
                  <a:pt x="168142" y="397817"/>
                  <a:pt x="166735" y="391059"/>
                  <a:pt x="164478" y="386992"/>
                </a:cubicBezTo>
                <a:lnTo>
                  <a:pt x="153576" y="366089"/>
                </a:lnTo>
                <a:cubicBezTo>
                  <a:pt x="144851" y="345372"/>
                  <a:pt x="128444" y="330813"/>
                  <a:pt x="104356" y="322412"/>
                </a:cubicBezTo>
                <a:cubicBezTo>
                  <a:pt x="80267" y="314011"/>
                  <a:pt x="53316" y="309810"/>
                  <a:pt x="23503" y="309810"/>
                </a:cubicBezTo>
                <a:lnTo>
                  <a:pt x="1043" y="309810"/>
                </a:lnTo>
                <a:lnTo>
                  <a:pt x="0" y="235744"/>
                </a:lnTo>
                <a:cubicBezTo>
                  <a:pt x="13849" y="234763"/>
                  <a:pt x="24979" y="234099"/>
                  <a:pt x="33390" y="233751"/>
                </a:cubicBezTo>
                <a:cubicBezTo>
                  <a:pt x="41800" y="233403"/>
                  <a:pt x="48668" y="233229"/>
                  <a:pt x="53992" y="233229"/>
                </a:cubicBezTo>
                <a:cubicBezTo>
                  <a:pt x="74176" y="233229"/>
                  <a:pt x="91647" y="234484"/>
                  <a:pt x="106406" y="236994"/>
                </a:cubicBezTo>
                <a:cubicBezTo>
                  <a:pt x="121165" y="239504"/>
                  <a:pt x="134531" y="243438"/>
                  <a:pt x="146504" y="248796"/>
                </a:cubicBezTo>
                <a:cubicBezTo>
                  <a:pt x="158477" y="254153"/>
                  <a:pt x="169940" y="261021"/>
                  <a:pt x="180894" y="269398"/>
                </a:cubicBezTo>
                <a:cubicBezTo>
                  <a:pt x="191848" y="277775"/>
                  <a:pt x="200301" y="286046"/>
                  <a:pt x="206254" y="294208"/>
                </a:cubicBezTo>
                <a:cubicBezTo>
                  <a:pt x="219866" y="277464"/>
                  <a:pt x="237760" y="263862"/>
                  <a:pt x="259939" y="253403"/>
                </a:cubicBezTo>
                <a:cubicBezTo>
                  <a:pt x="282118" y="242945"/>
                  <a:pt x="301980" y="237716"/>
                  <a:pt x="319526" y="237716"/>
                </a:cubicBezTo>
                <a:lnTo>
                  <a:pt x="322212" y="237716"/>
                </a:lnTo>
                <a:cubicBezTo>
                  <a:pt x="331556" y="237716"/>
                  <a:pt x="341193" y="240361"/>
                  <a:pt x="351122" y="245652"/>
                </a:cubicBezTo>
                <a:cubicBezTo>
                  <a:pt x="361052" y="250944"/>
                  <a:pt x="370582" y="257368"/>
                  <a:pt x="379712" y="264926"/>
                </a:cubicBezTo>
                <a:cubicBezTo>
                  <a:pt x="388841" y="272484"/>
                  <a:pt x="396976" y="280452"/>
                  <a:pt x="404115" y="288829"/>
                </a:cubicBezTo>
                <a:lnTo>
                  <a:pt x="414437" y="302470"/>
                </a:lnTo>
                <a:lnTo>
                  <a:pt x="414437" y="216342"/>
                </a:lnTo>
                <a:cubicBezTo>
                  <a:pt x="414437" y="201416"/>
                  <a:pt x="418821" y="188514"/>
                  <a:pt x="427589" y="177637"/>
                </a:cubicBezTo>
                <a:cubicBezTo>
                  <a:pt x="436357" y="166759"/>
                  <a:pt x="447280" y="159868"/>
                  <a:pt x="460358" y="156963"/>
                </a:cubicBezTo>
                <a:lnTo>
                  <a:pt x="539467" y="139018"/>
                </a:lnTo>
                <a:cubicBezTo>
                  <a:pt x="523970" y="160887"/>
                  <a:pt x="514676" y="175432"/>
                  <a:pt x="511585" y="182652"/>
                </a:cubicBezTo>
                <a:cubicBezTo>
                  <a:pt x="508494" y="189872"/>
                  <a:pt x="506687" y="199311"/>
                  <a:pt x="506163" y="210970"/>
                </a:cubicBezTo>
                <a:lnTo>
                  <a:pt x="507449" y="232329"/>
                </a:lnTo>
                <a:lnTo>
                  <a:pt x="548516" y="232329"/>
                </a:lnTo>
                <a:lnTo>
                  <a:pt x="592388" y="232329"/>
                </a:lnTo>
                <a:lnTo>
                  <a:pt x="1078011" y="232329"/>
                </a:lnTo>
                <a:lnTo>
                  <a:pt x="1144548" y="232329"/>
                </a:lnTo>
                <a:lnTo>
                  <a:pt x="1146291" y="232329"/>
                </a:lnTo>
                <a:lnTo>
                  <a:pt x="1146235" y="232489"/>
                </a:lnTo>
                <a:lnTo>
                  <a:pt x="1156409" y="233451"/>
                </a:lnTo>
                <a:cubicBezTo>
                  <a:pt x="1167716" y="235695"/>
                  <a:pt x="1177359" y="241305"/>
                  <a:pt x="1185338" y="250282"/>
                </a:cubicBezTo>
                <a:cubicBezTo>
                  <a:pt x="1195978" y="262250"/>
                  <a:pt x="1200264" y="273601"/>
                  <a:pt x="1198197" y="284336"/>
                </a:cubicBezTo>
                <a:lnTo>
                  <a:pt x="1195497" y="221328"/>
                </a:lnTo>
                <a:cubicBezTo>
                  <a:pt x="1194906" y="207536"/>
                  <a:pt x="1198964" y="194687"/>
                  <a:pt x="1207670" y="182780"/>
                </a:cubicBezTo>
                <a:cubicBezTo>
                  <a:pt x="1216376" y="170874"/>
                  <a:pt x="1227473" y="163797"/>
                  <a:pt x="1240960" y="161549"/>
                </a:cubicBezTo>
                <a:lnTo>
                  <a:pt x="1320541" y="141718"/>
                </a:lnTo>
                <a:cubicBezTo>
                  <a:pt x="1312093" y="158825"/>
                  <a:pt x="1305999" y="169650"/>
                  <a:pt x="1302260" y="174193"/>
                </a:cubicBezTo>
                <a:cubicBezTo>
                  <a:pt x="1298522" y="178737"/>
                  <a:pt x="1295600" y="182978"/>
                  <a:pt x="1293495" y="186917"/>
                </a:cubicBezTo>
                <a:cubicBezTo>
                  <a:pt x="1291390" y="190855"/>
                  <a:pt x="1289990" y="194677"/>
                  <a:pt x="1289294" y="198382"/>
                </a:cubicBezTo>
                <a:cubicBezTo>
                  <a:pt x="1288599" y="202087"/>
                  <a:pt x="1288252" y="207474"/>
                  <a:pt x="1288252" y="214541"/>
                </a:cubicBezTo>
                <a:lnTo>
                  <a:pt x="1288252" y="222614"/>
                </a:lnTo>
                <a:cubicBezTo>
                  <a:pt x="1288252" y="226052"/>
                  <a:pt x="1288375" y="229015"/>
                  <a:pt x="1288623" y="231501"/>
                </a:cubicBezTo>
                <a:lnTo>
                  <a:pt x="1288676" y="232329"/>
                </a:lnTo>
                <a:lnTo>
                  <a:pt x="1369876" y="232329"/>
                </a:lnTo>
                <a:lnTo>
                  <a:pt x="1360407" y="260539"/>
                </a:lnTo>
                <a:lnTo>
                  <a:pt x="1363842" y="257682"/>
                </a:lnTo>
                <a:cubicBezTo>
                  <a:pt x="1386597" y="243171"/>
                  <a:pt x="1414743" y="235915"/>
                  <a:pt x="1448281" y="235915"/>
                </a:cubicBezTo>
                <a:cubicBezTo>
                  <a:pt x="1450329" y="235915"/>
                  <a:pt x="1456553" y="236251"/>
                  <a:pt x="1466955" y="236923"/>
                </a:cubicBezTo>
                <a:cubicBezTo>
                  <a:pt x="1477356" y="237594"/>
                  <a:pt x="1489915" y="239768"/>
                  <a:pt x="1504631" y="243445"/>
                </a:cubicBezTo>
                <a:cubicBezTo>
                  <a:pt x="1519347" y="247122"/>
                  <a:pt x="1536308" y="253296"/>
                  <a:pt x="1555516" y="261969"/>
                </a:cubicBezTo>
                <a:cubicBezTo>
                  <a:pt x="1574723" y="270641"/>
                  <a:pt x="1594637" y="282350"/>
                  <a:pt x="1615259" y="297095"/>
                </a:cubicBezTo>
                <a:cubicBezTo>
                  <a:pt x="1652902" y="325317"/>
                  <a:pt x="1678167" y="352004"/>
                  <a:pt x="1691054" y="377155"/>
                </a:cubicBezTo>
                <a:lnTo>
                  <a:pt x="1705060" y="411566"/>
                </a:lnTo>
                <a:lnTo>
                  <a:pt x="1704675" y="250603"/>
                </a:lnTo>
                <a:lnTo>
                  <a:pt x="1670832" y="250603"/>
                </a:lnTo>
                <a:lnTo>
                  <a:pt x="1626627" y="188324"/>
                </a:lnTo>
                <a:cubicBezTo>
                  <a:pt x="1641715" y="184971"/>
                  <a:pt x="1653516" y="182687"/>
                  <a:pt x="1662031" y="181473"/>
                </a:cubicBezTo>
                <a:cubicBezTo>
                  <a:pt x="1670547" y="180259"/>
                  <a:pt x="1678807" y="178273"/>
                  <a:pt x="1686813" y="175515"/>
                </a:cubicBezTo>
                <a:cubicBezTo>
                  <a:pt x="1694819" y="172758"/>
                  <a:pt x="1704089" y="168745"/>
                  <a:pt x="1714624" y="163478"/>
                </a:cubicBezTo>
                <a:cubicBezTo>
                  <a:pt x="1725158" y="158211"/>
                  <a:pt x="1737869" y="150429"/>
                  <a:pt x="1752757" y="140132"/>
                </a:cubicBezTo>
                <a:lnTo>
                  <a:pt x="1787847" y="110286"/>
                </a:lnTo>
                <a:cubicBezTo>
                  <a:pt x="1797772" y="99265"/>
                  <a:pt x="1805228" y="88495"/>
                  <a:pt x="1810214" y="77974"/>
                </a:cubicBezTo>
                <a:cubicBezTo>
                  <a:pt x="1815201" y="67454"/>
                  <a:pt x="1817694" y="58560"/>
                  <a:pt x="1817694" y="51292"/>
                </a:cubicBezTo>
                <a:cubicBezTo>
                  <a:pt x="1817694" y="43568"/>
                  <a:pt x="1815070" y="37629"/>
                  <a:pt x="1809821" y="33476"/>
                </a:cubicBezTo>
                <a:cubicBezTo>
                  <a:pt x="1804573" y="29323"/>
                  <a:pt x="1798587" y="27247"/>
                  <a:pt x="1791862" y="27247"/>
                </a:cubicBezTo>
                <a:lnTo>
                  <a:pt x="1790919" y="27247"/>
                </a:lnTo>
                <a:cubicBezTo>
                  <a:pt x="1780699" y="28266"/>
                  <a:pt x="1771900" y="31511"/>
                  <a:pt x="1764523" y="36983"/>
                </a:cubicBezTo>
                <a:cubicBezTo>
                  <a:pt x="1757146" y="42456"/>
                  <a:pt x="1753457" y="48716"/>
                  <a:pt x="1753457" y="55764"/>
                </a:cubicBezTo>
                <a:lnTo>
                  <a:pt x="1753352" y="56681"/>
                </a:lnTo>
                <a:lnTo>
                  <a:pt x="1760279" y="49757"/>
                </a:lnTo>
                <a:cubicBezTo>
                  <a:pt x="1766304" y="45885"/>
                  <a:pt x="1772345" y="43949"/>
                  <a:pt x="1778403" y="43949"/>
                </a:cubicBezTo>
                <a:cubicBezTo>
                  <a:pt x="1794062" y="43949"/>
                  <a:pt x="1801891" y="50959"/>
                  <a:pt x="1801891" y="64980"/>
                </a:cubicBezTo>
                <a:lnTo>
                  <a:pt x="1800720" y="69723"/>
                </a:lnTo>
                <a:cubicBezTo>
                  <a:pt x="1798948" y="76791"/>
                  <a:pt x="1794515" y="82689"/>
                  <a:pt x="1787419" y="87418"/>
                </a:cubicBezTo>
                <a:cubicBezTo>
                  <a:pt x="1780323" y="92148"/>
                  <a:pt x="1772531" y="94512"/>
                  <a:pt x="1764044" y="94512"/>
                </a:cubicBezTo>
                <a:lnTo>
                  <a:pt x="1762258" y="94512"/>
                </a:lnTo>
                <a:cubicBezTo>
                  <a:pt x="1751200" y="94512"/>
                  <a:pt x="1742425" y="91064"/>
                  <a:pt x="1735933" y="84168"/>
                </a:cubicBezTo>
                <a:cubicBezTo>
                  <a:pt x="1729442" y="77272"/>
                  <a:pt x="1726196" y="68704"/>
                  <a:pt x="1726196" y="58465"/>
                </a:cubicBezTo>
                <a:cubicBezTo>
                  <a:pt x="1726196" y="44225"/>
                  <a:pt x="1732528" y="31290"/>
                  <a:pt x="1745192" y="19660"/>
                </a:cubicBezTo>
                <a:cubicBezTo>
                  <a:pt x="1757855" y="8030"/>
                  <a:pt x="1773293" y="1500"/>
                  <a:pt x="1791505" y="7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72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4A9C6-2805-4A58-8F64-4219F56843D5}"/>
              </a:ext>
            </a:extLst>
          </p:cNvPr>
          <p:cNvSpPr txBox="1"/>
          <p:nvPr/>
        </p:nvSpPr>
        <p:spPr>
          <a:xfrm>
            <a:off x="8299418" y="500017"/>
            <a:ext cx="12398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AD235-0580-4CDA-87D5-7B2D071C28FB}"/>
              </a:ext>
            </a:extLst>
          </p:cNvPr>
          <p:cNvSpPr txBox="1"/>
          <p:nvPr/>
        </p:nvSpPr>
        <p:spPr>
          <a:xfrm>
            <a:off x="6900154" y="1322289"/>
            <a:ext cx="3974374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অদূরবর্তী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তওয়াফ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70E77C-CDAD-461B-8A22-843A30E37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3" y="3999572"/>
            <a:ext cx="1852969" cy="18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372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Subha Sandhya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Shahrina Bin Sweety</cp:lastModifiedBy>
  <cp:revision>77</cp:revision>
  <dcterms:created xsi:type="dcterms:W3CDTF">2020-09-16T00:13:32Z</dcterms:created>
  <dcterms:modified xsi:type="dcterms:W3CDTF">2021-02-09T18:29:19Z</dcterms:modified>
</cp:coreProperties>
</file>