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76" r:id="rId6"/>
    <p:sldId id="262" r:id="rId7"/>
    <p:sldId id="265" r:id="rId8"/>
    <p:sldId id="263" r:id="rId9"/>
    <p:sldId id="273" r:id="rId10"/>
    <p:sldId id="267" r:id="rId11"/>
    <p:sldId id="269" r:id="rId12"/>
    <p:sldId id="268" r:id="rId13"/>
    <p:sldId id="270" r:id="rId14"/>
    <p:sldId id="271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CC1EC-7E7D-43D5-89E0-F8B3CA74ACBB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FE1E4-8762-43DC-9CE8-52BDE0F1D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bd/url?sa=i&amp;rct=j&amp;q=sundorbon+bangladesh&amp;source=images&amp;cd=&amp;cad=rja&amp;docid=R3nWtvXrm0f-YM&amp;tbnid=XypA9qjxeBfOOM:&amp;ved=0CAUQjRw&amp;url=http://www.bangladeshphoto.com.bd/?level=picture&amp;id=1280&amp;ei=SrdvUf-3NtHirAfq2YDQBQ&amp;bvm=bv.45368065,d.dGI&amp;psig=AFQjCNEX-vCO19MsIPsyBciAnVJGil2wmg&amp;ust=136636212028851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bd/url?sa=i&amp;rct=j&amp;q=sundorbon+bangladesh&amp;source=images&amp;cd=&amp;cad=rja&amp;docid=90qFH6kLTF-WAM&amp;tbnid=05d377qK2rDFQM:&amp;ved=0CAUQjRw&amp;url=http://www.akhoni.com/dhaka/past?page=18&amp;ei=h7dvUeL-FsiNrQfq1IGwDg&amp;bvm=bv.45368065,d.dGI&amp;psig=AFQjCNEX-vCO19MsIPsyBciAnVJGil2wmg&amp;ust=136636212028851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253" y="228600"/>
            <a:ext cx="7239000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9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078080-8B13-430D-A8F3-CE8D84CE2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2057400"/>
            <a:ext cx="5931907" cy="4443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59D1AC-360B-4EBB-BE13-A76068DDEC7B}"/>
              </a:ext>
            </a:extLst>
          </p:cNvPr>
          <p:cNvSpPr txBox="1"/>
          <p:nvPr/>
        </p:nvSpPr>
        <p:spPr>
          <a:xfrm>
            <a:off x="266700" y="990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শোনাবো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………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6248400" cy="186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115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15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99395"/>
            <a:ext cx="3962400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057400"/>
            <a:ext cx="7162800" cy="3477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2" algn="just"/>
            <a:r>
              <a:rPr lang="en-US" sz="4400" dirty="0" err="1">
                <a:latin typeface="NikoshBAN" pitchFamily="2" charset="0"/>
                <a:cs typeface="NikoshBAN" pitchFamily="2" charset="0"/>
              </a:rPr>
              <a:t>অবলুপ্ত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লোপ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lvl="2" algn="just"/>
            <a:r>
              <a:rPr lang="en-US" sz="4400" dirty="0" err="1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নিপুণ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lvl="2" algn="just"/>
            <a:r>
              <a:rPr lang="en-US" sz="4400" dirty="0" err="1">
                <a:latin typeface="NikoshBAN" pitchFamily="2" charset="0"/>
                <a:cs typeface="NikoshBAN" pitchFamily="2" charset="0"/>
              </a:rPr>
              <a:t>ভক্ষ্ণণ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খাওয়া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lvl="2" algn="just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2" algn="just"/>
            <a:r>
              <a:rPr lang="en-US" sz="4400" dirty="0" err="1">
                <a:latin typeface="NikoshBAN" pitchFamily="2" charset="0"/>
                <a:cs typeface="NikoshBAN" pitchFamily="2" charset="0"/>
              </a:rPr>
              <a:t>অনন্য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52400"/>
            <a:ext cx="3352800" cy="1107996"/>
          </a:xfrm>
          <a:prstGeom prst="rect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335720"/>
            <a:ext cx="7620000" cy="2369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মূল্যায়ণঃ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গ) 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হাতি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?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149733"/>
            <a:ext cx="74676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খিক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মূল্যায়ণঃ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ক্যাঙ্গ</a:t>
            </a:r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রু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?</a:t>
            </a:r>
          </a:p>
          <a:p>
            <a:pPr lvl="1"/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গন্ডার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914743"/>
            <a:ext cx="71628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১। 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।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38A1E9B9-DD2E-4F2C-963A-3D68FBEFDF77}"/>
              </a:ext>
            </a:extLst>
          </p:cNvPr>
          <p:cNvSpPr/>
          <p:nvPr/>
        </p:nvSpPr>
        <p:spPr>
          <a:xfrm>
            <a:off x="2895600" y="1894819"/>
            <a:ext cx="3124200" cy="1524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C05A866-B67E-4A5E-9C5D-26204862464C}"/>
              </a:ext>
            </a:extLst>
          </p:cNvPr>
          <p:cNvSpPr/>
          <p:nvPr/>
        </p:nvSpPr>
        <p:spPr>
          <a:xfrm>
            <a:off x="2781300" y="734706"/>
            <a:ext cx="3352800" cy="11601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FA045-E82B-4B1A-A548-39A1AD6F56C1}"/>
              </a:ext>
            </a:extLst>
          </p:cNvPr>
          <p:cNvSpPr txBox="1"/>
          <p:nvPr/>
        </p:nvSpPr>
        <p:spPr>
          <a:xfrm>
            <a:off x="3505200" y="2286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403350"/>
            <a:ext cx="66294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2700" y="228600"/>
            <a:ext cx="42672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 সবাইকে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609600"/>
            <a:ext cx="4267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86200" y="2209588"/>
            <a:ext cx="5105400" cy="312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মোহাম্মাদ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মাহসিন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লাপাং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ব্রাহ্মনবাড়িয়া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ঃ ০১৭৮৩৭৫৫২০০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794EB-1B35-458B-8110-FFEC60FEF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3267102" cy="3276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205" y="2514600"/>
            <a:ext cx="6774930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৫ম</a:t>
            </a:r>
          </a:p>
          <a:p>
            <a:pPr algn="ctr"/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প্রা্ণী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64D66-DFDB-4335-8E58-CACF00185F60}"/>
              </a:ext>
            </a:extLst>
          </p:cNvPr>
          <p:cNvSpPr txBox="1"/>
          <p:nvPr/>
        </p:nvSpPr>
        <p:spPr>
          <a:xfrm>
            <a:off x="3124200" y="306318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-1447800" y="6629400"/>
            <a:ext cx="209550" cy="76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1981200" y="685800"/>
            <a:ext cx="5715000" cy="21336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চলো আমরা একটি ছড়া গান শুনি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t0.gstatic.com/images?q=tbn:ANd9GcSAzCzikZluI3Plqw2vpSGnsD44GH_tgQjz6yS1TODOWHSkacn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"/>
            <a:ext cx="4590360" cy="3048000"/>
          </a:xfrm>
          <a:prstGeom prst="rect">
            <a:avLst/>
          </a:prstGeom>
          <a:noFill/>
        </p:spPr>
      </p:pic>
      <p:pic>
        <p:nvPicPr>
          <p:cNvPr id="1034" name="Picture 10" descr="http://www.akhoni.com/images/pictures/730/medium_Sundorbon-Tours-Right-IT-Co.jpg?132721267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586609"/>
            <a:ext cx="4344088" cy="28997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6057900"/>
            <a:ext cx="472440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ছবিতে তোমরা কি দেখতে পাচ্ছ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us 1"/>
          <p:cNvSpPr/>
          <p:nvPr/>
        </p:nvSpPr>
        <p:spPr>
          <a:xfrm>
            <a:off x="2362200" y="6858000"/>
            <a:ext cx="3810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533400" y="1001843"/>
            <a:ext cx="3124200" cy="990600"/>
          </a:xfrm>
          <a:prstGeom prst="flowChartTerminator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029200" y="1001843"/>
            <a:ext cx="2971800" cy="1066800"/>
          </a:xfrm>
          <a:prstGeom prst="flowChartTerminator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পাঠাংশ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638300" y="2805659"/>
            <a:ext cx="914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867400" y="2767247"/>
            <a:ext cx="990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72000" y="4319041"/>
            <a:ext cx="3886200" cy="13716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</a:rPr>
              <a:t>বিশ্বে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কোনো</a:t>
            </a:r>
            <a:r>
              <a:rPr lang="en-US" sz="3200" dirty="0">
                <a:solidFill>
                  <a:srgbClr val="FFFF00"/>
                </a:solidFill>
              </a:rPr>
              <a:t> --------- </a:t>
            </a:r>
            <a:r>
              <a:rPr lang="en-US" sz="3200" dirty="0" err="1">
                <a:solidFill>
                  <a:srgbClr val="FFFF00"/>
                </a:solidFill>
              </a:rPr>
              <a:t>হাতির</a:t>
            </a:r>
            <a:r>
              <a:rPr lang="en-US" sz="3200" dirty="0">
                <a:solidFill>
                  <a:srgbClr val="FFFF00"/>
                </a:solidFill>
              </a:rPr>
              <a:t>  </a:t>
            </a:r>
            <a:r>
              <a:rPr lang="en-US" sz="3200" dirty="0" err="1">
                <a:solidFill>
                  <a:srgbClr val="FFFF00"/>
                </a:solidFill>
              </a:rPr>
              <a:t>দেখা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4433341"/>
            <a:ext cx="3352800" cy="11430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 flipV="1">
            <a:off x="-2133600" y="5334000"/>
            <a:ext cx="609600" cy="76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86000"/>
            <a:ext cx="9067800" cy="31700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১,২,১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(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।</a:t>
            </a:r>
          </a:p>
          <a:p>
            <a:r>
              <a:rPr lang="bn-IN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২,৩,২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।</a:t>
            </a:r>
            <a:endParaRPr lang="bn-IN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৩,১ ৪ 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।</a:t>
            </a: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9A21A660-BFEE-4BA9-AF6B-796421EDAADF}"/>
              </a:ext>
            </a:extLst>
          </p:cNvPr>
          <p:cNvSpPr/>
          <p:nvPr/>
        </p:nvSpPr>
        <p:spPr>
          <a:xfrm>
            <a:off x="1676400" y="228600"/>
            <a:ext cx="5715000" cy="1905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0-11-11_235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0300" y="101943"/>
            <a:ext cx="4038600" cy="25650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 descr="Tigers_Main_8_9_2012_TIgers_are_Revered_by_millions_HI_204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" y="101943"/>
            <a:ext cx="4267200" cy="25527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 descr="391075979_1358004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100" y="3664214"/>
            <a:ext cx="4267200" cy="261075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026" name="Picture 2" descr="C:\Users\Acer\Desktop\sundarban_munk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700" y="3651097"/>
            <a:ext cx="4267200" cy="258183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44549" y="2654643"/>
            <a:ext cx="290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রয়েল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টাইগার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7994" y="274548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9700" y="6340656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হরিণ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0300" y="623293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বানর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9279" y="0"/>
            <a:ext cx="7025441" cy="6132733"/>
            <a:chOff x="1981200" y="990600"/>
            <a:chExt cx="5577641" cy="47529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1200" y="1066800"/>
              <a:ext cx="3457575" cy="467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990600"/>
              <a:ext cx="2148641" cy="452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TextBox 3"/>
          <p:cNvSpPr txBox="1"/>
          <p:nvPr/>
        </p:nvSpPr>
        <p:spPr>
          <a:xfrm>
            <a:off x="2971800" y="6231053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অবলুপ্ত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561</TotalTime>
  <Words>188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Lucida Sans Unicode</vt:lpstr>
      <vt:lpstr>NikoshBAN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DELL</cp:lastModifiedBy>
  <cp:revision>103</cp:revision>
  <dcterms:created xsi:type="dcterms:W3CDTF">2006-08-16T00:00:00Z</dcterms:created>
  <dcterms:modified xsi:type="dcterms:W3CDTF">2021-02-12T04:13:32Z</dcterms:modified>
</cp:coreProperties>
</file>