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77" r:id="rId4"/>
    <p:sldId id="278" r:id="rId5"/>
    <p:sldId id="258" r:id="rId6"/>
    <p:sldId id="260" r:id="rId7"/>
    <p:sldId id="271" r:id="rId8"/>
    <p:sldId id="272" r:id="rId9"/>
    <p:sldId id="274" r:id="rId10"/>
    <p:sldId id="270" r:id="rId11"/>
    <p:sldId id="276" r:id="rId12"/>
    <p:sldId id="267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1C72F-7E6F-4E18-83A1-4182E8DE5EF2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3BF93-A0AD-42A4-B8B3-1C3933FD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3BF93-A0AD-42A4-B8B3-1C3933FD09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7C08A5-6C31-4AFE-BB4C-F8E1DE76FBDF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BE5D35-6CCA-44DA-B119-EC58FD54F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ifferent-methods-communication_91122a989d91e95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4572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0" y="0"/>
            <a:ext cx="10363200" cy="1524000"/>
            <a:chOff x="0" y="0"/>
            <a:chExt cx="10363200" cy="1524000"/>
          </a:xfrm>
        </p:grpSpPr>
        <p:sp>
          <p:nvSpPr>
            <p:cNvPr id="15" name="TextBox 14"/>
            <p:cNvSpPr txBox="1"/>
            <p:nvPr/>
          </p:nvSpPr>
          <p:spPr>
            <a:xfrm>
              <a:off x="1219200" y="838200"/>
              <a:ext cx="9144000" cy="630942"/>
            </a:xfrm>
            <a:prstGeom prst="rect">
              <a:avLst/>
            </a:prstGeom>
            <a:ln/>
            <a:scene3d>
              <a:camera prst="perspectiveHeroicExtremeRightFacing"/>
              <a:lightRig rig="threePt" dir="t"/>
            </a:scene3d>
            <a:sp3d z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3500" b="1" dirty="0" err="1" smtClean="0"/>
                <a:t>স্বাগতম</a:t>
              </a:r>
              <a:endParaRPr lang="en-US" sz="35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0" y="0"/>
              <a:ext cx="9144000" cy="1524000"/>
              <a:chOff x="0" y="0"/>
              <a:chExt cx="9144000" cy="1524000"/>
            </a:xfrm>
          </p:grpSpPr>
          <p:pic>
            <p:nvPicPr>
              <p:cNvPr id="17" name="Picture 16" descr="images17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00800" y="0"/>
                <a:ext cx="2743200" cy="1524000"/>
              </a:xfrm>
              <a:prstGeom prst="rect">
                <a:avLst/>
              </a:prstGeom>
            </p:spPr>
          </p:pic>
          <p:pic>
            <p:nvPicPr>
              <p:cNvPr id="18" name="Picture 17" descr="images18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33600" y="0"/>
                <a:ext cx="4267200" cy="1524000"/>
              </a:xfrm>
              <a:prstGeom prst="rect">
                <a:avLst/>
              </a:prstGeom>
            </p:spPr>
          </p:pic>
          <p:pic>
            <p:nvPicPr>
              <p:cNvPr id="19" name="Picture 18" descr="images16.jp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1"/>
                <a:ext cx="2133600" cy="1447799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3048000"/>
            <a:ext cx="7696200" cy="685800"/>
          </a:xfrm>
          <a:prstGeom prst="roundRect">
            <a:avLst/>
          </a:prstGeom>
          <a:scene3d>
            <a:camera prst="perspectiveLeft"/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accent2">
                <a:shade val="80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স্থানান্তরের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600" dirty="0"/>
          </a:p>
        </p:txBody>
      </p:sp>
      <p:sp>
        <p:nvSpPr>
          <p:cNvPr id="10" name="Rounded Rectangle 9"/>
          <p:cNvSpPr/>
          <p:nvPr/>
        </p:nvSpPr>
        <p:spPr>
          <a:xfrm>
            <a:off x="838200" y="1752600"/>
            <a:ext cx="7315200" cy="685800"/>
          </a:xfrm>
          <a:prstGeom prst="roundRect">
            <a:avLst/>
          </a:prstGeom>
          <a:scene3d>
            <a:camera prst="perspectiveHeroicExtremeLeftFacing"/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accent4">
                <a:shade val="8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p-desktop-computer-8693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200"/>
            <a:ext cx="2286000" cy="2895600"/>
          </a:xfrm>
          <a:prstGeom prst="rect">
            <a:avLst/>
          </a:prstGeom>
        </p:spPr>
      </p:pic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2590800"/>
            <a:ext cx="1143000" cy="857250"/>
          </a:xfrm>
          <a:prstGeom prst="rect">
            <a:avLst/>
          </a:prstGeom>
        </p:spPr>
      </p:pic>
      <p:sp>
        <p:nvSpPr>
          <p:cNvPr id="8" name="Explosion 2 7"/>
          <p:cNvSpPr/>
          <p:nvPr/>
        </p:nvSpPr>
        <p:spPr>
          <a:xfrm>
            <a:off x="3886200" y="1676400"/>
            <a:ext cx="1905000" cy="3048000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download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2324100"/>
            <a:ext cx="1771650" cy="11811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 w="38100">
            <a:solidFill>
              <a:srgbClr val="00B0F0"/>
            </a:solidFill>
          </a:ln>
          <a:scene3d>
            <a:camera prst="perspectiveRelaxedModerately"/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accent1">
                <a:shade val="8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257800"/>
            <a:ext cx="9144000" cy="1066800"/>
          </a:xfrm>
          <a:prstGeom prst="roundRect">
            <a:avLst/>
          </a:prstGeom>
          <a:scene3d>
            <a:camera prst="perspectiveBelow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সিস্টেমে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ব্যবহরিত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গুলির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7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1219200"/>
            <a:ext cx="8458200" cy="609600"/>
          </a:xfrm>
          <a:prstGeom prst="roundRect">
            <a:avLst/>
          </a:prstGeom>
          <a:scene3d>
            <a:camera prst="perspectiveBelow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কাজ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438400"/>
            <a:ext cx="85344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perspectiveRelaxedModerately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সিস্টেমে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চ্যানেলের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xmlns="" val="369958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524000"/>
            <a:ext cx="5725634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838199"/>
          </a:xfrm>
          <a:ln w="3810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229600" cy="4724400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pPr algn="l"/>
            <a:endParaRPr lang="en-US" sz="2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2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2971800"/>
            <a:ext cx="36576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endPara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endPara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– ৫০ </a:t>
            </a:r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  </a:t>
            </a:r>
            <a:r>
              <a:rPr lang="en-US" sz="24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১০/০২/২০২১ </a:t>
            </a:r>
            <a:r>
              <a:rPr lang="en-US" sz="14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4267200" cy="52322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200" y="1752600"/>
            <a:ext cx="3657600" cy="584775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2590800"/>
            <a:ext cx="3276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ছাইদার</a:t>
            </a:r>
            <a:r>
              <a:rPr lang="en-US" dirty="0" smtClean="0"/>
              <a:t> </a:t>
            </a:r>
            <a:r>
              <a:rPr lang="en-US" dirty="0" err="1" smtClean="0"/>
              <a:t>রহমান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জাওরানি</a:t>
            </a:r>
            <a:r>
              <a:rPr lang="en-US" dirty="0" smtClean="0"/>
              <a:t> </a:t>
            </a:r>
            <a:r>
              <a:rPr lang="en-US" dirty="0" err="1" smtClean="0"/>
              <a:t>হাছেনিয়া</a:t>
            </a:r>
            <a:r>
              <a:rPr lang="en-US" dirty="0" smtClean="0"/>
              <a:t> </a:t>
            </a:r>
            <a:r>
              <a:rPr lang="en-US" dirty="0" err="1" smtClean="0"/>
              <a:t>আলিম</a:t>
            </a:r>
            <a:r>
              <a:rPr lang="en-US" dirty="0" smtClean="0"/>
              <a:t> </a:t>
            </a:r>
            <a:r>
              <a:rPr lang="en-US" dirty="0" err="1" smtClean="0"/>
              <a:t>মাদ্রাসা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হাতী</a:t>
            </a:r>
            <a:r>
              <a:rPr lang="en-US" dirty="0" smtClean="0"/>
              <a:t> </a:t>
            </a:r>
            <a:r>
              <a:rPr lang="en-US" dirty="0" err="1" smtClean="0"/>
              <a:t>বান্ধা</a:t>
            </a:r>
            <a:r>
              <a:rPr lang="en-US" dirty="0" smtClean="0"/>
              <a:t> </a:t>
            </a:r>
            <a:r>
              <a:rPr lang="en-US" dirty="0" err="1" smtClean="0"/>
              <a:t>লালঅমনির</a:t>
            </a:r>
            <a:r>
              <a:rPr lang="en-US" dirty="0" smtClean="0"/>
              <a:t> </a:t>
            </a:r>
            <a:r>
              <a:rPr lang="en-US" dirty="0" err="1" smtClean="0"/>
              <a:t>হাট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019800" cy="3962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Clanadonia_Celtic_Ban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019800" cy="21336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371600" y="3200400"/>
            <a:ext cx="6019800" cy="1600200"/>
            <a:chOff x="1371600" y="3200400"/>
            <a:chExt cx="6019800" cy="1600200"/>
          </a:xfrm>
        </p:grpSpPr>
        <p:pic>
          <p:nvPicPr>
            <p:cNvPr id="8" name="Picture 7" descr="images3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3000" y="3200400"/>
              <a:ext cx="2438400" cy="1600200"/>
            </a:xfrm>
            <a:prstGeom prst="rect">
              <a:avLst/>
            </a:prstGeom>
          </p:spPr>
        </p:pic>
        <p:pic>
          <p:nvPicPr>
            <p:cNvPr id="9" name="Picture 8" descr="Famous-prehistoric-rock-paintings-of-Tassili-N-Ajjer-Algeria-300x200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71600" y="3200400"/>
              <a:ext cx="1752600" cy="1600200"/>
            </a:xfrm>
            <a:prstGeom prst="rect">
              <a:avLst/>
            </a:prstGeom>
          </p:spPr>
        </p:pic>
        <p:pic>
          <p:nvPicPr>
            <p:cNvPr id="14" name="Picture 13" descr="220px-Pony_express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24200" y="3200400"/>
              <a:ext cx="1828800" cy="160020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685800" y="381000"/>
            <a:ext cx="7772400" cy="58477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………………..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620000" cy="3809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images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325" y="838200"/>
            <a:ext cx="2352675" cy="1905000"/>
          </a:xfrm>
          <a:prstGeom prst="rect">
            <a:avLst/>
          </a:prstGeom>
        </p:spPr>
      </p:pic>
      <p:pic>
        <p:nvPicPr>
          <p:cNvPr id="6" name="Picture 5" descr="images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838200"/>
            <a:ext cx="2286000" cy="1905000"/>
          </a:xfrm>
          <a:prstGeom prst="rect">
            <a:avLst/>
          </a:prstGeom>
        </p:spPr>
      </p:pic>
      <p:pic>
        <p:nvPicPr>
          <p:cNvPr id="7" name="Picture 6" descr="images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2743200"/>
            <a:ext cx="1600200" cy="1905000"/>
          </a:xfrm>
          <a:prstGeom prst="rect">
            <a:avLst/>
          </a:prstGeom>
        </p:spPr>
      </p:pic>
      <p:pic>
        <p:nvPicPr>
          <p:cNvPr id="8" name="Picture 7" descr="images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4150" y="2743200"/>
            <a:ext cx="2152650" cy="1905000"/>
          </a:xfrm>
          <a:prstGeom prst="rect">
            <a:avLst/>
          </a:prstGeom>
        </p:spPr>
      </p:pic>
      <p:pic>
        <p:nvPicPr>
          <p:cNvPr id="9" name="Picture 8" descr="images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" y="2667000"/>
            <a:ext cx="1981200" cy="1962150"/>
          </a:xfrm>
          <a:prstGeom prst="rect">
            <a:avLst/>
          </a:prstGeom>
        </p:spPr>
      </p:pic>
      <p:pic>
        <p:nvPicPr>
          <p:cNvPr id="10" name="Picture 9" descr="images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" y="838200"/>
            <a:ext cx="2971800" cy="1905000"/>
          </a:xfrm>
          <a:prstGeom prst="rect">
            <a:avLst/>
          </a:prstGeom>
        </p:spPr>
      </p:pic>
      <p:pic>
        <p:nvPicPr>
          <p:cNvPr id="11" name="Picture 10" descr="19241495-word-on-billboard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77000" y="27432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০৮ জুন ২০১৪  নাই টেলিফোন নাইরে পিয়ন   Copy[1]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006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38200"/>
            <a:ext cx="3886200" cy="15240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1" name="Picture 10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838200"/>
            <a:ext cx="3657600" cy="15240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2" name="Picture 11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2438401"/>
            <a:ext cx="2286000" cy="31242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3" name="Picture 12" descr="images (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200" y="2438400"/>
            <a:ext cx="2276475" cy="31242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4" name="Picture 13" descr="images (1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0" y="2438400"/>
            <a:ext cx="2895600" cy="31242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162800"/>
            <a:ext cx="6400800" cy="3810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4" name="Picture 3" descr="wireless-data-communication-system-500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85800"/>
            <a:ext cx="8839200" cy="472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815405"/>
            <a:ext cx="9144000" cy="138499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Communication  Systems</a:t>
            </a:r>
            <a:br>
              <a:rPr lang="en-US" sz="4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4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সিস্টেমস</a:t>
            </a:r>
            <a:endParaRPr lang="en-US" sz="4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3124200"/>
            <a:ext cx="6707841" cy="553959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সিস্টেমস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66800" y="4038600"/>
            <a:ext cx="6705600" cy="762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সিস্টেমসে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ব্যখ্যা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066800"/>
            <a:ext cx="5638800" cy="769441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143780"/>
            <a:ext cx="6324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……….. ……….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66800" y="5181600"/>
            <a:ext cx="6705600" cy="7620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সিস্টেমসে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কমিউনিকেশন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চ্যানেলের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3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8" grpId="0" animBg="1"/>
      <p:bldP spid="9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657600"/>
            <a:ext cx="990600" cy="990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উৎস</a:t>
            </a:r>
            <a:endParaRPr lang="en-US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133600" y="3657600"/>
            <a:ext cx="990600" cy="990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err="1" smtClean="0"/>
              <a:t>প্রেরক</a:t>
            </a:r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172200" y="3657600"/>
            <a:ext cx="1066800" cy="990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প্রাপক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848600" y="3657600"/>
            <a:ext cx="990600" cy="990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গন্তব্য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3657600"/>
            <a:ext cx="1066800" cy="990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মাধ্যম</a:t>
            </a:r>
            <a:endParaRPr lang="en-US" b="1" dirty="0"/>
          </a:p>
        </p:txBody>
      </p:sp>
      <p:sp>
        <p:nvSpPr>
          <p:cNvPr id="18" name="Notched Right Arrow 17"/>
          <p:cNvSpPr/>
          <p:nvPr/>
        </p:nvSpPr>
        <p:spPr>
          <a:xfrm>
            <a:off x="1447800" y="4343400"/>
            <a:ext cx="6248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Notched Right Arrow 23"/>
          <p:cNvSpPr/>
          <p:nvPr/>
        </p:nvSpPr>
        <p:spPr>
          <a:xfrm>
            <a:off x="1447800" y="4343400"/>
            <a:ext cx="6248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Notched Right Arrow 24"/>
          <p:cNvSpPr/>
          <p:nvPr/>
        </p:nvSpPr>
        <p:spPr>
          <a:xfrm>
            <a:off x="1447800" y="4343400"/>
            <a:ext cx="6248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Notched Right Arrow 25"/>
          <p:cNvSpPr/>
          <p:nvPr/>
        </p:nvSpPr>
        <p:spPr>
          <a:xfrm>
            <a:off x="1447800" y="4343400"/>
            <a:ext cx="6248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0" y="1143000"/>
            <a:ext cx="91440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কমিউনিকেশনের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5" grpId="0" animBg="1"/>
      <p:bldP spid="26" grpId="0" animBg="1"/>
      <p:bldP spid="27" grpId="0" build="p" bldLvl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426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Picture 3" descr="hp-desktop-computer-8693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2286000" cy="2895600"/>
          </a:xfrm>
          <a:prstGeom prst="rect">
            <a:avLst/>
          </a:prstGeom>
        </p:spPr>
      </p:pic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800350"/>
            <a:ext cx="1143000" cy="857250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>
            <a:off x="3886200" y="1676400"/>
            <a:ext cx="1905000" cy="3048000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800350"/>
            <a:ext cx="1143000" cy="857250"/>
          </a:xfrm>
          <a:prstGeom prst="rect">
            <a:avLst/>
          </a:prstGeom>
        </p:spPr>
      </p:pic>
      <p:pic>
        <p:nvPicPr>
          <p:cNvPr id="8" name="Picture 7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2590800"/>
            <a:ext cx="1771650" cy="11811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533400" y="3124200"/>
            <a:ext cx="2057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81400" y="3124200"/>
            <a:ext cx="6096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10200" y="3124200"/>
            <a:ext cx="609600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 txBox="1">
            <a:spLocks/>
          </p:cNvSpPr>
          <p:nvPr/>
        </p:nvSpPr>
        <p:spPr>
          <a:xfrm>
            <a:off x="228600" y="0"/>
            <a:ext cx="9144000" cy="42672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934200" y="3124200"/>
            <a:ext cx="3810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7200" y="41148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WorkStation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4600" y="3505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000" y="3505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48600" y="4114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Server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3059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Network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101025"/>
            <a:ext cx="9144000" cy="58477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কমিউনিকেশনের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উদাহরন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6" grpId="0"/>
      <p:bldP spid="48" grpId="0" build="p" bldLvl="3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PresentationFormat>On-screen Show (4:3)</PresentationFormat>
  <Paragraphs>42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</dc:creator>
  <cp:lastModifiedBy>AR</cp:lastModifiedBy>
  <cp:revision>1</cp:revision>
  <dcterms:modified xsi:type="dcterms:W3CDTF">2021-02-12T01:06:40Z</dcterms:modified>
</cp:coreProperties>
</file>