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309" r:id="rId3"/>
    <p:sldId id="308" r:id="rId4"/>
    <p:sldId id="260" r:id="rId5"/>
    <p:sldId id="261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7" r:id="rId16"/>
    <p:sldId id="319" r:id="rId17"/>
    <p:sldId id="262" r:id="rId18"/>
    <p:sldId id="320" r:id="rId19"/>
    <p:sldId id="321" r:id="rId20"/>
    <p:sldId id="327" r:id="rId21"/>
    <p:sldId id="322" r:id="rId22"/>
    <p:sldId id="323" r:id="rId23"/>
    <p:sldId id="324" r:id="rId24"/>
    <p:sldId id="325" r:id="rId25"/>
    <p:sldId id="280" r:id="rId26"/>
    <p:sldId id="265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CC"/>
    <a:srgbClr val="00CC00"/>
    <a:srgbClr val="33CC33"/>
    <a:srgbClr val="000066"/>
    <a:srgbClr val="0000FF"/>
    <a:srgbClr val="CC0066"/>
    <a:srgbClr val="FF3300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mailto:rhabib0007@gmail.com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jpeg"/><Relationship Id="rId7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14.jpeg"/><Relationship Id="rId9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2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3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flipH="1" flipV="1">
            <a:off x="7139033" y="6522018"/>
            <a:ext cx="2284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7" y="209195"/>
            <a:ext cx="11743509" cy="6423507"/>
          </a:xfrm>
          <a:prstGeom prst="rect">
            <a:avLst/>
          </a:prstGeom>
          <a:ln w="31750">
            <a:solidFill>
              <a:schemeClr val="accent6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282388" y="554780"/>
            <a:ext cx="820596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b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                 </a:t>
            </a:r>
            <a:r>
              <a:rPr lang="en-US" sz="6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847" y="3916534"/>
            <a:ext cx="1735597" cy="1614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4412" y="1750050"/>
            <a:ext cx="3458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355" y="812834"/>
            <a:ext cx="7379595" cy="772733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জাতিসংঘের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মূল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অঙ্গ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সংগঠন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877" y="2884152"/>
            <a:ext cx="78045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67" y="3078050"/>
            <a:ext cx="5348223" cy="3022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186" y="329314"/>
            <a:ext cx="2640169" cy="17397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" y="2278065"/>
            <a:ext cx="10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কাজ-কর্ম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অঙ্গসংস্থা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5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788" y="2531164"/>
            <a:ext cx="109993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সদস্যরাষ্ট্র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পরষদ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সভাপতি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সেক্রেটারি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নির্ধরণ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কাজও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1946 ‍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23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16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8" y="207341"/>
            <a:ext cx="3752609" cy="225935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200000">
            <a:off x="6480826" y="-1853858"/>
            <a:ext cx="1563760" cy="624839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সাধারণ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পরিষদ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7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16200000">
            <a:off x="7562653" y="-1804584"/>
            <a:ext cx="1563760" cy="624839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নিরাপত্তা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পরিষদ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" y="243761"/>
            <a:ext cx="4754988" cy="21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531" y="2550016"/>
            <a:ext cx="114262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দুই-তৃতীয়াংশ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সংখ্যাধিক্যে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৫টি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আশঙ্কা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১৯৯২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16200000">
            <a:off x="7742959" y="-1534125"/>
            <a:ext cx="1563760" cy="624839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অর্থনৈতিক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পরিষদ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8" y="278237"/>
            <a:ext cx="4951811" cy="264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48" y="2949260"/>
            <a:ext cx="114262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বিশ্ববাসীর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সৌহার্দ্য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বিশ্বশান্তি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৫৪।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কার্যকাল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এক-তৃতীয়াংশ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নিউইয়র্কে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জেনেভায়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সুচারুভাবে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১২টি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 rot="16200000">
            <a:off x="7562653" y="-1740189"/>
            <a:ext cx="1563760" cy="624839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নিরাপত্তা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পরিষদ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6" y="221422"/>
            <a:ext cx="4787345" cy="234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846" y="2987897"/>
            <a:ext cx="1142624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এলাকাসমূহের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জনসাধারণকে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১৯৯৪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প্যাসিফিক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আইল্যান্ডস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921" y="3487967"/>
            <a:ext cx="4846320" cy="52322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International </a:t>
            </a:r>
            <a:r>
              <a:rPr lang="en-US" sz="2800" b="1" dirty="0">
                <a:latin typeface="+mj-lt"/>
              </a:rPr>
              <a:t>Court of </a:t>
            </a:r>
            <a:r>
              <a:rPr lang="en-US" sz="2800" b="1" dirty="0" smtClean="0">
                <a:latin typeface="+mj-lt"/>
              </a:rPr>
              <a:t>Justice </a:t>
            </a:r>
            <a:endParaRPr lang="en-US" sz="28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1" y="297824"/>
            <a:ext cx="5631632" cy="3153714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16200000">
            <a:off x="8189546" y="-1070364"/>
            <a:ext cx="1333748" cy="5752468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আন্তর্জাতিক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আদালত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5948" y="2717442"/>
            <a:ext cx="5795494" cy="1384995"/>
          </a:xfrm>
          <a:prstGeom prst="rect">
            <a:avLst/>
          </a:prstGeom>
          <a:ln w="38100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নেদারল্যান্ডের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91" y="4224270"/>
            <a:ext cx="11547251" cy="1815882"/>
          </a:xfrm>
          <a:prstGeom prst="rect">
            <a:avLst/>
          </a:prstGeom>
          <a:ln w="38100">
            <a:solidFill>
              <a:srgbClr val="00CC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মীমাংসা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6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9" y="238393"/>
            <a:ext cx="3611786" cy="2705354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6200000">
            <a:off x="6084081" y="-978266"/>
            <a:ext cx="1251430" cy="5138671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নিরাপত্তা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পরিষদ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390" y="2943748"/>
            <a:ext cx="11725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মুখপাত্র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সুপারিশক্রমে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অছিগিরি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(চ)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(ছ)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(ঝ)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উপ-মহাসচিব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4835" y="4558479"/>
            <a:ext cx="8488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164650"/>
            <a:ext cx="1271813" cy="6424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2524" y="164650"/>
            <a:ext cx="1416432" cy="6424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80" y="872046"/>
            <a:ext cx="3215225" cy="33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656" y="360608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306" y="1287887"/>
            <a:ext cx="11191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251" y="5344732"/>
            <a:ext cx="9028090" cy="646331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29" y="1914198"/>
            <a:ext cx="5304888" cy="31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656" y="360608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49251" y="1370165"/>
            <a:ext cx="9028090" cy="4620898"/>
            <a:chOff x="1249251" y="1370165"/>
            <a:chExt cx="9028090" cy="4620898"/>
          </a:xfrm>
        </p:grpSpPr>
        <p:grpSp>
          <p:nvGrpSpPr>
            <p:cNvPr id="7" name="Group 6"/>
            <p:cNvGrpSpPr/>
            <p:nvPr/>
          </p:nvGrpSpPr>
          <p:grpSpPr>
            <a:xfrm>
              <a:off x="3103808" y="1370165"/>
              <a:ext cx="5318975" cy="4297732"/>
              <a:chOff x="3103808" y="0"/>
              <a:chExt cx="5318975" cy="429773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3808" y="0"/>
                <a:ext cx="5318975" cy="42977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103808" y="3928056"/>
                <a:ext cx="5306096" cy="3606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49251" y="5344732"/>
              <a:ext cx="9028090" cy="646331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জাতিসমূহের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বন্ধুত্বপূর্ণ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সম্পর্ককে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ঘনিষ্ঠতর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3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1" y="179389"/>
            <a:ext cx="1537510" cy="15721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8890" y="152144"/>
            <a:ext cx="1537510" cy="1572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5499" y="4303835"/>
            <a:ext cx="5164428" cy="184665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সুশাসন-দ্বিতীয়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১২/</a:t>
            </a:r>
            <a:r>
              <a:rPr lang="bn-IN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২/২০২</a:t>
            </a:r>
            <a:r>
              <a:rPr lang="bn-IN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89411" y="266888"/>
            <a:ext cx="2534384" cy="769441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153056" y="4088391"/>
            <a:ext cx="538334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  <a:hlinkClick r:id="rId3"/>
              </a:rPr>
              <a:t>rhabib0007@gmail.com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endParaRPr lang="en-US" sz="3200" dirty="0"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6704" y="1329124"/>
            <a:ext cx="874772" cy="425849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94941" y="1199148"/>
            <a:ext cx="2899578" cy="2915001"/>
            <a:chOff x="1394941" y="1199148"/>
            <a:chExt cx="2899578" cy="29150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941" y="1199148"/>
              <a:ext cx="2899578" cy="291500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31831" y="1764407"/>
              <a:ext cx="1751528" cy="1764152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16" y="1329124"/>
            <a:ext cx="2070866" cy="2678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69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656" y="360608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82" y="5357610"/>
            <a:ext cx="11423560" cy="646331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মীমাংসা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1466849"/>
            <a:ext cx="5795493" cy="38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5170" y="347729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213" y="5602309"/>
            <a:ext cx="11590986" cy="584775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9" y="1388302"/>
            <a:ext cx="6053071" cy="37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656" y="360608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946" y="4984124"/>
            <a:ext cx="9852340" cy="1200329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দূরীকরণের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1296205"/>
            <a:ext cx="6053071" cy="30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656" y="360608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50" y="5434885"/>
            <a:ext cx="11410682" cy="615553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সমঅধিকার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47" y="1622556"/>
            <a:ext cx="4858295" cy="32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" y="1622556"/>
            <a:ext cx="5753897" cy="32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656" y="360608"/>
            <a:ext cx="6053071" cy="682581"/>
          </a:xfrm>
          <a:prstGeom prst="rect">
            <a:avLst/>
          </a:prstGeom>
          <a:solidFill>
            <a:srgbClr val="FF0066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251" y="5653827"/>
            <a:ext cx="9028090" cy="646331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সৌভ্রাতৃত্বমূলক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58" y="1176092"/>
            <a:ext cx="6422265" cy="42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1" name="Oval 1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4406952" y="384791"/>
            <a:ext cx="3528544" cy="830997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62A148-1327-46BA-BA58-AEEE4DD80348}"/>
              </a:ext>
            </a:extLst>
          </p:cNvPr>
          <p:cNvSpPr txBox="1"/>
          <p:nvPr/>
        </p:nvSpPr>
        <p:spPr>
          <a:xfrm>
            <a:off x="452812" y="1215788"/>
            <a:ext cx="1143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1.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১৯৪৮।  </a:t>
            </a:r>
          </a:p>
          <a:p>
            <a:pPr lvl="1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দিবসটি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bn-IN" sz="36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600" b="1" dirty="0" err="1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3.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৫টি। 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042305" y="290828"/>
            <a:ext cx="844534" cy="830112"/>
            <a:chOff x="28136" y="0"/>
            <a:chExt cx="924231" cy="1045173"/>
          </a:xfrm>
        </p:grpSpPr>
        <p:sp>
          <p:nvSpPr>
            <p:cNvPr id="23" name="Oval 22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5399" y="367478"/>
            <a:ext cx="3528544" cy="769441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64" y="5029200"/>
            <a:ext cx="2446664" cy="159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9" name="Oval 8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23735" y="5349977"/>
            <a:ext cx="8522604" cy="646331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3" y="1385484"/>
            <a:ext cx="5640947" cy="37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6" name="Oval 5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623" y="5779530"/>
            <a:ext cx="1484188" cy="944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8" b="953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94" y="4790659"/>
            <a:ext cx="1101045" cy="1977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13" y="1539624"/>
            <a:ext cx="6428935" cy="39906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80381" y="43155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74394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92" y="966749"/>
            <a:ext cx="7037734" cy="45465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92626" y="5632170"/>
            <a:ext cx="7010400" cy="63610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Mainamati</a:t>
            </a:r>
            <a:r>
              <a:rPr lang="en-US" sz="3600" b="1" dirty="0">
                <a:solidFill>
                  <a:srgbClr val="002060"/>
                </a:solidFill>
              </a:rPr>
              <a:t> War Cemetery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4417" y="251791"/>
            <a:ext cx="6361044" cy="58309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+mj-lt"/>
              </a:rPr>
              <a:t>Let’s watch a picture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77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1" name="Oval 2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7" y="225607"/>
            <a:ext cx="5839097" cy="6122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04" y="500902"/>
            <a:ext cx="3082923" cy="4698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54" y="1147636"/>
            <a:ext cx="2129752" cy="1981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8023" y="508416"/>
            <a:ext cx="4101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55793" y="1277857"/>
            <a:ext cx="3714764" cy="210016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084217" y="2225047"/>
            <a:ext cx="9562981" cy="3347924"/>
            <a:chOff x="1895690" y="1767849"/>
            <a:chExt cx="8751508" cy="3347924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151" name="Chevron 15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2" name="Chevron 15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Chevron 15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4" name="Chevron 15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3" name="Group 112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145" name="Chevron 144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Chevron 145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Chevron 146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Chevron 147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Chevron 148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16" name="Chevron 11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Chevron 11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Chevron 11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Chevron 11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reeform 119"/>
            <p:cNvSpPr/>
            <p:nvPr/>
          </p:nvSpPr>
          <p:spPr>
            <a:xfrm>
              <a:off x="2215701" y="3515877"/>
              <a:ext cx="8039168" cy="859899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Oval 12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Oval 12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Donut 12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Donut 12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Donut 12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98814" y="193681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0124" y="2764128"/>
              <a:ext cx="731364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অঙ্গ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সংগঠন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8" name="Rectangle 137"/>
            <p:cNvSpPr/>
            <p:nvPr/>
          </p:nvSpPr>
          <p:spPr>
            <a:xfrm>
              <a:off x="2718687" y="3602636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জাতিসংঘের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Donut 139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2" name="Oval 141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3" name="Oval 142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2" name="TextBox 51"/>
          <p:cNvSpPr txBox="1"/>
          <p:nvPr/>
        </p:nvSpPr>
        <p:spPr>
          <a:xfrm>
            <a:off x="2023807" y="1397844"/>
            <a:ext cx="489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17373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5364" y="174810"/>
            <a:ext cx="2702854" cy="61737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05194" y="4771507"/>
            <a:ext cx="1176443" cy="1063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9878" y="278760"/>
            <a:ext cx="10792551" cy="1983345"/>
            <a:chOff x="265614" y="3973934"/>
            <a:chExt cx="11698858" cy="22851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4" y="3973936"/>
              <a:ext cx="4529339" cy="22851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953" y="3973935"/>
              <a:ext cx="3988439" cy="22851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391" y="3973934"/>
              <a:ext cx="3181081" cy="2285196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020303" y="2457167"/>
            <a:ext cx="10301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ব্যাপকতা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ধ্বংসলীলা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জাগিয়ে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নেশন্স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জাতিসমূহকে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ধ্বংসলীলা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বীভৎসতা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১৯৩৮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নেশন্সের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একরূপ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বিশ্ববাসী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8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9" y="210153"/>
            <a:ext cx="4698709" cy="3048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487" y="3400023"/>
            <a:ext cx="4443212" cy="425002"/>
          </a:xfrm>
          <a:prstGeom prst="rect">
            <a:avLst/>
          </a:prstGeom>
          <a:ln w="28575">
            <a:solidFill>
              <a:srgbClr val="00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1941: The </a:t>
            </a:r>
            <a:r>
              <a:rPr lang="en-US" sz="2800" dirty="0">
                <a:latin typeface="+mj-lt"/>
              </a:rPr>
              <a:t>Atlantic Charter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8670" y="285595"/>
            <a:ext cx="6800045" cy="3539430"/>
          </a:xfrm>
          <a:prstGeom prst="rect">
            <a:avLst/>
          </a:prstGeom>
          <a:ln w="28575"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1941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প্রাবাসী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বিশ্বশান্তি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১৯৪১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প্রাধানমন্ত্রী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চার্চিল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রুজভেল্ট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দ্বি-পক্ষীয়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87" y="4134119"/>
            <a:ext cx="11384924" cy="1815882"/>
          </a:xfrm>
          <a:prstGeom prst="rect">
            <a:avLst/>
          </a:prstGeom>
          <a:ln w="28575">
            <a:solidFill>
              <a:srgbClr val="00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২৬টি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২১টি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১৯৪৩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মন্ত্রিগণ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মস্কো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স্বক্ষর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মস্কো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420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467" y="407595"/>
            <a:ext cx="4855335" cy="5509200"/>
          </a:xfrm>
          <a:prstGeom prst="rect">
            <a:avLst/>
          </a:prstGeom>
          <a:ln w="38100"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সানফ্রান্সিসকো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প্রতিনিধিবৃন্দ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১১১টি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804" y="4623516"/>
            <a:ext cx="5630135" cy="954107"/>
          </a:xfrm>
          <a:prstGeom prst="rect">
            <a:avLst/>
          </a:prstGeom>
          <a:ln w="38100">
            <a:solidFill>
              <a:srgbClr val="33CC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10 </a:t>
            </a:r>
            <a:r>
              <a:rPr lang="en-US" sz="2800" b="1" dirty="0" smtClean="0">
                <a:latin typeface="+mj-lt"/>
              </a:rPr>
              <a:t>January, </a:t>
            </a:r>
            <a:r>
              <a:rPr lang="en-US" sz="2800" b="1" dirty="0">
                <a:latin typeface="+mj-lt"/>
              </a:rPr>
              <a:t>1946</a:t>
            </a:r>
            <a:r>
              <a:rPr lang="en-US" sz="2800" b="1" dirty="0" smtClean="0">
                <a:latin typeface="+mj-lt"/>
              </a:rPr>
              <a:t>: </a:t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First </a:t>
            </a:r>
            <a:r>
              <a:rPr lang="en-US" sz="2800" b="1" dirty="0">
                <a:latin typeface="+mj-lt"/>
              </a:rPr>
              <a:t>Session of the United </a:t>
            </a:r>
            <a:r>
              <a:rPr lang="en-US" sz="2800" b="1" dirty="0" smtClean="0">
                <a:latin typeface="+mj-lt"/>
              </a:rPr>
              <a:t>Nations</a:t>
            </a:r>
            <a:endParaRPr lang="en-US" sz="28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4" y="407595"/>
            <a:ext cx="5630135" cy="3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136" y="4069724"/>
            <a:ext cx="4709374" cy="187743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১৯৩।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১৩৬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নরওয়ের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ট্রিগভেলী</a:t>
            </a:r>
            <a:r>
              <a:rPr lang="en-US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4136" y="631065"/>
            <a:ext cx="4915436" cy="27699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যুক্তরাষ্ট্রের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নিউইয়র্ক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চীনা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রুশ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স্পেনিশ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সচিবালয়ে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9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9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4" y="476519"/>
            <a:ext cx="5768863" cy="3043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3" y="3817110"/>
            <a:ext cx="5768864" cy="23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9539</TotalTime>
  <Words>1234</Words>
  <Application>Microsoft Office PowerPoint</Application>
  <PresentationFormat>Widescreen</PresentationFormat>
  <Paragraphs>72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752</cp:revision>
  <dcterms:created xsi:type="dcterms:W3CDTF">2020-11-03T15:24:20Z</dcterms:created>
  <dcterms:modified xsi:type="dcterms:W3CDTF">2021-02-12T17:12:25Z</dcterms:modified>
</cp:coreProperties>
</file>