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7" r:id="rId5"/>
    <p:sldId id="266" r:id="rId6"/>
    <p:sldId id="295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S" initials="T" lastIdx="4" clrIdx="0">
    <p:extLst>
      <p:ext uri="{19B8F6BF-5375-455C-9EA6-DF929625EA0E}">
        <p15:presenceInfo xmlns:p15="http://schemas.microsoft.com/office/powerpoint/2012/main" xmlns="" userId="T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905" autoAdjust="0"/>
    <p:restoredTop sz="93900" autoAdjust="0"/>
  </p:normalViewPr>
  <p:slideViewPr>
    <p:cSldViewPr>
      <p:cViewPr varScale="1">
        <p:scale>
          <a:sx n="74" d="100"/>
          <a:sy n="74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28T16:09:52.552" idx="1">
    <p:pos x="10" y="10"/>
    <p:text/>
    <p:extLst>
      <p:ext uri="{C676402C-5697-4E1C-873F-D02D1690AC5C}">
        <p15:threadingInfo xmlns:p15="http://schemas.microsoft.com/office/powerpoint/2012/main" xmlns="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62913-01D9-4640-855F-04618815E908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2B231-5040-4834-8E07-B346A969BC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1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সকলকে গোলাপীয় শুভেচ্ছা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54163"/>
            <a:ext cx="8534399" cy="5151437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OEL\Desktop\Swrton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0407" cy="54063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752600" y="152400"/>
            <a:ext cx="57150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স্বরতন্ত্র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EL\Desktop\J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455340" cy="51815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981200" y="228600"/>
            <a:ext cx="5410200" cy="990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জিভ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\Desktop\T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248400" cy="45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2057400" y="304800"/>
            <a:ext cx="53340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ঠোঁট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OEL\Desktop\co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4267200" cy="464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8195" name="Picture 3" descr="C:\Users\DOEL\Desktop\Coy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24000"/>
            <a:ext cx="3933825" cy="464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1600200" y="152400"/>
            <a:ext cx="6019800" cy="12192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চোয়াল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OEL\Desktop\Tut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8001000" cy="5029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219200" y="152400"/>
            <a:ext cx="68580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দাঁত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OEL\Desktop\ta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120" y="1600200"/>
            <a:ext cx="7477760" cy="487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295400" y="152400"/>
            <a:ext cx="6705600" cy="12192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তালু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5715000" cy="525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381000" y="228600"/>
            <a:ext cx="5334000" cy="990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বাগযন্ত্র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381000"/>
            <a:ext cx="2971800" cy="63094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শক্ত তালু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কোমল তালু (জিহবা মূল)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গলবিল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স্বরযন্ত্র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খাদ্যনালি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শ্বাসনালি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নাসিক্য-গহবর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নাসারন্ধ্র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ঠোঁট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জিভ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দাঁত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মুখ-গহবর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চোয়াল</a:t>
            </a:r>
          </a:p>
          <a:p>
            <a:pPr marL="0" lvl="4"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ফুসফুস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মধ্যচ্ছদা</a:t>
            </a:r>
          </a:p>
          <a:p>
            <a:pPr marL="0" lvl="1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ধ্বনির উচ্চারণে মানব শরীরের এই প্রত্যঙ্গ গুলোই একত্রে হয় বাগযন্ত্র।                        </a:t>
            </a:r>
          </a:p>
          <a:p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5867400" cy="1371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685871"/>
            <a:ext cx="830580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ক-দলঃ  ধ্বনির উচ্চারণে তোমাদের শরীরের যেসব প্রত্যঙ্গগুলো জড়িত তার নাম লিখ।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343400"/>
            <a:ext cx="838200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খ-দলঃ  বাগযন্ত্রের মাধ্যমে তোমরা কি কি কাজ করে থাক তার ব্যাখ্যা লিখ।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381000"/>
            <a:ext cx="64770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08660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বাগযন্ত্র কাকে বলে?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971800"/>
            <a:ext cx="7086600" cy="92333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বাগযন্ত্রের প্রধান কাজ কি কি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038600"/>
            <a:ext cx="8001000" cy="156966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ধ্বনির উচ্চারণে মানব শরীরের যেসব প্রত্যঙ্গগুলো জরিত তার কয়েকটি নাম বল।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381000"/>
            <a:ext cx="72390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05835"/>
            <a:ext cx="8305800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ধ্বনির উচ্চারণে মানব শরীরের যেসব প্রত্যঙ্গগুলো জড়িত, তার প্রত্যেকটির কার্য প্রণালি লিখে আনবে।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352800" cy="6858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312384"/>
            <a:ext cx="586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চুনকুড়ি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42071" y="1723709"/>
            <a:ext cx="382229" cy="3602290"/>
            <a:chOff x="5867400" y="1553496"/>
            <a:chExt cx="382229" cy="3602290"/>
          </a:xfrm>
        </p:grpSpPr>
        <p:grpSp>
          <p:nvGrpSpPr>
            <p:cNvPr id="11" name="Group 10"/>
            <p:cNvGrpSpPr/>
            <p:nvPr/>
          </p:nvGrpSpPr>
          <p:grpSpPr>
            <a:xfrm>
              <a:off x="5867400" y="1553496"/>
              <a:ext cx="381000" cy="3602290"/>
              <a:chOff x="5867400" y="1553496"/>
              <a:chExt cx="381000" cy="3602290"/>
            </a:xfrm>
          </p:grpSpPr>
          <p:cxnSp>
            <p:nvCxnSpPr>
              <p:cNvPr id="13" name="Straight Connector 12"/>
              <p:cNvCxnSpPr>
                <a:stCxn id="12" idx="4"/>
              </p:cNvCxnSpPr>
              <p:nvPr/>
            </p:nvCxnSpPr>
            <p:spPr>
              <a:xfrm flipV="1">
                <a:off x="6059129" y="2032828"/>
                <a:ext cx="0" cy="31229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896896" y="1676400"/>
                <a:ext cx="0" cy="322497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6218904" y="1676400"/>
                <a:ext cx="0" cy="322497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5867400" y="1553496"/>
                <a:ext cx="381000" cy="5088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868629" y="4646958"/>
              <a:ext cx="381000" cy="5088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2000" y="114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18" y="1295400"/>
            <a:ext cx="2533563" cy="2590800"/>
          </a:xfrm>
          <a:prstGeom prst="ellipse">
            <a:avLst/>
          </a:prstGeom>
        </p:spPr>
      </p:pic>
      <p:pic>
        <p:nvPicPr>
          <p:cNvPr id="19" name="Content Placeholder 3" descr="5429141790_8b6d49b85e_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9" y="2516084"/>
            <a:ext cx="4648201" cy="388471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0" name="Rectangle 19"/>
          <p:cNvSpPr/>
          <p:nvPr/>
        </p:nvSpPr>
        <p:spPr>
          <a:xfrm>
            <a:off x="4267199" y="1044063"/>
            <a:ext cx="4648202" cy="14705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 ব্যাকরণ ও নির্মিতি</a:t>
            </a:r>
            <a:b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ষষ্ঠ শ্রেণি</a:t>
            </a:r>
            <a:endParaRPr lang="en-US" sz="6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76200"/>
            <a:ext cx="7848600" cy="1371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399"/>
            <a:ext cx="8458200" cy="519979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228600"/>
            <a:ext cx="7239000" cy="12954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458200" cy="47243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ক-ব্যাকরণ</a:t>
            </a:r>
          </a:p>
          <a:p>
            <a:pPr algn="ctr"/>
            <a:r>
              <a:rPr lang="bn-BD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অধ্যায়ঃদ্বিতীয়</a:t>
            </a:r>
          </a:p>
          <a:p>
            <a:pPr algn="ctr"/>
            <a:r>
              <a:rPr lang="bn-BD" sz="115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ধ্বনিতত্ত্ব</a:t>
            </a:r>
            <a:endParaRPr lang="en-US" sz="115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315200" cy="480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1600200" y="76200"/>
            <a:ext cx="6019800" cy="7620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914400"/>
            <a:ext cx="74676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বাগযন্ত্র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381000"/>
            <a:ext cx="7239000" cy="1371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001000" cy="440120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শিক্ষার্থিরা-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বাগযন্ত্র কি তা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ধ্বনির উচ্চারণে মানব শরীরের 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প্রত্যঙ্গগুলো জড়িত তার নাম নির্ণয়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বাগযন্ত্রের মাধ্যমে তোমরা কি কি কাজ করে থাক তার ব্যাখ্যা করতে পারবে।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457200"/>
            <a:ext cx="8610600" cy="58674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Fusf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7239000" cy="5105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600200" y="152400"/>
            <a:ext cx="61722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ফুসফুস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sasna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371600"/>
            <a:ext cx="7239001" cy="525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1676400" y="228600"/>
            <a:ext cx="6096000" cy="10668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শ্বাসনালি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152400"/>
            <a:ext cx="6400800" cy="990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স্বরযন্ত্র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_1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8077200" cy="5105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179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সকলকে গোলাপীয় শুভেচ্ছা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গোলাপিয় শুভেচ্ছা</dc:title>
  <dc:creator>TSS</dc:creator>
  <cp:lastModifiedBy>sarika sana sithi</cp:lastModifiedBy>
  <cp:revision>100</cp:revision>
  <dcterms:created xsi:type="dcterms:W3CDTF">2006-08-16T00:00:00Z</dcterms:created>
  <dcterms:modified xsi:type="dcterms:W3CDTF">2021-02-13T01:35:19Z</dcterms:modified>
</cp:coreProperties>
</file>