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8" r:id="rId2"/>
    <p:sldId id="285" r:id="rId3"/>
    <p:sldId id="281" r:id="rId4"/>
    <p:sldId id="262" r:id="rId5"/>
    <p:sldId id="282" r:id="rId6"/>
    <p:sldId id="263" r:id="rId7"/>
    <p:sldId id="264" r:id="rId8"/>
    <p:sldId id="265" r:id="rId9"/>
    <p:sldId id="266" r:id="rId10"/>
    <p:sldId id="256" r:id="rId11"/>
    <p:sldId id="267" r:id="rId12"/>
    <p:sldId id="269" r:id="rId13"/>
    <p:sldId id="28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36" autoAdjust="0"/>
    <p:restoredTop sz="94660"/>
  </p:normalViewPr>
  <p:slideViewPr>
    <p:cSldViewPr snapToGrid="0">
      <p:cViewPr varScale="1">
        <p:scale>
          <a:sx n="70" d="100"/>
          <a:sy n="70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9F957-3E2C-4F21-A7FB-C26C4CE8C4BB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0DA1D-005A-4268-BA6D-624EB479F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620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9B751-307B-4AB1-B7CD-059B93A125D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97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CD3E0-8107-4FB5-B251-C907DFA70B7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360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BCD4-B0F9-4AEC-AA67-4BADF382A607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58A22-656A-4DD0-9C2F-8B7A5BC12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458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BCD4-B0F9-4AEC-AA67-4BADF382A607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58A22-656A-4DD0-9C2F-8B7A5BC12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37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BCD4-B0F9-4AEC-AA67-4BADF382A607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58A22-656A-4DD0-9C2F-8B7A5BC12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853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BCD4-B0F9-4AEC-AA67-4BADF382A607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58A22-656A-4DD0-9C2F-8B7A5BC12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248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BCD4-B0F9-4AEC-AA67-4BADF382A607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58A22-656A-4DD0-9C2F-8B7A5BC12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36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BCD4-B0F9-4AEC-AA67-4BADF382A607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58A22-656A-4DD0-9C2F-8B7A5BC12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373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BCD4-B0F9-4AEC-AA67-4BADF382A607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58A22-656A-4DD0-9C2F-8B7A5BC12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99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BCD4-B0F9-4AEC-AA67-4BADF382A607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58A22-656A-4DD0-9C2F-8B7A5BC12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130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BCD4-B0F9-4AEC-AA67-4BADF382A607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58A22-656A-4DD0-9C2F-8B7A5BC12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68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BCD4-B0F9-4AEC-AA67-4BADF382A607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58A22-656A-4DD0-9C2F-8B7A5BC12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19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BCD4-B0F9-4AEC-AA67-4BADF382A607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58A22-656A-4DD0-9C2F-8B7A5BC12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305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7BCD4-B0F9-4AEC-AA67-4BADF382A607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58A22-656A-4DD0-9C2F-8B7A5BC12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92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04931" y="1282477"/>
            <a:ext cx="11448738" cy="5029200"/>
            <a:chOff x="-1524000" y="753594"/>
            <a:chExt cx="11448738" cy="5029200"/>
          </a:xfrm>
        </p:grpSpPr>
        <p:sp>
          <p:nvSpPr>
            <p:cNvPr id="3" name="TextBox 2"/>
            <p:cNvSpPr txBox="1"/>
            <p:nvPr/>
          </p:nvSpPr>
          <p:spPr>
            <a:xfrm rot="18580910">
              <a:off x="2011916" y="2337170"/>
              <a:ext cx="5029200" cy="186204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1500" dirty="0" err="1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স্বা</a:t>
              </a:r>
              <a:r>
                <a:rPr lang="bn-BD" sz="11500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গতম</a:t>
              </a:r>
              <a:endParaRPr lang="en-US" sz="2800" dirty="0">
                <a:solidFill>
                  <a:srgbClr val="7030A0"/>
                </a:solidFill>
              </a:endParaRPr>
            </a:p>
          </p:txBody>
        </p:sp>
        <p:pic>
          <p:nvPicPr>
            <p:cNvPr id="6" name="Picture 5" descr="silk-flower-arrangment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1524000" y="923329"/>
              <a:ext cx="4386093" cy="4386093"/>
            </a:xfrm>
            <a:prstGeom prst="rect">
              <a:avLst/>
            </a:prstGeom>
          </p:spPr>
        </p:pic>
        <p:pic>
          <p:nvPicPr>
            <p:cNvPr id="8" name="Picture 7" descr="untitled0.bmp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90938" y="1255677"/>
              <a:ext cx="3733800" cy="37213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9718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325" y="737955"/>
            <a:ext cx="8625225" cy="5937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76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22674" y="28354"/>
            <a:ext cx="5486400" cy="923330"/>
          </a:xfrm>
          <a:prstGeom prst="rect">
            <a:avLst/>
          </a:prstGeom>
          <a:ln w="57150"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5400" b="1" dirty="0">
                <a:latin typeface="NikoshBAN" pitchFamily="2" charset="0"/>
                <a:cs typeface="NikoshBAN" pitchFamily="2" charset="0"/>
              </a:rPr>
              <a:t>পাঠ </a:t>
            </a:r>
            <a:r>
              <a:rPr lang="bn-BD" sz="5400" b="1" dirty="0">
                <a:latin typeface="NikoshBAN" pitchFamily="2" charset="0"/>
                <a:cs typeface="NikoshBAN" pitchFamily="2" charset="0"/>
              </a:rPr>
              <a:t>বই </a:t>
            </a:r>
            <a:r>
              <a:rPr lang="bn-IN" sz="5400" b="1" dirty="0">
                <a:latin typeface="NikoshBAN" pitchFamily="2" charset="0"/>
                <a:cs typeface="NikoshBAN" pitchFamily="2" charset="0"/>
              </a:rPr>
              <a:t>সং</a:t>
            </a:r>
            <a:r>
              <a:rPr lang="bn-BD" sz="5400" b="1" dirty="0">
                <a:latin typeface="NikoshBAN" pitchFamily="2" charset="0"/>
                <a:cs typeface="NikoshBAN" pitchFamily="2" charset="0"/>
              </a:rPr>
              <a:t>যোগ </a:t>
            </a:r>
            <a:r>
              <a:rPr lang="bn-IN" sz="5400" b="1" dirty="0"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066801"/>
            <a:ext cx="8305800" cy="5611927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694143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01554" y="195974"/>
            <a:ext cx="6934200" cy="132343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dirty="0">
                <a:latin typeface="NikoshBAN" pitchFamily="2" charset="0"/>
                <a:cs typeface="NikoshBAN" pitchFamily="2" charset="0"/>
              </a:rPr>
              <a:t>         বাড়ীর </a:t>
            </a:r>
            <a:r>
              <a:rPr lang="bn-IN" sz="8000" dirty="0">
                <a:latin typeface="NikoshBAN" pitchFamily="2" charset="0"/>
                <a:cs typeface="NikoshBAN" pitchFamily="2" charset="0"/>
              </a:rPr>
              <a:t> কাজ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86275" y="2960242"/>
            <a:ext cx="8839199" cy="175432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১। বৈশ্বিক উষ্ণায়ন কী ?কীভাবে আমরা জলবায়ু পরিবর্তনের হার কমাতে পারি তা চারটি বাক্যে লিখ ? 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220783"/>
            <a:ext cx="2209800" cy="12581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2" name="Rectangle 1"/>
          <p:cNvSpPr/>
          <p:nvPr/>
        </p:nvSpPr>
        <p:spPr>
          <a:xfrm>
            <a:off x="978060" y="1826149"/>
            <a:ext cx="44278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জলবায়ু পরিবর্তন কী ? 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439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7006794"/>
          </a:xfrm>
        </p:spPr>
      </p:pic>
      <p:sp>
        <p:nvSpPr>
          <p:cNvPr id="8" name="TextBox 7"/>
          <p:cNvSpPr txBox="1"/>
          <p:nvPr/>
        </p:nvSpPr>
        <p:spPr>
          <a:xfrm>
            <a:off x="5715000" y="533400"/>
            <a:ext cx="4724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78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41196" y="2513441"/>
            <a:ext cx="2199353" cy="854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95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95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4648201"/>
            <a:ext cx="3223808" cy="164936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সেলিম রেজা</a:t>
            </a:r>
          </a:p>
          <a:p>
            <a:r>
              <a:rPr lang="bn-BD" sz="2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r>
              <a:rPr lang="bn-BD" sz="2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মনোহরদী মডেল সঃ প্রাঃ বিঃ</a:t>
            </a:r>
          </a:p>
          <a:p>
            <a:r>
              <a:rPr lang="bn-BD" sz="2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মনোহরদী, নরসিংদী।</a:t>
            </a:r>
            <a:endParaRPr lang="en-US" sz="2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388" y="924674"/>
            <a:ext cx="3094469" cy="309446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09E1AB1-FC89-416A-9224-CFEFE52FC7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782" y="119456"/>
            <a:ext cx="3525540" cy="4058214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B2BF666C-56E8-444F-97A3-E6F8E24A577E}"/>
              </a:ext>
            </a:extLst>
          </p:cNvPr>
          <p:cNvSpPr/>
          <p:nvPr/>
        </p:nvSpPr>
        <p:spPr>
          <a:xfrm>
            <a:off x="6102824" y="4303455"/>
            <a:ext cx="547047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শ্রেণিঃপঞ্চম</a:t>
            </a:r>
          </a:p>
          <a:p>
            <a:r>
              <a:rPr lang="bn-IN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বিষয়ঃপ্রাথমিক </a:t>
            </a:r>
            <a:r>
              <a:rPr lang="bn-BD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bn-IN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 </a:t>
            </a:r>
            <a:r>
              <a:rPr lang="bn-IN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শিরোনামঃ</a:t>
            </a:r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জলবায়ু পরিবর্তন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</a:t>
            </a:r>
            <a:r>
              <a:rPr lang="bn-IN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বৈশ্বিক উষ্ণায়ন</a:t>
            </a:r>
            <a:endParaRPr lang="bn-IN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2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7505468" y="6541251"/>
            <a:ext cx="4468822" cy="365125"/>
          </a:xfrm>
        </p:spPr>
        <p:txBody>
          <a:bodyPr/>
          <a:lstStyle/>
          <a:p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Saiful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islam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bajitpur-01922223609</a:t>
            </a:r>
          </a:p>
          <a:p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266318" y="6526737"/>
            <a:ext cx="849939" cy="365125"/>
          </a:xfrm>
        </p:spPr>
        <p:txBody>
          <a:bodyPr/>
          <a:lstStyle/>
          <a:p>
            <a:fld id="{3D3AF3DF-5AFE-4625-B8E4-9EAE16E6C0B6}" type="datetime5">
              <a:rPr lang="en-US" smtClean="0">
                <a:solidFill>
                  <a:schemeClr val="tx1"/>
                </a:solidFill>
              </a:rPr>
              <a:pPr/>
              <a:t>11-Feb-21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Up Ribbon 7"/>
          <p:cNvSpPr/>
          <p:nvPr/>
        </p:nvSpPr>
        <p:spPr>
          <a:xfrm>
            <a:off x="2705583" y="327920"/>
            <a:ext cx="5297714" cy="1464825"/>
          </a:xfrm>
          <a:prstGeom prst="ribbon2">
            <a:avLst>
              <a:gd name="adj1" fmla="val 33333"/>
              <a:gd name="adj2" fmla="val 75000"/>
            </a:avLst>
          </a:prstGeom>
          <a:solidFill>
            <a:schemeClr val="tx2">
              <a:lumMod val="60000"/>
              <a:lumOff val="40000"/>
            </a:schemeClr>
          </a:solidFill>
          <a:ln w="19050"/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পাঠ </a:t>
            </a:r>
            <a:endParaRPr lang="en-US" sz="6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Wave 9"/>
          <p:cNvSpPr/>
          <p:nvPr/>
        </p:nvSpPr>
        <p:spPr>
          <a:xfrm>
            <a:off x="1640908" y="2678895"/>
            <a:ext cx="8098971" cy="2090057"/>
          </a:xfrm>
          <a:prstGeom prst="wave">
            <a:avLst/>
          </a:prstGeom>
          <a:solidFill>
            <a:schemeClr val="accent6">
              <a:lumMod val="40000"/>
              <a:lumOff val="60000"/>
            </a:schemeClr>
          </a:solidFill>
          <a:ln w="38100"/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বৈশ্বিক উষ্ণায়ন</a:t>
            </a:r>
            <a:endParaRPr lang="en-US" sz="8000" b="1" dirty="0">
              <a:ln w="31550" cmpd="sng">
                <a:solidFill>
                  <a:sysClr val="windowText" lastClr="000000"/>
                </a:soli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53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752600" y="109870"/>
            <a:ext cx="8839200" cy="923330"/>
          </a:xfrm>
          <a:prstGeom prst="rect">
            <a:avLst/>
          </a:prstGeom>
          <a:ln w="571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শিক্ষার্থীরা </a:t>
            </a:r>
            <a:r>
              <a:rPr lang="bn-IN" sz="5400" dirty="0">
                <a:latin typeface="NikoshBAN" pitchFamily="2" charset="0"/>
                <a:cs typeface="NikoshBAN" pitchFamily="2" charset="0"/>
              </a:rPr>
              <a:t>নিচের 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প্রশ্নগুলোর উত্তর দাও।  </a:t>
            </a:r>
            <a:r>
              <a:rPr lang="bn-IN" sz="5400" dirty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20949" y="1143000"/>
            <a:ext cx="7315200" cy="14465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bn-BD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আবহাওয়া কী ? 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bn-BD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জলবায়ু কী ?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1972" y="2685295"/>
            <a:ext cx="8991600" cy="41549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bn-BD" sz="4400" dirty="0">
                <a:solidFill>
                  <a:srgbClr val="F418CA"/>
                </a:solidFill>
                <a:latin typeface="NikoshBAN" pitchFamily="2" charset="0"/>
                <a:cs typeface="NikoshBAN" pitchFamily="2" charset="0"/>
              </a:rPr>
              <a:t>আবহাওয়া হলো কোনো নির্দিষ্ট সময়ে কোনো নির্দিষ্ট স্থানের আকাশ ও বায়ুমন্ডলের সাময়িক অবস্থা।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bn-BD" sz="4400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কোনো স্থানের আবহাওয়া পরিবর্তনের নির্দিষ্ট ধারাই জলবায়ু। জলবায়ু হলো কোনো স্থানের বহু বছরের আবহাওয়ার গড় অবস্থা ।</a:t>
            </a:r>
            <a:endParaRPr lang="en-US" sz="4400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81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" grpId="0" build="allAtOnce" animBg="1"/>
      <p:bldP spid="6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3950" y="816799"/>
            <a:ext cx="1091565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জলবায়ু পরিবর্তন কী ? </a:t>
            </a:r>
          </a:p>
          <a:p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উত্তরঃ জলবায়ু হলো আবহাওয়ার দীর্ঘ সময়ের গড় অবস্থা ।কোনো অঞ্চলের আবহাওয়া কখনো স্বাভাবিক থাকতে পারে আবার কখনো চরম অবস্থা দেখা দিতে পারে।আবহাওয়ার এই পরিবর্তন ঐ অঞ্চলের তাপমাত্রা, বৃস্টিপাতের পরিমাণ,কালবৈশাখী বা ঘূর্ণিঝড়ের প্রবণতা দ্বারা নির্নয় করা যায় ।আবহাওয়ার এই ভিন্নতা একটি স্বাভাবিক ঘটনা । অপরদিকে ,আবহাওয়ার উপাদানগুলোর উল্লেখযোগ্য স্থায়ী পরিবর্তন হলো জলবায়ু পরিবর্তন.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5076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0070" y="2133600"/>
            <a:ext cx="8839200" cy="156966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আজ আমরা বৈশ্বিক উষ্ণায়ন নিয়ে আলোচনা করব। বৈশ্বিক উষ্ণায়ন কী ?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8600"/>
            <a:ext cx="8077200" cy="1600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3" name="5-Point Star 2"/>
          <p:cNvSpPr/>
          <p:nvPr/>
        </p:nvSpPr>
        <p:spPr>
          <a:xfrm>
            <a:off x="1764119" y="2168156"/>
            <a:ext cx="504160" cy="533400"/>
          </a:xfrm>
          <a:prstGeom prst="star5">
            <a:avLst>
              <a:gd name="adj" fmla="val 24507"/>
              <a:gd name="hf" fmla="val 105146"/>
              <a:gd name="vf" fmla="val 110557"/>
            </a:avLst>
          </a:prstGeom>
          <a:solidFill>
            <a:srgbClr val="F418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605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9186" y="24810"/>
            <a:ext cx="8839200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 পৃথিবীর গড় তাপমাত্রার কি কোনো পরিবর্তন হচ্ছে?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907" y="1842977"/>
            <a:ext cx="8839200" cy="472267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515377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7290" y="1524001"/>
            <a:ext cx="8936665" cy="424731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857250" indent="-857250">
              <a:buFont typeface="Wingdings" pitchFamily="2" charset="2"/>
              <a:buChar char="§"/>
            </a:pPr>
            <a:r>
              <a:rPr lang="bn-BD" sz="6600" dirty="0">
                <a:latin typeface="NikoshBAN" pitchFamily="2" charset="0"/>
                <a:cs typeface="NikoshBAN" pitchFamily="2" charset="0"/>
              </a:rPr>
              <a:t>১৮৮০ সালে গড় তাপমাত্রা কত ছিল ? </a:t>
            </a:r>
            <a:r>
              <a:rPr lang="bn-IN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  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bn-BD" sz="6600" dirty="0">
                <a:latin typeface="NikoshBAN" pitchFamily="2" charset="0"/>
                <a:cs typeface="NikoshBAN" pitchFamily="2" charset="0"/>
              </a:rPr>
              <a:t>এই তাপমাত্রার মধ্যে কী কোনো পার্থক্য দেখা যাচ্ছে</a:t>
            </a:r>
            <a:r>
              <a:rPr lang="bn-BD" sz="7200" dirty="0">
                <a:latin typeface="NikoshBAN" pitchFamily="2" charset="0"/>
                <a:cs typeface="NikoshBAN" pitchFamily="2" charset="0"/>
              </a:rPr>
              <a:t>?</a:t>
            </a:r>
            <a:r>
              <a:rPr lang="bn-IN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dirty="0"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83489" y="180754"/>
            <a:ext cx="8784265" cy="92333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i="1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পর্যবেক্ষণ </a:t>
            </a:r>
            <a:r>
              <a:rPr lang="bn-IN" sz="5400" i="1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করে বল </a:t>
            </a:r>
            <a:r>
              <a:rPr lang="bn-BD" sz="5400" i="1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এবং খাতায় লিখ।</a:t>
            </a:r>
            <a:endParaRPr lang="en-US" sz="5400" i="1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941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40" y="0"/>
            <a:ext cx="8763000" cy="44196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3" name="Rectangle 2"/>
          <p:cNvSpPr/>
          <p:nvPr/>
        </p:nvSpPr>
        <p:spPr>
          <a:xfrm>
            <a:off x="638840" y="4419600"/>
            <a:ext cx="1084831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Wingdings" pitchFamily="2" charset="2"/>
              <a:buChar char="v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বৈশ্বিক উষ্ণায়ন কী ?</a:t>
            </a:r>
          </a:p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উত্তরঃ </a:t>
            </a:r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বিজ্ঞানীরা গবেষণা করে দেখেছেন যে , পৃথিবীর গড় তাপমাত্রা ধীরে ধীরে বাড়ছে ।পৃথিবীর তাপমাত্রা এভাবে বেড়ে যাওয়াকে বৈশ্বিক উষ্ণায়ন বলে ।</a:t>
            </a:r>
          </a:p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204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248</Words>
  <Application>Microsoft Office PowerPoint</Application>
  <PresentationFormat>Widescreen</PresentationFormat>
  <Paragraphs>37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PC</dc:creator>
  <cp:lastModifiedBy>MY PC</cp:lastModifiedBy>
  <cp:revision>10</cp:revision>
  <dcterms:created xsi:type="dcterms:W3CDTF">2020-09-11T16:28:50Z</dcterms:created>
  <dcterms:modified xsi:type="dcterms:W3CDTF">2021-02-11T16:57:31Z</dcterms:modified>
</cp:coreProperties>
</file>