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79" r:id="rId5"/>
    <p:sldId id="262" r:id="rId6"/>
    <p:sldId id="263" r:id="rId7"/>
    <p:sldId id="280" r:id="rId8"/>
    <p:sldId id="269" r:id="rId9"/>
    <p:sldId id="264" r:id="rId10"/>
    <p:sldId id="267" r:id="rId11"/>
    <p:sldId id="268" r:id="rId12"/>
    <p:sldId id="281" r:id="rId13"/>
    <p:sldId id="282" r:id="rId14"/>
    <p:sldId id="283" r:id="rId15"/>
    <p:sldId id="284" r:id="rId16"/>
    <p:sldId id="274" r:id="rId17"/>
    <p:sldId id="275" r:id="rId18"/>
    <p:sldId id="276" r:id="rId19"/>
    <p:sldId id="277" r:id="rId20"/>
    <p:sldId id="278" r:id="rId21"/>
  </p:sldIdLst>
  <p:sldSz cx="12188825" cy="6858000"/>
  <p:notesSz cx="6858000" cy="9144000"/>
  <p:defaultTextStyle>
    <a:defPPr>
      <a:defRPr lang="en-US"/>
    </a:defPPr>
    <a:lvl1pPr marL="0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558" y="-2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9180-3419-4432-BDFB-F9249A880AE4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4DEF-2775-4DF6-8FEC-8359703C0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983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9679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9518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935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4919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79037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0887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38716" algn="l" defTabSz="105967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4DEF-2775-4DF6-8FEC-8359703C0E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5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9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274641"/>
            <a:ext cx="8024309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0"/>
            <a:ext cx="10360501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98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96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9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9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49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790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088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38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7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7" y="1600201"/>
            <a:ext cx="5383397" cy="452596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4" y="1535114"/>
            <a:ext cx="538551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4" y="2174875"/>
            <a:ext cx="538551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4"/>
            <a:ext cx="5387631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839" indent="0">
              <a:buNone/>
              <a:defRPr sz="2300" b="1"/>
            </a:lvl2pPr>
            <a:lvl3pPr marL="1059679" indent="0">
              <a:buNone/>
              <a:defRPr sz="2100" b="1"/>
            </a:lvl3pPr>
            <a:lvl4pPr marL="1589518" indent="0">
              <a:buNone/>
              <a:defRPr sz="1900" b="1"/>
            </a:lvl4pPr>
            <a:lvl5pPr marL="2119357" indent="0">
              <a:buNone/>
              <a:defRPr sz="1900" b="1"/>
            </a:lvl5pPr>
            <a:lvl6pPr marL="2649197" indent="0">
              <a:buNone/>
              <a:defRPr sz="1900" b="1"/>
            </a:lvl6pPr>
            <a:lvl7pPr marL="3179037" indent="0">
              <a:buNone/>
              <a:defRPr sz="1900" b="1"/>
            </a:lvl7pPr>
            <a:lvl8pPr marL="3708876" indent="0">
              <a:buNone/>
              <a:defRPr sz="1900" b="1"/>
            </a:lvl8pPr>
            <a:lvl9pPr marL="4238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1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1"/>
            <a:ext cx="4010040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1" y="273052"/>
            <a:ext cx="6813893" cy="5853113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3"/>
            <a:ext cx="4010040" cy="4691062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9839" indent="0">
              <a:buNone/>
              <a:defRPr sz="3300"/>
            </a:lvl2pPr>
            <a:lvl3pPr marL="1059679" indent="0">
              <a:buNone/>
              <a:defRPr sz="2800"/>
            </a:lvl3pPr>
            <a:lvl4pPr marL="1589518" indent="0">
              <a:buNone/>
              <a:defRPr sz="2300"/>
            </a:lvl4pPr>
            <a:lvl5pPr marL="2119357" indent="0">
              <a:buNone/>
              <a:defRPr sz="2300"/>
            </a:lvl5pPr>
            <a:lvl6pPr marL="2649197" indent="0">
              <a:buNone/>
              <a:defRPr sz="2300"/>
            </a:lvl6pPr>
            <a:lvl7pPr marL="3179037" indent="0">
              <a:buNone/>
              <a:defRPr sz="2300"/>
            </a:lvl7pPr>
            <a:lvl8pPr marL="3708876" indent="0">
              <a:buNone/>
              <a:defRPr sz="2300"/>
            </a:lvl8pPr>
            <a:lvl9pPr marL="4238716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0"/>
            <a:ext cx="7313295" cy="804863"/>
          </a:xfrm>
        </p:spPr>
        <p:txBody>
          <a:bodyPr/>
          <a:lstStyle>
            <a:lvl1pPr marL="0" indent="0">
              <a:buNone/>
              <a:defRPr sz="1600"/>
            </a:lvl1pPr>
            <a:lvl2pPr marL="529839" indent="0">
              <a:buNone/>
              <a:defRPr sz="1400"/>
            </a:lvl2pPr>
            <a:lvl3pPr marL="1059679" indent="0">
              <a:buNone/>
              <a:defRPr sz="1200"/>
            </a:lvl3pPr>
            <a:lvl4pPr marL="1589518" indent="0">
              <a:buNone/>
              <a:defRPr sz="1100"/>
            </a:lvl4pPr>
            <a:lvl5pPr marL="2119357" indent="0">
              <a:buNone/>
              <a:defRPr sz="1100"/>
            </a:lvl5pPr>
            <a:lvl6pPr marL="2649197" indent="0">
              <a:buNone/>
              <a:defRPr sz="1100"/>
            </a:lvl6pPr>
            <a:lvl7pPr marL="3179037" indent="0">
              <a:buNone/>
              <a:defRPr sz="1100"/>
            </a:lvl7pPr>
            <a:lvl8pPr marL="3708876" indent="0">
              <a:buNone/>
              <a:defRPr sz="1100"/>
            </a:lvl8pPr>
            <a:lvl9pPr marL="4238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2" cy="1143000"/>
          </a:xfrm>
          <a:prstGeom prst="rect">
            <a:avLst/>
          </a:prstGeom>
        </p:spPr>
        <p:txBody>
          <a:bodyPr vert="horz" lIns="105967" tIns="52984" rIns="105967" bIns="529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1"/>
            <a:ext cx="10969942" cy="4525962"/>
          </a:xfrm>
          <a:prstGeom prst="rect">
            <a:avLst/>
          </a:prstGeom>
        </p:spPr>
        <p:txBody>
          <a:bodyPr vert="horz" lIns="105967" tIns="52984" rIns="105967" bIns="529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38B2-65D1-4E5E-99F6-5D64348945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05967" tIns="52984" rIns="105967" bIns="5298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BB2B-B072-490C-9E02-4FE17CCCE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967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7380" indent="-397380" algn="l" defTabSz="105967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0989" indent="-331149" algn="l" defTabSz="105967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59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438" indent="-264919" algn="l" defTabSz="10596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4278" indent="-264919" algn="l" defTabSz="10596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4118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95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797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03635" indent="-264919" algn="l" defTabSz="10596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83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679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518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35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919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9037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87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8716" algn="l" defTabSz="1059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7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1035" y="730657"/>
            <a:ext cx="461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8977" y="3731509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গতম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5412" y="2057400"/>
            <a:ext cx="4320988" cy="2079812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ungi all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612" y="838200"/>
            <a:ext cx="6267674" cy="518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22612" y="2514600"/>
            <a:ext cx="4177553" cy="19722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57408" y="2746794"/>
            <a:ext cx="32191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ইউক্যারিওটা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Eukariota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718" y="9906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2: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Protista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0918" y="22098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3: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Fungi</a:t>
            </a:r>
            <a:endParaRPr lang="bn-BD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918" y="41910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4: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Plantae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2318" y="5257800"/>
            <a:ext cx="475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5: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Animalia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012" y="3124200"/>
            <a:ext cx="3276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Down Arrow 20"/>
          <p:cNvSpPr/>
          <p:nvPr/>
        </p:nvSpPr>
        <p:spPr>
          <a:xfrm rot="14646518">
            <a:off x="7414879" y="2279730"/>
            <a:ext cx="496322" cy="1141822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3633974">
            <a:off x="6532625" y="1141636"/>
            <a:ext cx="496322" cy="1618447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7304385">
            <a:off x="7143891" y="4012128"/>
            <a:ext cx="496322" cy="827464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8529721">
            <a:off x="6175051" y="4311078"/>
            <a:ext cx="496322" cy="1618447"/>
          </a:xfrm>
          <a:prstGeom prst="downArrow">
            <a:avLst>
              <a:gd name="adj1" fmla="val 5740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9" grpId="0"/>
      <p:bldP spid="20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2812" y="16764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১।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অধিকাংশই স্থলজ, মৃতজীবী বা পরজীবী।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1612" y="685800"/>
            <a:ext cx="662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৩</a:t>
            </a:r>
            <a:r>
              <a:rPr lang="en-US" sz="54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: </a:t>
            </a:r>
            <a:r>
              <a:rPr lang="bn-BD" sz="5400" b="1" dirty="0" smtClean="0">
                <a:solidFill>
                  <a:schemeClr val="bg1"/>
                </a:solidFill>
                <a:cs typeface="NikoshBAN" panose="02000000000000000000" pitchFamily="2" charset="0"/>
              </a:rPr>
              <a:t>ফানজাই</a:t>
            </a:r>
            <a:r>
              <a:rPr lang="en-US" sz="54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(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Fungi)</a:t>
            </a:r>
            <a:endParaRPr lang="bn-BD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7812" y="5715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মৃতজীবী</a:t>
            </a:r>
            <a:endParaRPr lang="bn-BD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4212" y="5715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পরজীবী</a:t>
            </a:r>
            <a:endParaRPr lang="bn-BD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fungi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2012" y="3048000"/>
            <a:ext cx="4271576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fungi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1214" y="1828800"/>
            <a:ext cx="2867598" cy="380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2812" y="16764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 এককোষী অথবা মাইসেলিয়াম দিয়ে গঠিত।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1612" y="685800"/>
            <a:ext cx="662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৩</a:t>
            </a:r>
            <a:r>
              <a:rPr lang="en-US" sz="54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: </a:t>
            </a:r>
            <a:r>
              <a:rPr lang="bn-BD" sz="5400" b="1" dirty="0" smtClean="0">
                <a:solidFill>
                  <a:schemeClr val="bg1"/>
                </a:solidFill>
                <a:cs typeface="NikoshBAN" panose="02000000000000000000" pitchFamily="2" charset="0"/>
              </a:rPr>
              <a:t>ফানজাই</a:t>
            </a:r>
            <a:r>
              <a:rPr lang="en-US" sz="54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(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Fungi)</a:t>
            </a:r>
            <a:endParaRPr lang="bn-BD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2412" y="4953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মাইসেলিয়াম</a:t>
            </a:r>
            <a:endParaRPr lang="bn-BD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fungi yeast.jpg"/>
          <p:cNvPicPr>
            <a:picLocks noChangeAspect="1"/>
          </p:cNvPicPr>
          <p:nvPr/>
        </p:nvPicPr>
        <p:blipFill>
          <a:blip r:embed="rId4" cstate="print"/>
          <a:srcRect t="36187" r="66631" b="17121"/>
          <a:stretch>
            <a:fillRect/>
          </a:stretch>
        </p:blipFill>
        <p:spPr>
          <a:xfrm rot="5400000">
            <a:off x="2322512" y="3314700"/>
            <a:ext cx="2971800" cy="22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5212" y="44958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এককোষী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1" name="Picture 10" descr="fungi mycel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1012" y="3124200"/>
            <a:ext cx="3428999" cy="2895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085012" y="5257800"/>
            <a:ext cx="228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2812" y="16764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প্রাচীর কাইটিন দিয়ে গঠিত।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1612" y="685800"/>
            <a:ext cx="662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৩</a:t>
            </a:r>
            <a:r>
              <a:rPr lang="en-US" sz="54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: </a:t>
            </a:r>
            <a:r>
              <a:rPr lang="bn-BD" sz="5400" b="1" dirty="0" smtClean="0">
                <a:solidFill>
                  <a:schemeClr val="bg1"/>
                </a:solidFill>
                <a:cs typeface="NikoshBAN" panose="02000000000000000000" pitchFamily="2" charset="0"/>
              </a:rPr>
              <a:t>ফানজাই</a:t>
            </a:r>
            <a:r>
              <a:rPr lang="en-US" sz="54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(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Fungi)</a:t>
            </a:r>
            <a:endParaRPr lang="bn-BD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47212" y="4419600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কাইটিন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2" name="Picture 11" descr="fungi cell wall chitin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7612" y="3048000"/>
            <a:ext cx="6172200" cy="2819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161212" y="4800600"/>
            <a:ext cx="228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2812" y="1828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গ্রহণ শোষণ পদ্ধতিতে ঘটে।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1612" y="685800"/>
            <a:ext cx="662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৩</a:t>
            </a:r>
            <a:r>
              <a:rPr lang="en-US" sz="54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: </a:t>
            </a:r>
            <a:r>
              <a:rPr lang="bn-BD" sz="5400" b="1" dirty="0" smtClean="0">
                <a:solidFill>
                  <a:schemeClr val="bg1"/>
                </a:solidFill>
                <a:cs typeface="NikoshBAN" panose="02000000000000000000" pitchFamily="2" charset="0"/>
              </a:rPr>
              <a:t>ফানজাই</a:t>
            </a:r>
            <a:r>
              <a:rPr lang="en-US" sz="54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(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Fungi)</a:t>
            </a:r>
            <a:endParaRPr lang="bn-BD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812" y="2895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নিউক্লিয়াস  সুগঠিত।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012" y="4114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 অনুপস্থিত।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812" y="5257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হ্যাপ্লয়েড স্পোর দিয়ে বংশবৃদ্ধি ঘটে।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1612" y="685800"/>
            <a:ext cx="662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 ৩</a:t>
            </a:r>
            <a:r>
              <a:rPr lang="en-US" sz="54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: </a:t>
            </a:r>
            <a:r>
              <a:rPr lang="bn-BD" sz="5400" b="1" dirty="0" smtClean="0">
                <a:solidFill>
                  <a:schemeClr val="bg1"/>
                </a:solidFill>
                <a:cs typeface="NikoshBAN" panose="02000000000000000000" pitchFamily="2" charset="0"/>
              </a:rPr>
              <a:t>ফানজাই</a:t>
            </a:r>
            <a:r>
              <a:rPr lang="en-US" sz="54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cs typeface="NikoshBAN" panose="02000000000000000000" pitchFamily="2" charset="0"/>
              </a:rPr>
              <a:t>(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Fungi)</a:t>
            </a:r>
            <a:endParaRPr lang="bn-BD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212" y="5754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ইস্ট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1812" y="1524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উদাহরণঃ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0412" y="56636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Penicillium</a:t>
            </a:r>
            <a:endParaRPr lang="bn-BD" sz="3200" b="1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2412" y="56020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মাশরুম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agaricus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1812" y="2743200"/>
            <a:ext cx="3409361" cy="2819400"/>
          </a:xfrm>
          <a:prstGeom prst="rect">
            <a:avLst/>
          </a:prstGeom>
        </p:spPr>
      </p:pic>
      <p:pic>
        <p:nvPicPr>
          <p:cNvPr id="18" name="Picture 17" descr="fungi penicillium1.jpg"/>
          <p:cNvPicPr>
            <a:picLocks noChangeAspect="1"/>
          </p:cNvPicPr>
          <p:nvPr/>
        </p:nvPicPr>
        <p:blipFill>
          <a:blip r:embed="rId5" cstate="print"/>
          <a:srcRect l="4687" r="14063" b="9091"/>
          <a:stretch>
            <a:fillRect/>
          </a:stretch>
        </p:blipFill>
        <p:spPr>
          <a:xfrm>
            <a:off x="4113212" y="2819400"/>
            <a:ext cx="3679371" cy="2743200"/>
          </a:xfrm>
          <a:prstGeom prst="rect">
            <a:avLst/>
          </a:prstGeom>
        </p:spPr>
      </p:pic>
      <p:pic>
        <p:nvPicPr>
          <p:cNvPr id="19" name="Picture 18" descr="fungi yeast.jpg"/>
          <p:cNvPicPr>
            <a:picLocks noChangeAspect="1"/>
          </p:cNvPicPr>
          <p:nvPr/>
        </p:nvPicPr>
        <p:blipFill>
          <a:blip r:embed="rId6" cstate="print"/>
          <a:srcRect l="2995" t="36090" r="67058" b="15661"/>
          <a:stretch>
            <a:fillRect/>
          </a:stretch>
        </p:blipFill>
        <p:spPr>
          <a:xfrm rot="5400000">
            <a:off x="783763" y="3071351"/>
            <a:ext cx="2925097" cy="236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94012" y="2362200"/>
            <a:ext cx="5867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428566" y="412368"/>
            <a:ext cx="3030071" cy="8964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kumimoji="0" lang="bn-BD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46212" y="2209800"/>
            <a:ext cx="9805799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কিংডম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ইউক্যারিওটার অধীনে কয়টি রাজ্য আছে</a:t>
            </a:r>
            <a:r>
              <a:rPr lang="bn-BD" sz="40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46212" y="5486400"/>
            <a:ext cx="7976998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ফানজাই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46212" y="3352800"/>
            <a:ext cx="7530351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নাম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b="1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bn-BD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0012" y="4419600"/>
            <a:ext cx="7530351" cy="484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কোন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জীব</a:t>
            </a:r>
            <a:r>
              <a:rPr lang="bn-BD" sz="4400" b="1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bn-BD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1812" y="1371600"/>
            <a:ext cx="30480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012" y="4038600"/>
            <a:ext cx="8035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ফানজাই 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রাজ্যের ৫টি বৈশিষ্ট্য বর্ণনা কর।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4212" y="990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812" y="2723383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Penicillium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প্রোটিস্টা রাজ্যে স্থান দেয়ার কারণ ব্যাখ্যা কর।</a:t>
            </a:r>
            <a:endPara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1812" y="1905000"/>
            <a:ext cx="35052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012" y="1828800"/>
            <a:ext cx="10948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“শিক্ষা</a:t>
            </a: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হচ্ছে মানুষের শক্তি। </a:t>
            </a:r>
          </a:p>
          <a:p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ভাষার মাধ্যমেই সেই শিক্ষা।</a:t>
            </a:r>
            <a:r>
              <a:rPr lang="bn-BD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 ড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শহীদুল্লাহ।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6612" y="914400"/>
            <a:ext cx="3352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এতক্ষণ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-----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 descr="Fungi all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1812" y="685800"/>
            <a:ext cx="3886200" cy="2667000"/>
          </a:xfrm>
          <a:prstGeom prst="rect">
            <a:avLst/>
          </a:prstGeom>
        </p:spPr>
      </p:pic>
      <p:pic>
        <p:nvPicPr>
          <p:cNvPr id="6" name="Picture 5" descr="Fungi all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0412" y="3505200"/>
            <a:ext cx="6781800" cy="2757101"/>
          </a:xfrm>
          <a:prstGeom prst="rect">
            <a:avLst/>
          </a:prstGeom>
        </p:spPr>
      </p:pic>
      <p:pic>
        <p:nvPicPr>
          <p:cNvPr id="9" name="Picture 8" descr="fungi penicillium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0412" y="685800"/>
            <a:ext cx="313189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7" name="Picture 6" descr="coro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6819" y="389961"/>
            <a:ext cx="583474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and was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01" y="2590800"/>
            <a:ext cx="3957403" cy="1975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353" y="497540"/>
            <a:ext cx="417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800" y="4800600"/>
            <a:ext cx="558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ace musk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2438400"/>
            <a:ext cx="3149600" cy="2362200"/>
          </a:xfrm>
          <a:prstGeom prst="rect">
            <a:avLst/>
          </a:prstGeom>
        </p:spPr>
      </p:pic>
      <p:pic>
        <p:nvPicPr>
          <p:cNvPr id="14" name="Picture 13" descr="social distance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2400" y="2057403"/>
            <a:ext cx="9245600" cy="43228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4812" y="5791200"/>
            <a:ext cx="885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অবশ্যই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স্বাস্থ্যবিধি মেনে চলবে।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3541" y="4675100"/>
            <a:ext cx="331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5" grpId="0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3812" y="990600"/>
            <a:ext cx="9677400" cy="48768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 descr="fung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4812" y="1371600"/>
            <a:ext cx="8839200" cy="42003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51012" y="2286000"/>
            <a:ext cx="8382000" cy="23536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17" name="Picture 16" descr="DSC04321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rcRect l="40042"/>
          <a:stretch>
            <a:fillRect/>
          </a:stretch>
        </p:blipFill>
        <p:spPr>
          <a:xfrm>
            <a:off x="7548282" y="533400"/>
            <a:ext cx="4044534" cy="496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219200" y="762000"/>
            <a:ext cx="3585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4838" y="5496599"/>
            <a:ext cx="4267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43482" y="5988424"/>
            <a:ext cx="4392697" cy="448236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63380" y="1447800"/>
            <a:ext cx="6096000" cy="3352800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9618" y="4836461"/>
            <a:ext cx="56656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বেগুনহাটি ফাজিল ডিগ্রি মা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দরাসা</a:t>
            </a:r>
            <a:endParaRPr lang="en-US" sz="28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5052" y="5522261"/>
            <a:ext cx="352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5054" y="2445607"/>
            <a:ext cx="51631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60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4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9612" y="3189798"/>
            <a:ext cx="4019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9" name="Picture 8" descr="Fungi all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412" y="619453"/>
            <a:ext cx="10668000" cy="55326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5212" y="4343400"/>
            <a:ext cx="5437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1g </a:t>
            </a:r>
            <a:r>
              <a:rPr lang="en-US" sz="54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54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1412" y="5140404"/>
            <a:ext cx="21579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912812" y="1676400"/>
            <a:ext cx="4419600" cy="1828800"/>
            <a:chOff x="912812" y="1676400"/>
            <a:chExt cx="4419600" cy="1828800"/>
          </a:xfrm>
        </p:grpSpPr>
        <p:sp>
          <p:nvSpPr>
            <p:cNvPr id="26" name="Oval 25"/>
            <p:cNvSpPr/>
            <p:nvPr/>
          </p:nvSpPr>
          <p:spPr>
            <a:xfrm>
              <a:off x="912812" y="1676400"/>
              <a:ext cx="4419600" cy="1828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70012" y="2590800"/>
              <a:ext cx="36054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বিষয়ঃ জীববিজ্ঞান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93812" y="1752600"/>
              <a:ext cx="3689758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7200" b="1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 শ্রেণি</a:t>
              </a:r>
              <a:endParaRPr lang="en-US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10" name="Picture 9" descr="Angiosperm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1812" y="3181524"/>
            <a:ext cx="2502601" cy="3052160"/>
          </a:xfrm>
          <a:prstGeom prst="rect">
            <a:avLst/>
          </a:prstGeom>
        </p:spPr>
      </p:pic>
      <p:pic>
        <p:nvPicPr>
          <p:cNvPr id="11" name="Picture 10" descr="bacteria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4612" y="533400"/>
            <a:ext cx="4114800" cy="1828800"/>
          </a:xfrm>
          <a:prstGeom prst="rect">
            <a:avLst/>
          </a:prstGeom>
        </p:spPr>
      </p:pic>
      <p:pic>
        <p:nvPicPr>
          <p:cNvPr id="17" name="Picture 16" descr="birds dow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808" y="542699"/>
            <a:ext cx="2684059" cy="241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cycas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597" y="3239534"/>
            <a:ext cx="2669751" cy="29819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56012" y="2467223"/>
            <a:ext cx="4648199" cy="80937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48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wPÎ</a:t>
            </a:r>
            <a:r>
              <a:rPr lang="en-US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8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jÿ</a:t>
            </a:r>
            <a:r>
              <a:rPr lang="en-US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endParaRPr lang="en-US" sz="4800" b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1" name="Picture 20" descr="tee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013" y="3232606"/>
            <a:ext cx="2936923" cy="3025048"/>
          </a:xfrm>
          <a:prstGeom prst="rect">
            <a:avLst/>
          </a:prstGeom>
        </p:spPr>
      </p:pic>
      <p:pic>
        <p:nvPicPr>
          <p:cNvPr id="12" name="Picture 11" descr="agaricus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0412" y="609600"/>
            <a:ext cx="3124200" cy="2340134"/>
          </a:xfrm>
          <a:prstGeom prst="rect">
            <a:avLst/>
          </a:prstGeom>
        </p:spPr>
      </p:pic>
      <p:pic>
        <p:nvPicPr>
          <p:cNvPr id="13" name="Picture 12" descr="chaina rose.jpg"/>
          <p:cNvPicPr>
            <a:picLocks noChangeAspect="1"/>
          </p:cNvPicPr>
          <p:nvPr/>
        </p:nvPicPr>
        <p:blipFill>
          <a:blip r:embed="rId10" cstate="print"/>
          <a:srcRect l="18000" r="18000"/>
          <a:stretch>
            <a:fillRect/>
          </a:stretch>
        </p:blipFill>
        <p:spPr>
          <a:xfrm>
            <a:off x="9371012" y="3200400"/>
            <a:ext cx="21336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8012" y="685800"/>
            <a:ext cx="4001201" cy="23487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জীবজগতের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বিন্যাস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 descr="Agaricus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6012" y="3657600"/>
            <a:ext cx="3657600" cy="2590800"/>
          </a:xfrm>
          <a:prstGeom prst="rect">
            <a:avLst/>
          </a:prstGeom>
        </p:spPr>
      </p:pic>
      <p:pic>
        <p:nvPicPr>
          <p:cNvPr id="6" name="Picture 5" descr="Penicillium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8412" y="3589713"/>
            <a:ext cx="3835400" cy="2658687"/>
          </a:xfrm>
          <a:prstGeom prst="rect">
            <a:avLst/>
          </a:prstGeom>
        </p:spPr>
      </p:pic>
      <p:pic>
        <p:nvPicPr>
          <p:cNvPr id="7" name="Picture 6" descr="yeast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2812" y="3657600"/>
            <a:ext cx="2438400" cy="2514600"/>
          </a:xfrm>
          <a:prstGeom prst="rect">
            <a:avLst/>
          </a:prstGeom>
        </p:spPr>
      </p:pic>
      <p:pic>
        <p:nvPicPr>
          <p:cNvPr id="10" name="Picture 9" descr="fungi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9012" y="457200"/>
            <a:ext cx="6172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pic>
        <p:nvPicPr>
          <p:cNvPr id="10" name="Picture 9" descr="Fungi 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212" y="838200"/>
            <a:ext cx="10830338" cy="533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6412" y="2895600"/>
            <a:ext cx="6172200" cy="1676400"/>
          </a:xfrm>
          <a:prstGeom prst="rect">
            <a:avLst/>
          </a:prstGeom>
          <a:solidFill>
            <a:srgbClr val="7030A0"/>
          </a:solidFill>
          <a:ln w="762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রাজ্য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Fungi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17612" y="533400"/>
            <a:ext cx="4679576" cy="1326776"/>
            <a:chOff x="3406589" y="376519"/>
            <a:chExt cx="4679576" cy="1326776"/>
          </a:xfrm>
        </p:grpSpPr>
        <p:sp>
          <p:nvSpPr>
            <p:cNvPr id="6" name="Flowchart: Punched Tape 5"/>
            <p:cNvSpPr/>
            <p:nvPr/>
          </p:nvSpPr>
          <p:spPr>
            <a:xfrm>
              <a:off x="3406589" y="376519"/>
              <a:ext cx="4679576" cy="1326776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2984" y="633632"/>
              <a:ext cx="2504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2812" y="5435025"/>
            <a:ext cx="951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জীবের শ্রেণিবিন্যাসে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ফানজাই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রাজ্যের বৈশিষ্ট্য বর্ণনা করতে পারবে।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5212" y="3200400"/>
            <a:ext cx="9538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মাশরুম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b="1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Penicillium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ফানজাই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 স্থান দেয়ার কারণ ব্যাখ্যা করতে পারবে;</a:t>
            </a:r>
            <a:endParaRPr lang="bn-IN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7612" y="1981200"/>
            <a:ext cx="9206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জীব জগতের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কিংডম ইউক্যারিওটার অধীনে  ৪টি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কিংডমের ধারণা ব্যাখ্যা করতে পারবে;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2012" y="914400"/>
            <a:ext cx="4310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 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9012" y="4419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ফানজাই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রাজ্যের উদাহরণ বর্ণনা করতে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sampel final 2.jpg"/>
          <p:cNvPicPr>
            <a:picLocks noChangeAspect="1"/>
          </p:cNvPicPr>
          <p:nvPr/>
        </p:nvPicPr>
        <p:blipFill>
          <a:blip r:embed="rId3" cstate="print"/>
          <a:srcRect r="31423" b="46666"/>
          <a:stretch>
            <a:fillRect/>
          </a:stretch>
        </p:blipFill>
        <p:spPr>
          <a:xfrm>
            <a:off x="-1588" y="0"/>
            <a:ext cx="121904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691" y="663697"/>
            <a:ext cx="253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মারগুলিস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2812" y="2362200"/>
            <a:ext cx="61921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 জীবজগৎকে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সুপার কিংডমে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করেন 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</a:p>
          <a:p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রাজ্যকে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২টি সুপার কিংডমের 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আওতাভুক্ত করেন।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Margul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2212" y="803583"/>
            <a:ext cx="3818966" cy="536861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402</Words>
  <Application>Microsoft Office PowerPoint</Application>
  <PresentationFormat>Custom</PresentationFormat>
  <Paragraphs>106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81</cp:revision>
  <dcterms:created xsi:type="dcterms:W3CDTF">2021-01-18T16:01:25Z</dcterms:created>
  <dcterms:modified xsi:type="dcterms:W3CDTF">2021-01-19T19:41:16Z</dcterms:modified>
</cp:coreProperties>
</file>