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4"/>
  </p:notesMasterIdLst>
  <p:sldIdLst>
    <p:sldId id="292" r:id="rId2"/>
    <p:sldId id="293" r:id="rId3"/>
    <p:sldId id="294" r:id="rId4"/>
    <p:sldId id="295" r:id="rId5"/>
    <p:sldId id="300" r:id="rId6"/>
    <p:sldId id="301" r:id="rId7"/>
    <p:sldId id="302" r:id="rId8"/>
    <p:sldId id="303" r:id="rId9"/>
    <p:sldId id="316" r:id="rId10"/>
    <p:sldId id="304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7" r:id="rId19"/>
    <p:sldId id="318" r:id="rId20"/>
    <p:sldId id="319" r:id="rId21"/>
    <p:sldId id="280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  <a:srgbClr val="FFFF00"/>
    <a:srgbClr val="0000FF"/>
    <a:srgbClr val="00FF00"/>
    <a:srgbClr val="182A40"/>
    <a:srgbClr val="ECEC04"/>
    <a:srgbClr val="349305"/>
    <a:srgbClr val="006600"/>
    <a:srgbClr val="CD2DA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162" autoAdjust="0"/>
  </p:normalViewPr>
  <p:slideViewPr>
    <p:cSldViewPr snapToGrid="0">
      <p:cViewPr>
        <p:scale>
          <a:sx n="53" d="100"/>
          <a:sy n="53" d="100"/>
        </p:scale>
        <p:origin x="-1254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F5ACC-C7A1-4110-8BE2-9AA0788C46B0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572F-D7AA-4F5E-930D-904FA93E7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001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D2B2-3514-45D8-B483-DBCF6148E40D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CB90-5E70-4730-97E0-79D892D00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D2B2-3514-45D8-B483-DBCF6148E40D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CB90-5E70-4730-97E0-79D892D00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D2B2-3514-45D8-B483-DBCF6148E40D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CB90-5E70-4730-97E0-79D892D00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D2B2-3514-45D8-B483-DBCF6148E40D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CB90-5E70-4730-97E0-79D892D00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D2B2-3514-45D8-B483-DBCF6148E40D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CB90-5E70-4730-97E0-79D892D00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D2B2-3514-45D8-B483-DBCF6148E40D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CB90-5E70-4730-97E0-79D892D00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D2B2-3514-45D8-B483-DBCF6148E40D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CB90-5E70-4730-97E0-79D892D00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D2B2-3514-45D8-B483-DBCF6148E40D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CB90-5E70-4730-97E0-79D892D00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D2B2-3514-45D8-B483-DBCF6148E40D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CB90-5E70-4730-97E0-79D892D00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D2B2-3514-45D8-B483-DBCF6148E40D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CB90-5E70-4730-97E0-79D892D00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D2B2-3514-45D8-B483-DBCF6148E40D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CB90-5E70-4730-97E0-79D892D00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9D2B2-3514-45D8-B483-DBCF6148E40D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6CB90-5E70-4730-97E0-79D892D00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733" y="376521"/>
            <a:ext cx="11385176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ycas1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5504330" y="430306"/>
            <a:ext cx="6133353" cy="59929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4870" y="753070"/>
            <a:ext cx="4613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সুপ্রিয়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2812" y="3753922"/>
            <a:ext cx="480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গতম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9247" y="2079813"/>
            <a:ext cx="4320988" cy="207981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তোমাদেরকে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6518" y="448238"/>
            <a:ext cx="11385176" cy="611392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1" y="394448"/>
            <a:ext cx="11492753" cy="61318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75530" y="429416"/>
            <a:ext cx="5432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সুপার কিংডমঃ</a:t>
            </a:r>
          </a:p>
        </p:txBody>
      </p:sp>
      <p:sp>
        <p:nvSpPr>
          <p:cNvPr id="13" name="Oval 12"/>
          <p:cNvSpPr/>
          <p:nvPr/>
        </p:nvSpPr>
        <p:spPr>
          <a:xfrm>
            <a:off x="4320986" y="1506071"/>
            <a:ext cx="7225554" cy="10757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9877" y="1548355"/>
            <a:ext cx="369732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 কিংডম ১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1349" y="1558971"/>
            <a:ext cx="66720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প্রোক্যারিওটা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Prokariota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5383" y="3879178"/>
            <a:ext cx="369732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 কিংডম 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Oval 22"/>
          <p:cNvSpPr/>
          <p:nvPr/>
        </p:nvSpPr>
        <p:spPr>
          <a:xfrm>
            <a:off x="4428562" y="3765177"/>
            <a:ext cx="7225554" cy="12012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19931" y="3889793"/>
            <a:ext cx="64043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ইউক্যারিওটা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Eukariota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2" grpId="0"/>
      <p:bldP spid="22" grpId="0" animBg="1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6518" y="448238"/>
            <a:ext cx="11385176" cy="611392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6517" y="394448"/>
            <a:ext cx="11492753" cy="61318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49269" y="502024"/>
            <a:ext cx="7225554" cy="10757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8160" y="544308"/>
            <a:ext cx="369732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 কিংডম ১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89632" y="554924"/>
            <a:ext cx="66720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প্রোক্যারিওটা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Prokariota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7525" y="1679592"/>
            <a:ext cx="56477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এরা আদিকোষ বিশিষ্ট এককোষী, আণুবীক্ষ্ণণিক জীব।                     অর্থাৎ এদের কোষে নিউক্লিয়াস সুগঠিত নয়।</a:t>
            </a:r>
          </a:p>
        </p:txBody>
      </p:sp>
      <p:pic>
        <p:nvPicPr>
          <p:cNvPr id="14" name="Picture 13" descr="prokariotic cel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0792" y="1752329"/>
            <a:ext cx="4802667" cy="4665678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3227294" y="3281082"/>
            <a:ext cx="4894730" cy="2294965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50528" y="5646875"/>
            <a:ext cx="2935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 সুগঠিত নয়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6518" y="448238"/>
            <a:ext cx="11385176" cy="611392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6517" y="394448"/>
            <a:ext cx="11492753" cy="61318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7525" y="1679592"/>
            <a:ext cx="56477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এরা প্রকৃতকোষ বিশিষ্ট এককোষী বা বহুকোষী জীব।                     অর্থাৎ এদের কোষে নিউক্লিয়াস সুগঠিত 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50528" y="5646875"/>
            <a:ext cx="2557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 সুগঠিত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82351" y="412377"/>
            <a:ext cx="7225554" cy="10757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1242" y="454661"/>
            <a:ext cx="369732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 কিংডম 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91649" y="608709"/>
            <a:ext cx="57743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</a:t>
            </a: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ক্যারিওটা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Eukariota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0" name="Picture 19" descr="eukariotic cel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8303" y="2238374"/>
            <a:ext cx="4932770" cy="3660402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3227294" y="3281082"/>
            <a:ext cx="4894730" cy="2294965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6518" y="448238"/>
            <a:ext cx="11385176" cy="611392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2379" y="394446"/>
            <a:ext cx="11492753" cy="61318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49269" y="502024"/>
            <a:ext cx="7225554" cy="10757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8160" y="544308"/>
            <a:ext cx="369732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 কিংডম ১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89632" y="554924"/>
            <a:ext cx="66720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প্রোক্যারিওটা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Prokariota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50771" y="1679592"/>
            <a:ext cx="632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অধীনে কিংডম বা রাজ্য ১ টি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3377" y="3705616"/>
            <a:ext cx="50381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১।</a:t>
            </a:r>
          </a:p>
          <a:p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এককোষী,ফিলামেন্টাস,</a:t>
            </a:r>
          </a:p>
          <a:p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কলোনিয়াল জীব।                     </a:t>
            </a:r>
          </a:p>
        </p:txBody>
      </p:sp>
      <p:pic>
        <p:nvPicPr>
          <p:cNvPr id="20" name="Picture 19" descr="Nostoc a blue-green alg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0968" y="3155577"/>
            <a:ext cx="2421214" cy="3159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 descr="nosto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37029" y="2725271"/>
            <a:ext cx="3133674" cy="3550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2" name="Straight Arrow Connector 31"/>
          <p:cNvCxnSpPr/>
          <p:nvPr/>
        </p:nvCxnSpPr>
        <p:spPr>
          <a:xfrm flipV="1">
            <a:off x="4141685" y="5432612"/>
            <a:ext cx="5342971" cy="358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773264" y="4643718"/>
            <a:ext cx="1021976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45972" y="2253338"/>
            <a:ext cx="5127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মনেরা 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Monera</a:t>
            </a:r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9592" y="2253339"/>
            <a:ext cx="1721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1:</a:t>
            </a:r>
            <a:endParaRPr lang="bn-BD" sz="4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6518" y="448238"/>
            <a:ext cx="11385176" cy="611392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2377" y="376517"/>
            <a:ext cx="11403106" cy="61318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53554" y="519955"/>
            <a:ext cx="2205317" cy="9323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8867" y="567973"/>
            <a:ext cx="5127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মনেরা 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Monera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377082" y="721222"/>
            <a:ext cx="1900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                  </a:t>
            </a:r>
          </a:p>
        </p:txBody>
      </p:sp>
      <p:sp>
        <p:nvSpPr>
          <p:cNvPr id="29" name="Oval 28"/>
          <p:cNvSpPr/>
          <p:nvPr/>
        </p:nvSpPr>
        <p:spPr>
          <a:xfrm>
            <a:off x="896471" y="1595719"/>
            <a:ext cx="1165411" cy="14522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3688" y="1805103"/>
            <a:ext cx="824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22487" y="550045"/>
            <a:ext cx="1721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1:</a:t>
            </a:r>
            <a:endParaRPr lang="bn-BD" sz="4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33587" y="1518227"/>
            <a:ext cx="9843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 ক্রোমাটিন বস্তু,রাইবোজোম থাকে কিন্তু নিউক্লিওলাস, নিউক্লিয়ার পর্দা,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প্লাস্টিড,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মাইটকণ্ড্রিয়া, এণ্ডোপ্লাজমিক জালিকা ইত্যাদি নেই।</a:t>
            </a:r>
          </a:p>
        </p:txBody>
      </p:sp>
      <p:pic>
        <p:nvPicPr>
          <p:cNvPr id="33" name="Picture 32" descr="prokariotic cel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56722" y="3388658"/>
            <a:ext cx="4103419" cy="2981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 descr="eukariotic cell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0090" y="3212904"/>
            <a:ext cx="4087907" cy="3033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6518" y="448238"/>
            <a:ext cx="11385176" cy="611392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589" y="394447"/>
            <a:ext cx="11403106" cy="61318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53554" y="519955"/>
            <a:ext cx="2205317" cy="932329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8867" y="567973"/>
            <a:ext cx="5127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মনেরা 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Monera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377082" y="721222"/>
            <a:ext cx="1900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                  </a:t>
            </a:r>
          </a:p>
        </p:txBody>
      </p:sp>
      <p:sp>
        <p:nvSpPr>
          <p:cNvPr id="29" name="Oval 28"/>
          <p:cNvSpPr/>
          <p:nvPr/>
        </p:nvSpPr>
        <p:spPr>
          <a:xfrm>
            <a:off x="968187" y="1237139"/>
            <a:ext cx="1165411" cy="14522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65404" y="1446523"/>
            <a:ext cx="824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22487" y="550045"/>
            <a:ext cx="1721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1:</a:t>
            </a:r>
            <a:endParaRPr lang="bn-BD" sz="4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41163" y="1625803"/>
            <a:ext cx="8893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 বিভাজন দ্বিবিভাজন প্রক্রিয়ায় সম্পন্ন হয়।</a:t>
            </a:r>
          </a:p>
        </p:txBody>
      </p:sp>
      <p:pic>
        <p:nvPicPr>
          <p:cNvPr id="14" name="Picture 13" descr="binary cell diviss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1402" y="2884932"/>
            <a:ext cx="5427798" cy="3094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6518" y="448238"/>
            <a:ext cx="11385176" cy="611392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589" y="394447"/>
            <a:ext cx="11403106" cy="61318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53554" y="519955"/>
            <a:ext cx="2205317" cy="9323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8867" y="567973"/>
            <a:ext cx="5127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মনেরা 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Monera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377082" y="721222"/>
            <a:ext cx="1900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                  </a:t>
            </a:r>
          </a:p>
        </p:txBody>
      </p:sp>
      <p:sp>
        <p:nvSpPr>
          <p:cNvPr id="29" name="Oval 28"/>
          <p:cNvSpPr/>
          <p:nvPr/>
        </p:nvSpPr>
        <p:spPr>
          <a:xfrm>
            <a:off x="968187" y="1237139"/>
            <a:ext cx="1165411" cy="14522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65404" y="1446523"/>
            <a:ext cx="824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22487" y="550045"/>
            <a:ext cx="1721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1:</a:t>
            </a:r>
            <a:endParaRPr lang="bn-BD" sz="4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41163" y="1625803"/>
            <a:ext cx="8893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প্রধানত শোষণ পদ্ধতিতে খাদ্য গ্রহণ করে। তবে কেউ কেউ সালোকসংশ্লেষণ পদ্ধতিতে খাদ্য প্রস্তুত করে।</a:t>
            </a:r>
          </a:p>
        </p:txBody>
      </p:sp>
      <p:pic>
        <p:nvPicPr>
          <p:cNvPr id="13" name="Picture 12" descr="food absorption of prokariots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435" y="3012145"/>
            <a:ext cx="4675213" cy="32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photosynthesis of alga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5756" y="3083859"/>
            <a:ext cx="4857750" cy="3141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6518" y="448238"/>
            <a:ext cx="11385176" cy="611392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589" y="394447"/>
            <a:ext cx="11403106" cy="61318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53554" y="519955"/>
            <a:ext cx="2205317" cy="932329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8867" y="567973"/>
            <a:ext cx="5127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মনেরা 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Monera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377082" y="721222"/>
            <a:ext cx="2312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উদাহরণঃ                   </a:t>
            </a:r>
          </a:p>
        </p:txBody>
      </p:sp>
      <p:sp>
        <p:nvSpPr>
          <p:cNvPr id="29" name="Oval 28"/>
          <p:cNvSpPr/>
          <p:nvPr/>
        </p:nvSpPr>
        <p:spPr>
          <a:xfrm>
            <a:off x="968187" y="1237139"/>
            <a:ext cx="1165411" cy="145228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5049" y="1374807"/>
            <a:ext cx="824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22487" y="550045"/>
            <a:ext cx="1721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1:</a:t>
            </a:r>
            <a:endParaRPr lang="bn-BD" sz="4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44683" y="5677847"/>
            <a:ext cx="2348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 </a:t>
            </a:r>
          </a:p>
        </p:txBody>
      </p:sp>
      <p:sp>
        <p:nvSpPr>
          <p:cNvPr id="19" name="Oval 18"/>
          <p:cNvSpPr/>
          <p:nvPr/>
        </p:nvSpPr>
        <p:spPr>
          <a:xfrm>
            <a:off x="9323293" y="1434362"/>
            <a:ext cx="1165411" cy="145228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56368" y="1536172"/>
            <a:ext cx="824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bn-BD" sz="7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 descr="bacteri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262" y="2814917"/>
            <a:ext cx="3941637" cy="2805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 descr="blue-green-algae-cyanobacter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72747" y="2940424"/>
            <a:ext cx="4476975" cy="2798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8032353" y="5785423"/>
            <a:ext cx="340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নীলাভ সবুজ শৈবাল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6518" y="448238"/>
            <a:ext cx="11385176" cy="611392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4449" y="394445"/>
            <a:ext cx="11403106" cy="61318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428566" y="412368"/>
            <a:ext cx="3030071" cy="89648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kumimoji="0" lang="bn-BD" sz="6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470213" y="1703286"/>
            <a:ext cx="10076328" cy="484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মারগুলিস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জীবব্জগতকে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সুপার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কিংডমে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bn-BD" sz="36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470214" y="4016181"/>
            <a:ext cx="5916704" cy="484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মনেরা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রাজ্যের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16425" y="2994204"/>
            <a:ext cx="7530351" cy="484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জীবব্জগতের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কিংডম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b="1" noProof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6518" y="448238"/>
            <a:ext cx="11385176" cy="611392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4449" y="394445"/>
            <a:ext cx="11403106" cy="61318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2306" y="5229611"/>
            <a:ext cx="9914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মনেরা রাজ্যের ৪টি বৈশিষ্ট্য বর্ণনা কর।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8377" y="3518647"/>
            <a:ext cx="284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4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r>
              <a:rPr lang="en-US" sz="4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4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3" y="0"/>
            <a:ext cx="10775577" cy="4038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1092" y="4260830"/>
            <a:ext cx="10924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ব্যাকটেরিয়াকে মনেরা রাজ্যে স্থান দেয়ার কারণ ব্যাখ্যা কর।</a:t>
            </a:r>
            <a:endParaRPr lang="bn-IN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733" y="376521"/>
            <a:ext cx="11385176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SC04321.JPG"/>
          <p:cNvPicPr>
            <a:picLocks noChangeAspect="1"/>
          </p:cNvPicPr>
          <p:nvPr/>
        </p:nvPicPr>
        <p:blipFill>
          <a:blip r:embed="rId3" cstate="print">
            <a:lum bright="30000" contrast="30000"/>
          </a:blip>
          <a:srcRect l="40042"/>
          <a:stretch>
            <a:fillRect/>
          </a:stretch>
        </p:blipFill>
        <p:spPr>
          <a:xfrm>
            <a:off x="7548282" y="392076"/>
            <a:ext cx="4159622" cy="5107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219200" y="762000"/>
            <a:ext cx="3585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4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04838" y="5496599"/>
            <a:ext cx="4267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মোবাইলঃ ০১৭১১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২০৭৯১৪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3482" y="5988424"/>
            <a:ext cx="4392697" cy="448236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  <a:cs typeface="SutonnyMJ" pitchFamily="2" charset="0"/>
              </a:rPr>
              <a:t>e-mail: golammostofaap@gmail.com</a:t>
            </a:r>
            <a:endParaRPr lang="en-US" sz="2000" b="1" dirty="0">
              <a:solidFill>
                <a:srgbClr val="FF0000"/>
              </a:solidFill>
              <a:latin typeface="+mj-lt"/>
              <a:cs typeface="SutonnyMJ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63380" y="1447800"/>
            <a:ext cx="6096000" cy="3352800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9618" y="4836461"/>
            <a:ext cx="566569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বেগুনহাটি ফাজিল ডিগ্রি মা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দরাসা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5052" y="5522261"/>
            <a:ext cx="3528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কাপাসিয়া,গাজীপুর।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9905" y="3189798"/>
            <a:ext cx="4019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অধ্যাপক (জীববিজ্ঞান)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5054" y="2445607"/>
            <a:ext cx="51631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60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গোলাম মোস্তফা</a:t>
            </a:r>
            <a:endParaRPr lang="en-US" sz="40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6518" y="448238"/>
            <a:ext cx="11385176" cy="611392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4449" y="394445"/>
            <a:ext cx="11403106" cy="61318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613" y="2729753"/>
            <a:ext cx="10291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বড়দের শ্রদ্ধা করবে, ছোটদের স্নেহ করবে এবং জ্ঞানীদের কদর করবে।</a:t>
            </a:r>
            <a:r>
              <a:rPr lang="en-US" sz="4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 মহানবি (সঃ) এর বাণী।</a:t>
            </a:r>
            <a:endParaRPr lang="en-US" sz="4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imal-kingdom.jpg"/>
          <p:cNvPicPr>
            <a:picLocks noChangeAspect="1"/>
          </p:cNvPicPr>
          <p:nvPr/>
        </p:nvPicPr>
        <p:blipFill>
          <a:blip r:embed="rId2" cstate="print"/>
          <a:srcRect t="22145"/>
          <a:stretch>
            <a:fillRect/>
          </a:stretch>
        </p:blipFill>
        <p:spPr>
          <a:xfrm>
            <a:off x="806824" y="2420470"/>
            <a:ext cx="11062447" cy="4034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58356" y="1129546"/>
            <a:ext cx="5844988" cy="717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এতক্ষণ</a:t>
            </a:r>
            <a:r>
              <a:rPr kumimoji="0" lang="bn-BD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-------------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5" name="Picture 4" descr="Thank you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13492" y="1143003"/>
            <a:ext cx="10668909" cy="448585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733" y="376521"/>
            <a:ext cx="11385176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oron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6819" y="389961"/>
            <a:ext cx="5834744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hand wash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6801" y="2590800"/>
            <a:ext cx="3957403" cy="1975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34353" y="497540"/>
            <a:ext cx="4177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করোনা মহামারির </a:t>
            </a:r>
          </a:p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সময়ে তোমরা---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2800" y="4800600"/>
            <a:ext cx="558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 গেলে অবশ্যই মাস্ক ব্যবহার করবে।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face musk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2438400"/>
            <a:ext cx="3149600" cy="2362200"/>
          </a:xfrm>
          <a:prstGeom prst="rect">
            <a:avLst/>
          </a:prstGeom>
        </p:spPr>
      </p:pic>
      <p:pic>
        <p:nvPicPr>
          <p:cNvPr id="15" name="Picture 14" descr="social distance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2400" y="2057403"/>
            <a:ext cx="9245600" cy="43228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28772" y="5934966"/>
            <a:ext cx="8857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অবশ্যই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রাখবে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এবং স্বাস্থ্যবিধি মেনে চলবে।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3541" y="4675100"/>
            <a:ext cx="3310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সাবান দিয়ে উত্তমরূপে </a:t>
            </a:r>
          </a:p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 ধৌত করবে।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6" grpId="0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592" y="412379"/>
            <a:ext cx="11385176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nimal-kingd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588" y="394448"/>
            <a:ext cx="11403106" cy="61497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17976" y="4446529"/>
            <a:ext cx="2886635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87812" y="2922493"/>
            <a:ext cx="3687482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20478" y="717174"/>
            <a:ext cx="6884893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459" y="3980329"/>
            <a:ext cx="5755341" cy="118334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endParaRPr lang="en-US" sz="4800" b="1" dirty="0" smtClean="0">
              <a:ln w="18000">
                <a:noFill/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47654" y="716293"/>
            <a:ext cx="4377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7200" b="1" dirty="0" smtClean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26862" y="2993327"/>
            <a:ext cx="36054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জীববিজ্ঞান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45180" y="4123767"/>
            <a:ext cx="5437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1g </a:t>
            </a:r>
            <a:r>
              <a:rPr lang="en-US" sz="5400" b="1" dirty="0" err="1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sz="5400" b="1" dirty="0" err="1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Rxeb</a:t>
            </a:r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490753" y="4409750"/>
            <a:ext cx="21948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৫ম পাঠ</a:t>
            </a:r>
            <a:endParaRPr lang="en-US" sz="66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733" y="376521"/>
            <a:ext cx="11385176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lgae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3459" y="1038560"/>
            <a:ext cx="4482353" cy="2036332"/>
          </a:xfrm>
          <a:prstGeom prst="rect">
            <a:avLst/>
          </a:prstGeom>
        </p:spPr>
      </p:pic>
      <p:pic>
        <p:nvPicPr>
          <p:cNvPr id="7" name="Picture 6" descr="Angiosperm-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1812" y="3181524"/>
            <a:ext cx="2502601" cy="3052160"/>
          </a:xfrm>
          <a:prstGeom prst="rect">
            <a:avLst/>
          </a:prstGeom>
        </p:spPr>
      </p:pic>
      <p:pic>
        <p:nvPicPr>
          <p:cNvPr id="8" name="Picture 7" descr="bacteria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0256" y="735106"/>
            <a:ext cx="2864608" cy="2330823"/>
          </a:xfrm>
          <a:prstGeom prst="rect">
            <a:avLst/>
          </a:prstGeom>
        </p:spPr>
      </p:pic>
      <p:pic>
        <p:nvPicPr>
          <p:cNvPr id="9" name="Picture 8" descr="birds dow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808" y="542699"/>
            <a:ext cx="2684059" cy="2415653"/>
          </a:xfrm>
          <a:prstGeom prst="rect">
            <a:avLst/>
          </a:prstGeom>
        </p:spPr>
      </p:pic>
      <p:pic>
        <p:nvPicPr>
          <p:cNvPr id="10" name="Picture 9" descr="cycas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597" y="3239534"/>
            <a:ext cx="2669751" cy="2981972"/>
          </a:xfrm>
          <a:prstGeom prst="rect">
            <a:avLst/>
          </a:prstGeom>
        </p:spPr>
      </p:pic>
      <p:pic>
        <p:nvPicPr>
          <p:cNvPr id="11" name="Picture 10" descr="pteris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12944" y="3171005"/>
            <a:ext cx="2020938" cy="3011179"/>
          </a:xfrm>
          <a:prstGeom prst="rect">
            <a:avLst/>
          </a:prstGeom>
        </p:spPr>
      </p:pic>
      <p:pic>
        <p:nvPicPr>
          <p:cNvPr id="13" name="Picture 12" descr="tee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2013" y="3232606"/>
            <a:ext cx="2936923" cy="30250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88659" y="170331"/>
            <a:ext cx="4930588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 লক্ষ্য কর </a:t>
            </a:r>
            <a:endParaRPr lang="en-US" sz="6000" b="1" dirty="0" smtClean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733" y="376521"/>
            <a:ext cx="11385176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ive-Kingdo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3671" y="499071"/>
            <a:ext cx="6419686" cy="58479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7882" y="1990165"/>
            <a:ext cx="4001201" cy="23487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জীবজগতের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b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</a:b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বিন্যাস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733" y="376521"/>
            <a:ext cx="11385176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06589" y="376519"/>
            <a:ext cx="4679576" cy="1326776"/>
            <a:chOff x="3406589" y="376519"/>
            <a:chExt cx="4679576" cy="1326776"/>
          </a:xfrm>
        </p:grpSpPr>
        <p:sp>
          <p:nvSpPr>
            <p:cNvPr id="16" name="Flowchart: Punched Tape 15"/>
            <p:cNvSpPr/>
            <p:nvPr/>
          </p:nvSpPr>
          <p:spPr>
            <a:xfrm>
              <a:off x="3406589" y="376519"/>
              <a:ext cx="4679576" cy="1326776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52984" y="633632"/>
              <a:ext cx="25040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Flowchart: Stored Data 16"/>
          <p:cNvSpPr/>
          <p:nvPr/>
        </p:nvSpPr>
        <p:spPr>
          <a:xfrm flipH="1">
            <a:off x="699247" y="2456329"/>
            <a:ext cx="1165412" cy="842683"/>
          </a:xfrm>
          <a:prstGeom prst="flowChartOnlineStora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3492" y="2509063"/>
            <a:ext cx="785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BD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lowchart: Stored Data 26"/>
          <p:cNvSpPr/>
          <p:nvPr/>
        </p:nvSpPr>
        <p:spPr>
          <a:xfrm flipH="1">
            <a:off x="770965" y="3890677"/>
            <a:ext cx="1165412" cy="842683"/>
          </a:xfrm>
          <a:prstGeom prst="flowChartOnlineStora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97278" y="3979270"/>
            <a:ext cx="785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BD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lowchart: Stored Data 28"/>
          <p:cNvSpPr/>
          <p:nvPr/>
        </p:nvSpPr>
        <p:spPr>
          <a:xfrm flipH="1">
            <a:off x="717177" y="5522242"/>
            <a:ext cx="1165412" cy="842683"/>
          </a:xfrm>
          <a:prstGeom prst="flowChartOnlineStora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61422" y="5574976"/>
            <a:ext cx="785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BD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3750" y="5580146"/>
            <a:ext cx="9516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 শ্রেণিবিন্যাসে মনেরা রাজ্যের বৈশিষ্ট্য বর্ণনা করতে পারবে।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79813" y="3883236"/>
            <a:ext cx="9538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জীবকে কেন ভিন্ন ভিন্ন জগতে স্থান দেয়া হয়েছে </a:t>
            </a:r>
          </a:p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ব্যাখ্যা করতে পারবে;</a:t>
            </a:r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93751" y="2365631"/>
            <a:ext cx="7939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 শ্রেণিবিন্যাসে ২টি  সুপের কিংডমের বৈশিষ্ট্য </a:t>
            </a:r>
          </a:p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56272" y="1762746"/>
            <a:ext cx="4310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/>
      <p:bldP spid="27" grpId="0" animBg="1"/>
      <p:bldP spid="28" grpId="0"/>
      <p:bldP spid="29" grpId="0" animBg="1"/>
      <p:bldP spid="30" grpId="0"/>
      <p:bldP spid="15" grpId="0"/>
      <p:bldP spid="14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6518" y="448238"/>
            <a:ext cx="11385176" cy="611392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0660" y="376518"/>
            <a:ext cx="11492753" cy="61318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5691" y="663697"/>
            <a:ext cx="2531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মারগুলিস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9477" y="1404920"/>
            <a:ext cx="61921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 জীবজগৎকে </a:t>
            </a:r>
          </a:p>
          <a:p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সুপার কিংডমে</a:t>
            </a:r>
          </a:p>
          <a:p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 করেন এবং </a:t>
            </a:r>
          </a:p>
          <a:p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রাজ্যকে </a:t>
            </a:r>
          </a:p>
          <a:p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২টি সুপার কিংডমের </a:t>
            </a:r>
          </a:p>
          <a:p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আওতাভুক্ত করেন।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Margul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9294" y="557750"/>
            <a:ext cx="3818966" cy="536861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9182005" y="5984954"/>
            <a:ext cx="1572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মারগুলিস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6518" y="448238"/>
            <a:ext cx="11385176" cy="611392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0660" y="367553"/>
            <a:ext cx="11492753" cy="61318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98260" y="0"/>
            <a:ext cx="365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সুপার কিংডমঃ</a:t>
            </a:r>
          </a:p>
        </p:txBody>
      </p:sp>
      <p:sp>
        <p:nvSpPr>
          <p:cNvPr id="13" name="Oval 12"/>
          <p:cNvSpPr/>
          <p:nvPr/>
        </p:nvSpPr>
        <p:spPr>
          <a:xfrm>
            <a:off x="573741" y="1470212"/>
            <a:ext cx="4213412" cy="19005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618" y="669814"/>
            <a:ext cx="2836711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 কিংডম ১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3395" y="1684477"/>
            <a:ext cx="34403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প্রোক্যারিওটা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Prokariota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00983" y="795327"/>
            <a:ext cx="2926358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 কিংডম 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Oval 22"/>
          <p:cNvSpPr/>
          <p:nvPr/>
        </p:nvSpPr>
        <p:spPr>
          <a:xfrm>
            <a:off x="6723529" y="1524008"/>
            <a:ext cx="4177553" cy="197222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458325" y="1756202"/>
            <a:ext cx="32191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ইউক্যারিওটা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Eukariota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671" y="4673808"/>
            <a:ext cx="3729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1: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Monera</a:t>
            </a:r>
            <a:endParaRPr lang="bn-BD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6518" y="4673809"/>
            <a:ext cx="1559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54588" y="3866984"/>
            <a:ext cx="475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2: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Protista</a:t>
            </a:r>
            <a:endParaRPr lang="bn-BD" sz="4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36658" y="4458654"/>
            <a:ext cx="475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3: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Fungi</a:t>
            </a:r>
            <a:endParaRPr lang="bn-BD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36658" y="5104113"/>
            <a:ext cx="475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4: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Plantae</a:t>
            </a:r>
            <a:endParaRPr lang="bn-BD" sz="4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36658" y="5731642"/>
            <a:ext cx="475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5: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Animalia</a:t>
            </a:r>
            <a:endParaRPr lang="bn-BD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8390965" y="3325903"/>
            <a:ext cx="484094" cy="627530"/>
          </a:xfrm>
          <a:prstGeom prst="downArrow">
            <a:avLst>
              <a:gd name="adj1" fmla="val 5740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2232208" y="3388660"/>
            <a:ext cx="484094" cy="1380564"/>
          </a:xfrm>
          <a:prstGeom prst="downArrow">
            <a:avLst>
              <a:gd name="adj1" fmla="val 5740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2" grpId="0"/>
      <p:bldP spid="22" grpId="0" animBg="1"/>
      <p:bldP spid="23" grpId="0" animBg="1"/>
      <p:bldP spid="24" grpId="0"/>
      <p:bldP spid="14" grpId="0"/>
      <p:bldP spid="15" grpId="0"/>
      <p:bldP spid="16" grpId="0"/>
      <p:bldP spid="17" grpId="0"/>
      <p:bldP spid="18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</TotalTime>
  <Words>443</Words>
  <Application>Microsoft Office PowerPoint</Application>
  <PresentationFormat>Custom</PresentationFormat>
  <Paragraphs>108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Maeisha Tabassum</dc:creator>
  <cp:lastModifiedBy>User</cp:lastModifiedBy>
  <cp:revision>176</cp:revision>
  <dcterms:created xsi:type="dcterms:W3CDTF">2016-08-19T17:07:12Z</dcterms:created>
  <dcterms:modified xsi:type="dcterms:W3CDTF">2021-02-13T17:08:51Z</dcterms:modified>
</cp:coreProperties>
</file>