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CBFD-F99F-44B0-8B12-D139D0BB44D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BAD3-89DF-45E4-9331-C68F0C97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6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CBFD-F99F-44B0-8B12-D139D0BB44D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BAD3-89DF-45E4-9331-C68F0C97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26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CBFD-F99F-44B0-8B12-D139D0BB44D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BAD3-89DF-45E4-9331-C68F0C97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2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CBFD-F99F-44B0-8B12-D139D0BB44D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BAD3-89DF-45E4-9331-C68F0C97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9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CBFD-F99F-44B0-8B12-D139D0BB44D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BAD3-89DF-45E4-9331-C68F0C97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CBFD-F99F-44B0-8B12-D139D0BB44D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BAD3-89DF-45E4-9331-C68F0C97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1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CBFD-F99F-44B0-8B12-D139D0BB44D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BAD3-89DF-45E4-9331-C68F0C97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2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CBFD-F99F-44B0-8B12-D139D0BB44D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BAD3-89DF-45E4-9331-C68F0C97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12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CBFD-F99F-44B0-8B12-D139D0BB44D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BAD3-89DF-45E4-9331-C68F0C97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8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CBFD-F99F-44B0-8B12-D139D0BB44D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BAD3-89DF-45E4-9331-C68F0C97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4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CBFD-F99F-44B0-8B12-D139D0BB44D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BAD3-89DF-45E4-9331-C68F0C97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9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6CBFD-F99F-44B0-8B12-D139D0BB44D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FBAD3-89DF-45E4-9331-C68F0C97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108" y="76200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59016" y="762000"/>
            <a:ext cx="4759569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solidFill>
                  <a:schemeClr val="bg1"/>
                </a:solidFill>
              </a:rPr>
              <a:t>GOOD MORNING</a:t>
            </a:r>
            <a:endParaRPr lang="en-US" sz="4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57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93786"/>
            <a:ext cx="6154615" cy="56036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786"/>
            <a:ext cx="5849815" cy="56315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0" y="5884985"/>
            <a:ext cx="12192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he  arrived, he saw children playing in his garden.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1311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508" y="187568"/>
            <a:ext cx="8241323" cy="50995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062" y="5498123"/>
            <a:ext cx="12109938" cy="9541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‘</a:t>
            </a:r>
            <a:r>
              <a:rPr lang="en-US" sz="2800" dirty="0" smtClean="0">
                <a:solidFill>
                  <a:schemeClr val="bg1"/>
                </a:solidFill>
              </a:rPr>
              <a:t>’My own garden is my own garden, ‘’ said the Giant. ‘’ Anyone  can understand that . And  I will allow nobody else to play in it.’’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1692" y="5498123"/>
            <a:ext cx="1188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86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462" y="93785"/>
            <a:ext cx="9601200" cy="5486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718220"/>
            <a:ext cx="12192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 he built high wall all around the garden and put up a notice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5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7182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756855"/>
            <a:ext cx="12192000" cy="107721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The children had now nowhere to play. There were no garden around and the roads were busy and crowded.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59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69" y="115910"/>
            <a:ext cx="9697790" cy="47007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0" y="5228823"/>
            <a:ext cx="121920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After madrasha they used to go round the high wall and talk about the beautiful garden inside. ‘’ How we were there! ‘’ they said to each other.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352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152"/>
            <a:ext cx="12192000" cy="57053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" y="5903893"/>
            <a:ext cx="12191998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Then came the spring. And all over the country there were flowers and there were birds. Only in the garden of the Giant it was still winter.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113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203065"/>
            <a:ext cx="12191999" cy="138499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‘’ I cannot understand why the spring is so late in coming , ’’ said the Giant. He was sitting at the window of his castle and looking out at his cold, dry and lifeless garden. I hope there will be a change in the weather.’’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741" y="167425"/>
            <a:ext cx="7237927" cy="503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69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68834"/>
            <a:ext cx="12192000" cy="923330"/>
          </a:xfrm>
          <a:prstGeom prst="rect">
            <a:avLst/>
          </a:prstGeom>
          <a:solidFill>
            <a:schemeClr val="tx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Silent Reading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023" y="1491621"/>
            <a:ext cx="7232098" cy="489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88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9962"/>
            <a:ext cx="12191999" cy="923330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Individual Work</a:t>
            </a:r>
            <a:endParaRPr lang="en-US" sz="5400" b="1" i="1" u="sng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205" y="1543900"/>
            <a:ext cx="4424276" cy="31172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021796"/>
            <a:ext cx="12192000" cy="76944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dirty="0" smtClean="0">
                <a:solidFill>
                  <a:schemeClr val="bg1"/>
                </a:solidFill>
              </a:rPr>
              <a:t>   How do you know that the giant is selfish?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46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5650"/>
            <a:ext cx="12192000" cy="923330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Group Work</a:t>
            </a:r>
            <a:endParaRPr lang="en-US" sz="5400" b="1" i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48496"/>
            <a:ext cx="11861442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Choose the correct answer to each question from the alternative: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5279" y="2812820"/>
            <a:ext cx="11861442" cy="3693319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</a:rPr>
              <a:t>1. </a:t>
            </a:r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Who  was telling the  story ?</a:t>
            </a:r>
          </a:p>
          <a:p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         </a:t>
            </a:r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</a:rPr>
              <a:t>(a)   </a:t>
            </a:r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Mina`s  </a:t>
            </a:r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</a:rPr>
              <a:t>grandfather </a:t>
            </a:r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(b)  Rina`s  </a:t>
            </a:r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</a:rPr>
              <a:t>grandfather </a:t>
            </a:r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(c )  </a:t>
            </a:r>
            <a:r>
              <a:rPr lang="en-US" b="1" dirty="0" err="1">
                <a:solidFill>
                  <a:schemeClr val="bg1"/>
                </a:solidFill>
                <a:latin typeface="Arial Black" pitchFamily="34" charset="0"/>
              </a:rPr>
              <a:t>Shima`s</a:t>
            </a:r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</a:rPr>
              <a:t>grandfather</a:t>
            </a:r>
            <a:endParaRPr lang="en-US" b="1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          </a:t>
            </a:r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</a:rPr>
              <a:t> (d) </a:t>
            </a:r>
            <a:r>
              <a:rPr lang="en-US" b="1" dirty="0" err="1" smtClean="0">
                <a:solidFill>
                  <a:schemeClr val="bg1"/>
                </a:solidFill>
                <a:latin typeface="Arial Black" pitchFamily="34" charset="0"/>
              </a:rPr>
              <a:t>salma’s</a:t>
            </a:r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</a:rPr>
              <a:t> grandfather</a:t>
            </a:r>
            <a:endParaRPr lang="en-US" b="1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2. Every afternoon the children came back from madrasha and used to go and ------------.</a:t>
            </a:r>
            <a:endParaRPr lang="en-US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        </a:t>
            </a:r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</a:rPr>
              <a:t>(a) madrasha field     (b) school field      (c ) collage field       (d) giant garden</a:t>
            </a:r>
            <a:endParaRPr lang="en-US" b="1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</a:rPr>
              <a:t> 3. There were only snow and frost and-----------------------. </a:t>
            </a:r>
            <a:endParaRPr lang="en-US" b="1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        </a:t>
            </a:r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</a:rPr>
              <a:t>(a) east wind           (b) west wind         (c ) north wind         (d) south wind</a:t>
            </a:r>
          </a:p>
          <a:p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</a:rPr>
              <a:t> 4. Castle means---------------------------.</a:t>
            </a:r>
          </a:p>
          <a:p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</a:rPr>
              <a:t>       (a) mansion            (b)  citadel                 (c ) </a:t>
            </a:r>
            <a:r>
              <a:rPr lang="en-US" b="1" dirty="0" err="1" smtClean="0">
                <a:solidFill>
                  <a:schemeClr val="bg1"/>
                </a:solidFill>
                <a:latin typeface="Arial Black" pitchFamily="34" charset="0"/>
              </a:rPr>
              <a:t>fortrees</a:t>
            </a:r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</a:rPr>
              <a:t>            (d)  all the options</a:t>
            </a:r>
          </a:p>
          <a:p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</a:rPr>
              <a:t>  5. </a:t>
            </a:r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T</a:t>
            </a:r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</a:rPr>
              <a:t>he  Giant hoped to find-----------------------------.</a:t>
            </a:r>
          </a:p>
          <a:p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</a:rPr>
              <a:t>       (a) a change of friend  (b)   a change of weather (c ) a change of wealth (d) a change of fortune.  </a:t>
            </a:r>
            <a:endParaRPr lang="en-US" b="1" dirty="0">
              <a:solidFill>
                <a:schemeClr val="bg1"/>
              </a:solidFill>
              <a:latin typeface="Arial Black" pitchFamily="34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438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58091"/>
            <a:ext cx="12192000" cy="110799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6600" i="1" dirty="0" smtClean="0"/>
              <a:t>                   </a:t>
            </a:r>
            <a:r>
              <a:rPr lang="en-US" sz="6600" i="1" dirty="0" smtClean="0">
                <a:solidFill>
                  <a:schemeClr val="bg1"/>
                </a:solidFill>
              </a:rPr>
              <a:t>Identity</a:t>
            </a:r>
            <a:endParaRPr lang="en-US" sz="6600" i="1" dirty="0">
              <a:solidFill>
                <a:schemeClr val="bg1"/>
              </a:solidFill>
            </a:endParaRPr>
          </a:p>
        </p:txBody>
      </p:sp>
      <p:sp>
        <p:nvSpPr>
          <p:cNvPr id="3" name="Flowchart: Card 2"/>
          <p:cNvSpPr/>
          <p:nvPr/>
        </p:nvSpPr>
        <p:spPr>
          <a:xfrm>
            <a:off x="757646" y="2730138"/>
            <a:ext cx="4167051" cy="3409405"/>
          </a:xfrm>
          <a:prstGeom prst="flowChartPunchedCar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Md </a:t>
            </a:r>
            <a:r>
              <a:rPr lang="en-US" sz="2800" dirty="0" err="1"/>
              <a:t>s</a:t>
            </a:r>
            <a:r>
              <a:rPr lang="en-US" sz="2800" dirty="0" err="1" smtClean="0"/>
              <a:t>hafiqul</a:t>
            </a:r>
            <a:r>
              <a:rPr lang="en-US" sz="2800" dirty="0" smtClean="0"/>
              <a:t>  </a:t>
            </a:r>
            <a:r>
              <a:rPr lang="en-US" sz="2800" dirty="0" err="1" smtClean="0"/>
              <a:t>islam</a:t>
            </a:r>
            <a:endParaRPr lang="en-US" sz="2800" dirty="0" smtClean="0"/>
          </a:p>
          <a:p>
            <a:pPr algn="ctr"/>
            <a:r>
              <a:rPr lang="en-US" sz="2000" dirty="0" smtClean="0"/>
              <a:t>Assistant Teacher(English)</a:t>
            </a:r>
          </a:p>
          <a:p>
            <a:pPr algn="ctr"/>
            <a:r>
              <a:rPr lang="en-US" sz="2000" dirty="0" err="1" smtClean="0"/>
              <a:t>Sonatan</a:t>
            </a:r>
            <a:r>
              <a:rPr lang="en-US" sz="2000" dirty="0" smtClean="0"/>
              <a:t> </a:t>
            </a:r>
            <a:r>
              <a:rPr lang="en-US" sz="2000" dirty="0" err="1" smtClean="0"/>
              <a:t>darussannat</a:t>
            </a:r>
            <a:r>
              <a:rPr lang="en-US" sz="2000" dirty="0" smtClean="0"/>
              <a:t> </a:t>
            </a:r>
            <a:r>
              <a:rPr lang="en-US" sz="2000" dirty="0" err="1" smtClean="0"/>
              <a:t>dakhil</a:t>
            </a:r>
            <a:r>
              <a:rPr lang="en-US" sz="2000" dirty="0" smtClean="0"/>
              <a:t> madrasha, </a:t>
            </a:r>
            <a:r>
              <a:rPr lang="en-US" sz="2000" dirty="0" err="1" smtClean="0"/>
              <a:t>kawnia</a:t>
            </a:r>
            <a:r>
              <a:rPr lang="en-US" sz="2000" dirty="0" smtClean="0"/>
              <a:t>, Rangpur.</a:t>
            </a:r>
          </a:p>
          <a:p>
            <a:pPr algn="ctr"/>
            <a:r>
              <a:rPr lang="en-US" sz="2000" dirty="0" smtClean="0"/>
              <a:t>Mail:shafiqulislam42347@gmail.com</a:t>
            </a:r>
          </a:p>
          <a:p>
            <a:pPr algn="ctr"/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6740434" y="2730138"/>
            <a:ext cx="4206240" cy="340940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English 1</a:t>
            </a:r>
            <a:r>
              <a:rPr lang="en-US" baseline="30000" dirty="0" smtClean="0"/>
              <a:t>st</a:t>
            </a:r>
            <a:r>
              <a:rPr lang="en-US" dirty="0" smtClean="0"/>
              <a:t> Paper</a:t>
            </a:r>
          </a:p>
          <a:p>
            <a:pPr algn="ctr"/>
            <a:r>
              <a:rPr lang="en-US" dirty="0" smtClean="0"/>
              <a:t>Class: Seven</a:t>
            </a:r>
          </a:p>
          <a:p>
            <a:pPr algn="ctr"/>
            <a:r>
              <a:rPr lang="en-US" dirty="0" smtClean="0"/>
              <a:t>Unit: Six</a:t>
            </a:r>
          </a:p>
          <a:p>
            <a:pPr algn="ctr"/>
            <a:r>
              <a:rPr lang="en-US" dirty="0" smtClean="0"/>
              <a:t>Lesson</a:t>
            </a:r>
            <a:r>
              <a:rPr lang="en-US" smtClean="0"/>
              <a:t>: </a:t>
            </a:r>
            <a:r>
              <a:rPr lang="en-US" smtClean="0"/>
              <a:t>8 </a:t>
            </a:r>
            <a:r>
              <a:rPr lang="en-US" smtClean="0"/>
              <a:t>&amp; </a:t>
            </a:r>
            <a:r>
              <a:rPr lang="en-US" smtClean="0"/>
              <a:t>9</a:t>
            </a:r>
            <a:endParaRPr lang="en-US" dirty="0" smtClean="0"/>
          </a:p>
          <a:p>
            <a:pPr algn="ctr"/>
            <a:r>
              <a:rPr lang="en-US" dirty="0" smtClean="0"/>
              <a:t>Date: 11/02/2021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51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16563"/>
            <a:ext cx="12192000" cy="923330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Evaluation</a:t>
            </a:r>
            <a:endParaRPr lang="en-US" sz="5400" b="1" i="1" u="sng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137893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chemeClr val="bg1"/>
                </a:solidFill>
              </a:rPr>
              <a:t>     Answer the following question in the text: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79561" y="3322749"/>
            <a:ext cx="8126569" cy="193899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1.   How were the road?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2.   Who say’s my own garden is my own garden?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3.   When did the children use to go the garden?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4.   What was the condition of the country during the spring?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5.    What was the reaction of the Giant in such condition?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14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8378"/>
            <a:ext cx="12192000" cy="923330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Home Work</a:t>
            </a:r>
            <a:endParaRPr lang="en-US" sz="5400" b="1" i="1" u="sng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332" y="1341444"/>
            <a:ext cx="3000777" cy="155886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579549" y="3120048"/>
            <a:ext cx="10045522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</a:rPr>
              <a:t>Read the following text and fill gaps with appropriate words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250028"/>
            <a:ext cx="12191999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From Sunday to Thursday I go to the club at (a)-------------- in the morning. It’s the time for our (b)----------------practice. So  I have to get up by (c )-----------------. Usually on Monday afternoon, the team doctor sees all the(d)-----------------------. On Tuesday our coach shows us videos of(e )----------------matches.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325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7" y="0"/>
            <a:ext cx="12147883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14411" y="5808372"/>
            <a:ext cx="6697014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    </a:t>
            </a:r>
            <a:r>
              <a:rPr lang="en-US" sz="4000" i="1" u="sng" dirty="0" smtClean="0">
                <a:solidFill>
                  <a:schemeClr val="bg1"/>
                </a:solidFill>
              </a:rPr>
              <a:t>THANK YOU ALL STUDENT</a:t>
            </a:r>
            <a:endParaRPr lang="en-US" sz="4000" i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44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390" y="574766"/>
            <a:ext cx="1094667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02060"/>
                </a:solidFill>
              </a:rPr>
              <a:t>                          </a:t>
            </a:r>
            <a:r>
              <a:rPr lang="en-US" sz="3600" i="1" u="sng" dirty="0" smtClean="0">
                <a:solidFill>
                  <a:srgbClr val="002060"/>
                </a:solidFill>
              </a:rPr>
              <a:t>LOOK AT THE PICTURE</a:t>
            </a:r>
            <a:endParaRPr lang="en-US" sz="3600" i="1" u="sng" dirty="0">
              <a:solidFill>
                <a:srgbClr val="00206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89040" y="1524949"/>
            <a:ext cx="11267532" cy="5225552"/>
            <a:chOff x="489040" y="1524949"/>
            <a:chExt cx="11267532" cy="522555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040" y="1632857"/>
              <a:ext cx="3730262" cy="250806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5376" y="1524949"/>
              <a:ext cx="3370218" cy="250806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8792" y="1632857"/>
              <a:ext cx="3487780" cy="250806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390" y="4140925"/>
              <a:ext cx="3722912" cy="255433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5376" y="4196168"/>
              <a:ext cx="3553780" cy="255433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8792" y="4336869"/>
              <a:ext cx="3487780" cy="2358389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93476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0" y="182880"/>
            <a:ext cx="11639006" cy="1071154"/>
          </a:xfrm>
          <a:prstGeom prst="plaqu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i="1" dirty="0" smtClean="0"/>
              <a:t>Todays Topic is-</a:t>
            </a:r>
            <a:endParaRPr lang="en-US" sz="7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643155"/>
            <a:ext cx="12192000" cy="101566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                 </a:t>
            </a:r>
            <a:r>
              <a:rPr lang="en-US" sz="6000" i="1" u="sng" dirty="0" smtClean="0">
                <a:solidFill>
                  <a:schemeClr val="bg1"/>
                </a:solidFill>
              </a:rPr>
              <a:t>The Selfish Giant</a:t>
            </a:r>
            <a:endParaRPr lang="en-US" sz="6000" i="1" u="sng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371" y="1254034"/>
            <a:ext cx="7434845" cy="438912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2840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69164"/>
            <a:ext cx="12191999" cy="923330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Learning Outcome</a:t>
            </a:r>
            <a:endParaRPr lang="en-US" sz="5400" b="1" i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9072" y="4157301"/>
            <a:ext cx="7034971" cy="193899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Lesson information.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Word meaning.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Choose the correct answer from the alternative.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Answer the following question.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Fill in each gaps with suitable words from the text.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9969" y="2648941"/>
            <a:ext cx="11594124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B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y 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the end of the lesson, the students will be able to-</a:t>
            </a:r>
          </a:p>
        </p:txBody>
      </p:sp>
    </p:spTree>
    <p:extLst>
      <p:ext uri="{BB962C8B-B14F-4D97-AF65-F5344CB8AC3E}">
        <p14:creationId xmlns:p14="http://schemas.microsoft.com/office/powerpoint/2010/main" val="283354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585" y="762000"/>
            <a:ext cx="9050215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                      </a:t>
            </a:r>
            <a:r>
              <a:rPr lang="en-US" sz="4000" i="1" dirty="0" smtClean="0">
                <a:solidFill>
                  <a:schemeClr val="bg1"/>
                </a:solidFill>
              </a:rPr>
              <a:t>Word Meaning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77567" y="1987144"/>
            <a:ext cx="5615354" cy="369331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Selfish --------------</a:t>
            </a:r>
            <a:r>
              <a:rPr lang="en-US" dirty="0" err="1" smtClean="0">
                <a:solidFill>
                  <a:schemeClr val="bg1"/>
                </a:solidFill>
              </a:rPr>
              <a:t>স্বার্থপর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Giant ----------------</a:t>
            </a:r>
            <a:r>
              <a:rPr lang="en-US" dirty="0" err="1" smtClean="0">
                <a:solidFill>
                  <a:schemeClr val="bg1"/>
                </a:solidFill>
              </a:rPr>
              <a:t>দানব,দৈত্য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Trespasser ---------</a:t>
            </a:r>
            <a:r>
              <a:rPr lang="en-US" dirty="0" err="1" smtClean="0">
                <a:solidFill>
                  <a:schemeClr val="bg1"/>
                </a:solidFill>
              </a:rPr>
              <a:t>অনধিকার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প্রবেশকারী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Refused -------------</a:t>
            </a:r>
            <a:r>
              <a:rPr lang="en-US" dirty="0" err="1" smtClean="0">
                <a:solidFill>
                  <a:schemeClr val="bg1"/>
                </a:solidFill>
              </a:rPr>
              <a:t>অস্বীকৃতি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জানানো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Distant --------------</a:t>
            </a:r>
            <a:r>
              <a:rPr lang="en-US" dirty="0" err="1" smtClean="0">
                <a:solidFill>
                  <a:schemeClr val="bg1"/>
                </a:solidFill>
              </a:rPr>
              <a:t>দূরবর্তী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Cry ------------------</a:t>
            </a:r>
            <a:r>
              <a:rPr lang="en-US" dirty="0" err="1" smtClean="0">
                <a:solidFill>
                  <a:schemeClr val="bg1"/>
                </a:solidFill>
              </a:rPr>
              <a:t>চিৎকার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করা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Allow -----------------</a:t>
            </a:r>
            <a:r>
              <a:rPr lang="en-US" dirty="0" err="1" smtClean="0">
                <a:solidFill>
                  <a:schemeClr val="bg1"/>
                </a:solidFill>
              </a:rPr>
              <a:t>অনুমতি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দেয়া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Castle -----------------</a:t>
            </a:r>
            <a:r>
              <a:rPr lang="en-US" dirty="0" err="1" smtClean="0">
                <a:solidFill>
                  <a:schemeClr val="bg1"/>
                </a:solidFill>
              </a:rPr>
              <a:t>রাজপ্রাসাদ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Crowded -------------</a:t>
            </a:r>
            <a:r>
              <a:rPr lang="en-US" dirty="0" err="1" smtClean="0">
                <a:solidFill>
                  <a:schemeClr val="bg1"/>
                </a:solidFill>
              </a:rPr>
              <a:t>জনাকীর্ণ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Blossom --------------</a:t>
            </a:r>
            <a:r>
              <a:rPr lang="en-US" dirty="0" err="1" smtClean="0">
                <a:solidFill>
                  <a:schemeClr val="bg1"/>
                </a:solidFill>
              </a:rPr>
              <a:t>ফুল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ফোটা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Understand ---------</a:t>
            </a:r>
            <a:r>
              <a:rPr lang="en-US" dirty="0" err="1" smtClean="0">
                <a:solidFill>
                  <a:schemeClr val="bg1"/>
                </a:solidFill>
              </a:rPr>
              <a:t>বুঝতে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পারা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Lifeless ----------------</a:t>
            </a:r>
            <a:r>
              <a:rPr lang="en-US" dirty="0" err="1" smtClean="0">
                <a:solidFill>
                  <a:schemeClr val="bg1"/>
                </a:solidFill>
              </a:rPr>
              <a:t>প্রাণহীন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Hope ------------------</a:t>
            </a:r>
            <a:r>
              <a:rPr lang="en-US" dirty="0" err="1" smtClean="0">
                <a:solidFill>
                  <a:schemeClr val="bg1"/>
                </a:solidFill>
              </a:rPr>
              <a:t>আশা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করা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74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585" y="1293258"/>
            <a:ext cx="7561383" cy="38348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81354"/>
            <a:ext cx="121920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400" i="1" dirty="0" smtClean="0"/>
              <a:t>                          </a:t>
            </a:r>
            <a:r>
              <a:rPr lang="en-US" sz="4400" u="sng" dirty="0" smtClean="0">
                <a:solidFill>
                  <a:schemeClr val="bg1"/>
                </a:solidFill>
              </a:rPr>
              <a:t>Describing Lesson</a:t>
            </a:r>
            <a:endParaRPr lang="en-US" sz="4400" u="sng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370619"/>
            <a:ext cx="12192000" cy="95410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</a:rPr>
              <a:t>Shima’s</a:t>
            </a:r>
            <a:r>
              <a:rPr lang="en-US" sz="2800" dirty="0" smtClean="0">
                <a:solidFill>
                  <a:schemeClr val="bg1"/>
                </a:solidFill>
              </a:rPr>
              <a:t>  grandfather was telling the story of the Selfish Giant in the family    gathering. Grandma refused to go bed.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53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92015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5920154"/>
            <a:ext cx="12192000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It was a large lovely garden with soft green grass. Here and there over the grass stood beautiful flowers. Also there were fruit trees around the garden.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78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744308"/>
            <a:ext cx="12191999" cy="107721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One day the Giant came back. He went to see his friend in a distant land and stayed with  him for seven years.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52" y="0"/>
            <a:ext cx="9414456" cy="564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68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753</Words>
  <Application>Microsoft Office PowerPoint</Application>
  <PresentationFormat>Widescreen</PresentationFormat>
  <Paragraphs>75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sonaton madrasha</dc:creator>
  <cp:lastModifiedBy>sonaton madrasha</cp:lastModifiedBy>
  <cp:revision>60</cp:revision>
  <dcterms:created xsi:type="dcterms:W3CDTF">2021-02-11T12:40:34Z</dcterms:created>
  <dcterms:modified xsi:type="dcterms:W3CDTF">2021-02-13T06:23:38Z</dcterms:modified>
</cp:coreProperties>
</file>