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8" d="100"/>
          <a:sy n="9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6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9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1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5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3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6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5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359D-36A6-44B6-83CE-A173E5AA63A2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D974-3D1E-4DA7-B483-FA2B49FB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4400" dirty="0" smtClean="0"/>
              <a:t>السلام عليكم ورحمة الله</a:t>
            </a:r>
            <a:br>
              <a:rPr lang="ar-SA" sz="4400" dirty="0" smtClean="0"/>
            </a:br>
            <a:r>
              <a:rPr lang="ar-SA" sz="4400" dirty="0" smtClean="0"/>
              <a:t>اهلا سهلا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89" y="4050836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368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0398" y="1275645"/>
            <a:ext cx="2551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الى القاء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502" y="1265917"/>
            <a:ext cx="2619375" cy="2573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5110" y="2144889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السلام عليكم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852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 flipV="1">
            <a:off x="8046013" y="-257201"/>
            <a:ext cx="3476414" cy="2723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63769" y="1450330"/>
            <a:ext cx="33302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cs typeface="Akhbar MT" pitchFamily="2" charset="-78"/>
              </a:rPr>
              <a:t>تعريف </a:t>
            </a:r>
            <a:r>
              <a:rPr lang="ar-SA" dirty="0" smtClean="0">
                <a:cs typeface="Akhbar MT" pitchFamily="2" charset="-78"/>
              </a:rPr>
              <a:t>الأستاذ</a:t>
            </a:r>
          </a:p>
          <a:p>
            <a:endParaRPr lang="ar-SA" dirty="0">
              <a:cs typeface="Akhbar MT" pitchFamily="2" charset="-78"/>
            </a:endParaRPr>
          </a:p>
          <a:p>
            <a:endParaRPr lang="ar-SA" dirty="0" smtClean="0">
              <a:cs typeface="Akhbar MT" pitchFamily="2" charset="-78"/>
            </a:endParaRPr>
          </a:p>
          <a:p>
            <a:endParaRPr lang="ar-SA" dirty="0">
              <a:cs typeface="Akhbar MT" pitchFamily="2" charset="-78"/>
            </a:endParaRPr>
          </a:p>
          <a:p>
            <a:endParaRPr lang="ar-SA" dirty="0" smtClean="0">
              <a:cs typeface="Akhbar MT" pitchFamily="2" charset="-78"/>
            </a:endParaRPr>
          </a:p>
          <a:p>
            <a:endParaRPr lang="ar-SA" dirty="0">
              <a:cs typeface="Akhbar MT" pitchFamily="2" charset="-78"/>
            </a:endParaRPr>
          </a:p>
          <a:p>
            <a:endParaRPr lang="ar-SA" dirty="0" smtClean="0">
              <a:cs typeface="Akhbar MT" pitchFamily="2" charset="-78"/>
            </a:endParaRPr>
          </a:p>
          <a:p>
            <a:endParaRPr lang="ar-SA" dirty="0">
              <a:cs typeface="Akhbar MT" pitchFamily="2" charset="-78"/>
            </a:endParaRPr>
          </a:p>
          <a:p>
            <a:endParaRPr lang="ar-SA" dirty="0" smtClean="0">
              <a:cs typeface="Akhbar MT" pitchFamily="2" charset="-78"/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303867" y="1636889"/>
            <a:ext cx="7749822" cy="1659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sz="2700" dirty="0" smtClean="0">
                <a:cs typeface="Akhbar MT" pitchFamily="2" charset="-78"/>
              </a:rPr>
              <a:t>                              </a:t>
            </a:r>
            <a:r>
              <a:rPr lang="ar-SA" sz="2700" dirty="0">
                <a:cs typeface="Akhbar MT" pitchFamily="2" charset="-78"/>
              </a:rPr>
              <a:t/>
            </a:r>
            <a:br>
              <a:rPr lang="ar-SA" sz="2700" dirty="0">
                <a:cs typeface="Akhbar MT" pitchFamily="2" charset="-78"/>
              </a:rPr>
            </a:br>
            <a:r>
              <a:rPr lang="ar-SA" sz="4000" dirty="0">
                <a:cs typeface="Akhbar MT" pitchFamily="2" charset="-78"/>
              </a:rPr>
              <a:t>محمد مجيب الرحمن</a:t>
            </a:r>
            <a:r>
              <a:rPr lang="ar-SA" sz="2700" dirty="0">
                <a:cs typeface="Akhbar MT" pitchFamily="2" charset="-78"/>
              </a:rPr>
              <a:t/>
            </a:r>
            <a:br>
              <a:rPr lang="ar-SA" sz="2700" dirty="0">
                <a:cs typeface="Akhbar MT" pitchFamily="2" charset="-78"/>
              </a:rPr>
            </a:br>
            <a:r>
              <a:rPr lang="ar-SA" sz="3200" dirty="0">
                <a:cs typeface="Akhbar MT" pitchFamily="2" charset="-78"/>
              </a:rPr>
              <a:t>أستاذ مساعد</a:t>
            </a:r>
            <a:r>
              <a:rPr lang="ar-SA" sz="2700" dirty="0">
                <a:cs typeface="Akhbar MT" pitchFamily="2" charset="-78"/>
              </a:rPr>
              <a:t/>
            </a:r>
            <a:br>
              <a:rPr lang="ar-SA" sz="2700" dirty="0">
                <a:cs typeface="Akhbar MT" pitchFamily="2" charset="-78"/>
              </a:rPr>
            </a:br>
            <a:r>
              <a:rPr lang="ar-SA" sz="2700" dirty="0">
                <a:cs typeface="Akhbar MT" pitchFamily="2" charset="-78"/>
              </a:rPr>
              <a:t>المدرسة </a:t>
            </a:r>
            <a:r>
              <a:rPr lang="ar-SA" sz="2700" dirty="0" err="1">
                <a:cs typeface="Akhbar MT" pitchFamily="2" charset="-78"/>
              </a:rPr>
              <a:t>المجددية</a:t>
            </a:r>
            <a:r>
              <a:rPr lang="ar-SA" sz="2700" dirty="0">
                <a:cs typeface="Akhbar MT" pitchFamily="2" charset="-78"/>
              </a:rPr>
              <a:t> الإسلامية(العالم)</a:t>
            </a:r>
            <a:br>
              <a:rPr lang="ar-SA" sz="2700" dirty="0">
                <a:cs typeface="Akhbar MT" pitchFamily="2" charset="-78"/>
              </a:rPr>
            </a:br>
            <a:r>
              <a:rPr lang="ar-SA" sz="2700" dirty="0">
                <a:cs typeface="Akhbar MT" pitchFamily="2" charset="-78"/>
              </a:rPr>
              <a:t>برى بارى-</a:t>
            </a:r>
            <a:r>
              <a:rPr lang="ar-SA" sz="2700" dirty="0" err="1">
                <a:cs typeface="Akhbar MT" pitchFamily="2" charset="-78"/>
              </a:rPr>
              <a:t>كالياكوير</a:t>
            </a:r>
            <a:r>
              <a:rPr lang="ar-SA" sz="2700" dirty="0">
                <a:cs typeface="Akhbar MT" pitchFamily="2" charset="-78"/>
              </a:rPr>
              <a:t>-</a:t>
            </a:r>
            <a:r>
              <a:rPr lang="ar-SA" sz="2700" dirty="0" err="1">
                <a:cs typeface="Akhbar MT" pitchFamily="2" charset="-78"/>
              </a:rPr>
              <a:t>غازيفور</a:t>
            </a:r>
            <a:r>
              <a:rPr lang="ar-SA" sz="1600" dirty="0">
                <a:cs typeface="Akhbar MT" pitchFamily="2" charset="-78"/>
              </a:rPr>
              <a:t/>
            </a:r>
            <a:br>
              <a:rPr lang="ar-SA" sz="1600" dirty="0">
                <a:cs typeface="Akhbar MT" pitchFamily="2" charset="-78"/>
              </a:rPr>
            </a:br>
            <a:endParaRPr lang="en-US" sz="1600" dirty="0">
              <a:cs typeface="Akhbar MT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465" y="1636889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3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5657" y="1241777"/>
            <a:ext cx="342053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اعلان </a:t>
            </a:r>
            <a:r>
              <a:rPr lang="ar-SA" sz="2800" dirty="0" smtClean="0"/>
              <a:t>الدرس</a:t>
            </a:r>
          </a:p>
          <a:p>
            <a:endParaRPr lang="ar-SA" dirty="0">
              <a:solidFill>
                <a:srgbClr val="FF0000"/>
              </a:solidFill>
            </a:endParaRPr>
          </a:p>
          <a:p>
            <a:endParaRPr lang="ar-SA" dirty="0" smtClean="0">
              <a:solidFill>
                <a:srgbClr val="FF000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  <a:p>
            <a:endParaRPr lang="ar-SA" dirty="0" smtClean="0">
              <a:solidFill>
                <a:srgbClr val="FF000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  <a:p>
            <a:endParaRPr lang="ar-SA" dirty="0" smtClean="0">
              <a:solidFill>
                <a:srgbClr val="FF000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  <a:p>
            <a:endParaRPr lang="ar-SA" dirty="0" smtClean="0">
              <a:solidFill>
                <a:srgbClr val="FF000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  <a:p>
            <a:endParaRPr lang="ar-SA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8311" y="869245"/>
            <a:ext cx="3217333" cy="118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3156" y="1731413"/>
            <a:ext cx="3014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مرفوعات</a:t>
            </a:r>
            <a:r>
              <a:rPr lang="ar-SA" dirty="0" smtClean="0"/>
              <a:t>: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45" y="114425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69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800" y="2050138"/>
            <a:ext cx="36463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عنوان الدرس</a:t>
            </a:r>
          </a:p>
          <a:p>
            <a:endParaRPr lang="ar-SA" dirty="0"/>
          </a:p>
          <a:p>
            <a:r>
              <a:rPr lang="ar-SA" dirty="0"/>
              <a:t>الصف </a:t>
            </a:r>
            <a:r>
              <a:rPr lang="ar-SA" dirty="0" smtClean="0"/>
              <a:t>العاشر من الداخل</a:t>
            </a:r>
            <a:endParaRPr lang="ar-SA" dirty="0"/>
          </a:p>
          <a:p>
            <a:endParaRPr lang="ar-SA" dirty="0"/>
          </a:p>
          <a:p>
            <a:r>
              <a:rPr lang="ar-SA" dirty="0"/>
              <a:t>الورقة الثانية للأدب العربي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90" y="176053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62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112" y="2043289"/>
            <a:ext cx="4086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يستطيع الطلاب بعد انتهاء هذا الدرس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9644" y="1223544"/>
            <a:ext cx="2630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النتائج من الدرس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731" y="2176162"/>
            <a:ext cx="2619375" cy="1743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4134" y="3589567"/>
            <a:ext cx="43236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* ان يبينوا ما هو </a:t>
            </a:r>
            <a:r>
              <a:rPr lang="ar-SA" sz="2800" dirty="0" smtClean="0"/>
              <a:t>المرفوعات</a:t>
            </a:r>
            <a:endParaRPr lang="ar-S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sz="2800" dirty="0"/>
          </a:p>
          <a:p>
            <a:r>
              <a:rPr lang="ar-SA" sz="2800" dirty="0"/>
              <a:t>ان يفهموا   </a:t>
            </a:r>
            <a:r>
              <a:rPr lang="ar-SA" sz="2800" dirty="0" smtClean="0"/>
              <a:t>كم هي المرفوعات</a:t>
            </a:r>
            <a:endParaRPr lang="ar-SA" sz="2800" dirty="0"/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 ان </a:t>
            </a:r>
            <a:r>
              <a:rPr lang="ar-SA" sz="2800" dirty="0" smtClean="0"/>
              <a:t>يقولوا    ما هي المرفوعات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9007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467" y="1106312"/>
            <a:ext cx="50461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800" dirty="0" smtClean="0"/>
              <a:t>الفاعل: ختم الله على قلوبهم-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800" dirty="0" smtClean="0"/>
              <a:t>نائب الفاعل: قتل أصحاب الاخدود-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r-SA" dirty="0" smtClean="0"/>
          </a:p>
          <a:p>
            <a:endParaRPr lang="ar-S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144" y="300231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4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754" y="1580444"/>
            <a:ext cx="3804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المبتدأ: الحمد لله رب العلمين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 الخبر: الله </a:t>
            </a:r>
            <a:r>
              <a:rPr lang="ar-SA" sz="2400" dirty="0" err="1" smtClean="0"/>
              <a:t>نورالسموات</a:t>
            </a:r>
            <a:r>
              <a:rPr lang="ar-SA" sz="2400" dirty="0" smtClean="0"/>
              <a:t> </a:t>
            </a:r>
            <a:r>
              <a:rPr lang="ar-SA" sz="2400" dirty="0"/>
              <a:t>والأرض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286" y="2923821"/>
            <a:ext cx="769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خبر ان واخواتها: ان الله قوى عزي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856" y="292382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422" y="1444979"/>
            <a:ext cx="373662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اسم كان واخواتها : وكان الله غفورا رحيما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اسم ما ولا المشبهتين بليس </a:t>
            </a:r>
            <a:r>
              <a:rPr lang="ar-SA" sz="2400" dirty="0" smtClean="0"/>
              <a:t>نحو-ما زيد قائما</a:t>
            </a:r>
            <a:endParaRPr lang="ar-S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/>
              <a:t> خبر لا التي </a:t>
            </a:r>
            <a:r>
              <a:rPr lang="ar-SA" sz="2400"/>
              <a:t>لنفى </a:t>
            </a:r>
            <a:r>
              <a:rPr lang="ar-SA" sz="2400" smtClean="0"/>
              <a:t>الجنس نحو: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smtClean="0"/>
              <a:t> لا</a:t>
            </a:r>
            <a:r>
              <a:rPr lang="ar-SA" sz="2800" smtClean="0"/>
              <a:t> </a:t>
            </a:r>
            <a:r>
              <a:rPr lang="ar-SA" sz="2800" dirty="0" smtClean="0"/>
              <a:t>رجل قائم</a:t>
            </a:r>
            <a:endParaRPr lang="ar-S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00" y="16255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9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1778" y="2280356"/>
            <a:ext cx="32737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ينقسم الخبر الى ثلثه أنواع-هي-</a:t>
            </a:r>
          </a:p>
          <a:p>
            <a:endParaRPr lang="ar-SA" sz="2400" dirty="0"/>
          </a:p>
          <a:p>
            <a:r>
              <a:rPr lang="ar-SA" sz="2400" dirty="0" smtClean="0"/>
              <a:t>م</a:t>
            </a:r>
            <a:r>
              <a:rPr lang="ar-SA" sz="2400" dirty="0" smtClean="0"/>
              <a:t>فرد: </a:t>
            </a:r>
            <a:endParaRPr lang="ar-SA" sz="2400" dirty="0" smtClean="0"/>
          </a:p>
          <a:p>
            <a:r>
              <a:rPr lang="ar-SA" sz="2400" dirty="0" smtClean="0"/>
              <a:t>الطالب  المخلص محبوب–</a:t>
            </a:r>
          </a:p>
          <a:p>
            <a:r>
              <a:rPr lang="ar-SA" sz="2400" dirty="0" smtClean="0"/>
              <a:t>جملة:</a:t>
            </a:r>
            <a:endParaRPr lang="ar-SA" sz="2400" dirty="0" smtClean="0"/>
          </a:p>
          <a:p>
            <a:r>
              <a:rPr lang="ar-SA" sz="2400" dirty="0"/>
              <a:t> </a:t>
            </a:r>
            <a:r>
              <a:rPr lang="ar-SA" sz="2400" dirty="0" smtClean="0"/>
              <a:t>الجملة الاسمية-</a:t>
            </a:r>
          </a:p>
          <a:p>
            <a:r>
              <a:rPr lang="ar-SA" sz="2400" dirty="0" smtClean="0"/>
              <a:t>الحديقة اشجارها خضراء</a:t>
            </a:r>
          </a:p>
          <a:p>
            <a:r>
              <a:rPr lang="ar-SA" sz="2400" dirty="0" smtClean="0"/>
              <a:t>الجملة الفعلية-</a:t>
            </a:r>
          </a:p>
          <a:p>
            <a:r>
              <a:rPr lang="ar-SA" sz="2400" dirty="0" smtClean="0"/>
              <a:t>الأطفال يلعبون في الحديقة-</a:t>
            </a:r>
          </a:p>
          <a:p>
            <a:r>
              <a:rPr lang="ar-SA" sz="2400" dirty="0" smtClean="0"/>
              <a:t>شبه جمله</a:t>
            </a:r>
          </a:p>
          <a:p>
            <a:r>
              <a:rPr lang="ar-SA" sz="2400" dirty="0" smtClean="0"/>
              <a:t>العلم في الصدور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72355" y="1309510"/>
            <a:ext cx="3804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أنواع الخبر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119" y="211649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093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144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Akhbar MT</vt:lpstr>
      <vt:lpstr>Arial</vt:lpstr>
      <vt:lpstr>Calibri</vt:lpstr>
      <vt:lpstr>Calibri Light</vt:lpstr>
      <vt:lpstr>Times New Roman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46</cp:revision>
  <dcterms:created xsi:type="dcterms:W3CDTF">2020-09-06T14:42:58Z</dcterms:created>
  <dcterms:modified xsi:type="dcterms:W3CDTF">2021-02-13T00:26:40Z</dcterms:modified>
</cp:coreProperties>
</file>