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59" r:id="rId5"/>
    <p:sldId id="260" r:id="rId6"/>
    <p:sldId id="267" r:id="rId7"/>
    <p:sldId id="281" r:id="rId8"/>
    <p:sldId id="282" r:id="rId9"/>
    <p:sldId id="280" r:id="rId10"/>
    <p:sldId id="271" r:id="rId11"/>
    <p:sldId id="272" r:id="rId12"/>
    <p:sldId id="277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70329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4" name="AutoShape 2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AutoShape 12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AutoShape 14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16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ব্যাঙ্গালোর শহরে বিবাহের জন্য ফুলের তোড়া - 2টি ফুলের তোড়ার ডিলা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7724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ক্লিনিক্যাল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National University: Social Work Department Books: জাতীয় ..."/>
          <p:cNvPicPr>
            <a:picLocks noChangeAspect="1" noChangeArrowheads="1"/>
          </p:cNvPicPr>
          <p:nvPr/>
        </p:nvPicPr>
        <p:blipFill>
          <a:blip r:embed="rId2"/>
          <a:srcRect t="54340"/>
          <a:stretch>
            <a:fillRect/>
          </a:stretch>
        </p:blipFill>
        <p:spPr bwMode="auto">
          <a:xfrm>
            <a:off x="1143000" y="381000"/>
            <a:ext cx="6858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5240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ক্লিনিক্যাল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একজন রোগীকে কি ধরনের সেবা দিয়ে থাকেন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305799" cy="2971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304800"/>
            <a:ext cx="3962400" cy="2819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733800"/>
            <a:ext cx="7696200" cy="24384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১।কোন ধরনের সমাজকর্মীদের মাধ্যমে ক্লিনিক্যাল সমাজকর্ম অনুশীলন করা হয়।</a:t>
            </a: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উঃপ্রশিক্ষণপ্রাপ্ত বিশেষজ্ঞ পর্যায়ের সমাজকর্মীদের মাধ্যমে।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8" name="AutoShape 2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এইচ এস সি পরীক্ষা ২০১৯: নেই ..."/>
          <p:cNvPicPr>
            <a:picLocks noChangeAspect="1" noChangeArrowheads="1"/>
          </p:cNvPicPr>
          <p:nvPr/>
        </p:nvPicPr>
        <p:blipFill>
          <a:blip r:embed="rId2"/>
          <a:srcRect l="9333" t="6000" r="12000" b="10000"/>
          <a:stretch>
            <a:fillRect/>
          </a:stretch>
        </p:blipFill>
        <p:spPr bwMode="auto">
          <a:xfrm>
            <a:off x="304800" y="152400"/>
            <a:ext cx="44958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ক্লিনিক্যাল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সমাজকর্মীর ভূমিকা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র্কে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Asian Woman Student Boring Reading Book At Library With A Lot.. Stock  Photo, Picture And Royalty Free Image. Image 81775975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রাজশাহী কলেজে বিশ্ব সমাজকর্ম দিবস উদযাপন | Silkcity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381000"/>
            <a:ext cx="8229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4343400" cy="25908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ঝুনু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মোবাইলঃ০১৭৪১৬৭৫৪২৮।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5908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অধ্যায়ঃ২য়</a:t>
            </a:r>
            <a:r>
              <a:rPr lang="bn-BD" sz="3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o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5908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সমাজকর্ম - ২য় পত্র (একাদশ-দ্বাদশ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"/>
            <a:ext cx="2743200" cy="3200400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World Vision Bangladesh এর নিয়োগ বিজ্ঞপ্ত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AutoShape 12" descr="World Vision Bangladesh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সমাজকর্ম : পরামর্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267200" cy="3429000"/>
          </a:xfrm>
          <a:prstGeom prst="rect">
            <a:avLst/>
          </a:prstGeom>
          <a:noFill/>
        </p:spPr>
      </p:pic>
      <p:pic>
        <p:nvPicPr>
          <p:cNvPr id="12292" name="Picture 4" descr="শিক্ষক বাতায়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180332" cy="3429000"/>
          </a:xfrm>
          <a:prstGeom prst="rect">
            <a:avLst/>
          </a:prstGeom>
          <a:noFill/>
        </p:spPr>
      </p:pic>
      <p:pic>
        <p:nvPicPr>
          <p:cNvPr id="12294" name="Picture 6" descr="চট্টগ্রাম সেনানিবাসের নতুন নিয়োগ বিজ্ঞপ্তি – Youth Carni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86200"/>
            <a:ext cx="4495800" cy="2667000"/>
          </a:xfrm>
          <a:prstGeom prst="rect">
            <a:avLst/>
          </a:prstGeom>
          <a:noFill/>
        </p:spPr>
      </p:pic>
      <p:pic>
        <p:nvPicPr>
          <p:cNvPr id="12296" name="Picture 8" descr="প্রবীণ জনগোষ্ঠী ও টেকসই উন্নয়ন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4114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4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667000"/>
            <a:ext cx="9144000" cy="3581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lvl="1" indent="-914400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lvl="1" indent="-914400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ক্লিনিক্যাল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পারবে;</a:t>
            </a:r>
          </a:p>
          <a:p>
            <a:pPr marL="742950" indent="-742950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২।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ক্লিনিক্যাল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পারবে;</a:t>
            </a:r>
          </a:p>
          <a:p>
            <a:pPr marL="742950" indent="-742950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ক্লিনিক্যাল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6477000"/>
          </a:xfrm>
          <a:prstGeom prst="roundRect">
            <a:avLst>
              <a:gd name="adj" fmla="val 21429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ক্লিনিক্যাল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সাহাযার্থীর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হয়।অন্যভাবে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ব্যাক্তি,দল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মনোসামাজিক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অর্থনৈতিক,রাজনৈতিক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জ্ঞান,দক্ষতা ও কলাকৌশল প্রয়োগ করাকে ক্লিনিক্যাল সমাজকর্ম বলে।এটি বর্তমানে সমাজকর্মে গুরুত্তপূর্ন স্থান দখল করে আছে।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1447800"/>
            <a:ext cx="8610600" cy="2209800"/>
          </a:xfrm>
          <a:prstGeom prst="round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সমাজকর্ম অভিধানের ব্যাখ্যানুযায়ী,সমাজকর্ম অনুশীলনের বিশেষ ধরন হলো ক্লিনিক্যাল সমাজকর্ম,যার মাধ্যমে ব্যক্তি,দল এবং পরিবারের সঙ্গে প্রত্যক্ষভাবে সমাজকর্ম অনুশীলন করা হয়।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4114800"/>
            <a:ext cx="8458200" cy="25908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NASW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ব্যাখ্যানুযায়ী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ক্লিনিক্যাল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সামঞ্জস্যহীনতা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বিকলাঙ্গতা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আবেগীয়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ভারসাম্যহীনতার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অক্ষমতার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পদ্বতির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পেশাগত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4600" y="228600"/>
            <a:ext cx="4191000" cy="8382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মণীষীর প্রদত্ত সংগা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এক্স-রে ফুসফুস কি, যা দেখায় কত ঘন ঘন এবং কোথায়? নির্দেশাবলী এবং  contraindications। এক্স-রে কত বয়স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4114800" cy="2667000"/>
          </a:xfrm>
          <a:prstGeom prst="rect">
            <a:avLst/>
          </a:prstGeom>
          <a:noFill/>
        </p:spPr>
      </p:pic>
      <p:pic>
        <p:nvPicPr>
          <p:cNvPr id="27650" name="Picture 2" descr="শিক্ষক বাতায়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4191000" cy="3200400"/>
          </a:xfrm>
          <a:prstGeom prst="rect">
            <a:avLst/>
          </a:prstGeom>
          <a:noFill/>
        </p:spPr>
      </p:pic>
      <p:pic>
        <p:nvPicPr>
          <p:cNvPr id="7172" name="Picture 4" descr="আইসিইউ সংকটে ঝড়ে গেলো ১৩ টি প্রা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962400"/>
            <a:ext cx="4343400" cy="2667000"/>
          </a:xfrm>
          <a:prstGeom prst="rect">
            <a:avLst/>
          </a:prstGeom>
          <a:noFill/>
        </p:spPr>
      </p:pic>
      <p:sp>
        <p:nvSpPr>
          <p:cNvPr id="7176" name="AutoShape 8" descr="আবার ব্লাড ব্যাঙ্কে দূষিত রক্ত | বিশ্ব | DW | 09.07.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আবার ব্লাড ব্যাঙ্কে দূষিত রক্ত | বিশ্ব | DW | 09.07.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আবার ব্লাড ব্যাঙ্কে দূষিত রক্ত | বিশ্ব | DW | 09.07.2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10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1676400" y="228600"/>
            <a:ext cx="5334000" cy="60960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ক্লিনিক্যাল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066800"/>
            <a:ext cx="8382000" cy="56388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সামাজিকীকরন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ভোগান্তি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জনকল্যাণমুখী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প্রায়োগিক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সেবাকেন্দ্রের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সাহাযার্থীর প্রকৃত সমস্যা নির্ণয়।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অটিজম সমস্যার মোকাবেলা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যোগাযোগ ও দক্ষতা বৃদ্বি।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 স্বাস্থ্যসেবার উন্নয়ন।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সর্বোচ্চ সেবা প্রদান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272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418</cp:revision>
  <dcterms:created xsi:type="dcterms:W3CDTF">2006-08-16T00:00:00Z</dcterms:created>
  <dcterms:modified xsi:type="dcterms:W3CDTF">2021-02-07T16:45:09Z</dcterms:modified>
</cp:coreProperties>
</file>