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2" r:id="rId7"/>
    <p:sldId id="264" r:id="rId8"/>
    <p:sldId id="279" r:id="rId9"/>
    <p:sldId id="280" r:id="rId10"/>
    <p:sldId id="281" r:id="rId11"/>
    <p:sldId id="282" r:id="rId12"/>
    <p:sldId id="285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109" autoAdjust="0"/>
  </p:normalViewPr>
  <p:slideViewPr>
    <p:cSldViewPr>
      <p:cViewPr>
        <p:scale>
          <a:sx n="70" d="100"/>
          <a:sy n="70" d="100"/>
        </p:scale>
        <p:origin x="-1810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BAE04-60E3-4F81-9FE9-165E358A16E7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A62B99-54F6-4625-890A-532568F19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077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59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7206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985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97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682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1066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689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A62B99-54F6-4625-890A-532568F1962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19B06-893F-430B-82A1-81BF1E5184E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2/13/2021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C:\Users\Acer\Desktop\picture\g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Down Arrow 3"/>
          <p:cNvSpPr/>
          <p:nvPr/>
        </p:nvSpPr>
        <p:spPr>
          <a:xfrm rot="3129368" flipV="1">
            <a:off x="637926" y="1694590"/>
            <a:ext cx="1890461" cy="1589239"/>
          </a:xfrm>
          <a:prstGeom prst="downArrow">
            <a:avLst>
              <a:gd name="adj1" fmla="val 88016"/>
              <a:gd name="adj2" fmla="val 5999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645519" y="253169"/>
            <a:ext cx="1803664" cy="198983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551108">
            <a:off x="5118168" y="156661"/>
            <a:ext cx="1958580" cy="2252457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 rot="1870118">
            <a:off x="7010290" y="1837141"/>
            <a:ext cx="1806115" cy="1681153"/>
          </a:xfrm>
          <a:prstGeom prst="wedgeEllipseCallout">
            <a:avLst>
              <a:gd name="adj1" fmla="val -24925"/>
              <a:gd name="adj2" fmla="val 883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6313" y="1275477"/>
            <a:ext cx="1851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dirty="0" smtClean="0"/>
              <a:t> </a:t>
            </a:r>
            <a:r>
              <a:rPr lang="bn-IN" dirty="0" smtClean="0"/>
              <a:t> 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821775" y="34378"/>
            <a:ext cx="116410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8281" y="93880"/>
            <a:ext cx="138211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0152" y="1549121"/>
            <a:ext cx="127631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3276600" y="1371600"/>
            <a:ext cx="45719" cy="4571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438400" y="1981200"/>
            <a:ext cx="571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</a:t>
            </a:r>
            <a:endParaRPr lang="bn-BD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bn-BD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</a:t>
            </a:r>
            <a:endParaRPr lang="bn-BD" sz="80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				</a:t>
            </a:r>
            <a:r>
              <a:rPr lang="en-US" sz="8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8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7" grpId="0"/>
      <p:bldP spid="10" grpId="0"/>
      <p:bldP spid="11" grpId="0"/>
      <p:bldP spid="12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210213_004807.jpg"/>
          <p:cNvPicPr>
            <a:picLocks noChangeAspect="1"/>
          </p:cNvPicPr>
          <p:nvPr/>
        </p:nvPicPr>
        <p:blipFill>
          <a:blip r:embed="rId2" cstate="print"/>
          <a:srcRect l="14166" t="10000" r="11623" b="1111"/>
          <a:stretch>
            <a:fillRect/>
          </a:stretch>
        </p:blipFill>
        <p:spPr>
          <a:xfrm rot="5400000">
            <a:off x="3073940" y="431260"/>
            <a:ext cx="5486401" cy="4928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2874" y="268224"/>
            <a:ext cx="3974326" cy="83099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 defTabSz="990393"/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1295400"/>
            <a:ext cx="3124200" cy="931006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পাঠ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24200" y="5679142"/>
            <a:ext cx="5105400" cy="71556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</a:bodyPr>
          <a:lstStyle/>
          <a:p>
            <a:pPr algn="ctr" defTabSz="990393"/>
            <a:r>
              <a:rPr lang="en-US" sz="4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bn-BD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সাথে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</a:p>
        </p:txBody>
      </p:sp>
      <p:sp>
        <p:nvSpPr>
          <p:cNvPr id="8" name="Rectangle 7"/>
          <p:cNvSpPr/>
          <p:nvPr/>
        </p:nvSpPr>
        <p:spPr>
          <a:xfrm rot="16200000">
            <a:off x="1275958" y="3632202"/>
            <a:ext cx="1361713" cy="22159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 </a:t>
            </a:r>
            <a:r>
              <a:rPr lang="bn-BD" sz="138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1197397" y="2191929"/>
            <a:ext cx="1518833" cy="22159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69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00B050">
                <a:alpha val="37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632" y="920496"/>
            <a:ext cx="28956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486400"/>
            <a:ext cx="561975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09800"/>
            <a:ext cx="7620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 w="7620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b="1" dirty="0">
              <a:ln w="7620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653" y="3786110"/>
            <a:ext cx="756147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2743200"/>
            <a:ext cx="3200400" cy="22098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4343400"/>
            <a:ext cx="2419244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চড়ুই</a:t>
            </a:r>
            <a:r>
              <a:rPr lang="en-US" sz="54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IN" sz="54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133600"/>
            <a:ext cx="1469717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 flipV="1">
            <a:off x="2590800" y="2819401"/>
            <a:ext cx="3124200" cy="1751539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6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632" y="920496"/>
            <a:ext cx="2895600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5486400"/>
            <a:ext cx="5619750" cy="646331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মিলাই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09800"/>
            <a:ext cx="762000" cy="15696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smtClean="0">
                <a:ln w="7620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b="1" dirty="0">
              <a:ln w="7620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4653" y="3786110"/>
            <a:ext cx="756147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2743200"/>
            <a:ext cx="3200400" cy="2209800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1200" y="4343400"/>
            <a:ext cx="1785257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 </a:t>
            </a:r>
            <a:endParaRPr lang="en-IN" sz="60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2133600"/>
            <a:ext cx="1469717" cy="101566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BD" sz="6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IN" sz="6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>
            <a:stCxn id="5" idx="3"/>
          </p:cNvCxnSpPr>
          <p:nvPr/>
        </p:nvCxnSpPr>
        <p:spPr>
          <a:xfrm flipV="1">
            <a:off x="2590800" y="2819401"/>
            <a:ext cx="3124200" cy="1751539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66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0292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bn-BD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9097" y="1905000"/>
            <a:ext cx="171676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50288" y="1905001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39328" y="3202343"/>
            <a:ext cx="24003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8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48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7667" y="3168134"/>
            <a:ext cx="171676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ছাতা</a:t>
            </a:r>
            <a:endParaRPr lang="en-US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963201"/>
              </p:ext>
            </p:extLst>
          </p:nvPr>
        </p:nvGraphicFramePr>
        <p:xfrm>
          <a:off x="1657350" y="1453986"/>
          <a:ext cx="5029200" cy="349901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9368">
                  <a:extLst>
                    <a:ext uri="{9D8B030D-6E8A-4147-A177-3AD203B41FA5}">
                      <a16:colId xmlns:a16="http://schemas.microsoft.com/office/drawing/2014/main" xmlns="" val="98887182"/>
                    </a:ext>
                  </a:extLst>
                </a:gridCol>
                <a:gridCol w="2769832">
                  <a:extLst>
                    <a:ext uri="{9D8B030D-6E8A-4147-A177-3AD203B41FA5}">
                      <a16:colId xmlns:a16="http://schemas.microsoft.com/office/drawing/2014/main" xmlns="" val="3646766337"/>
                    </a:ext>
                  </a:extLst>
                </a:gridCol>
              </a:tblGrid>
              <a:tr h="1383747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0" b="1" dirty="0" smtClean="0"/>
                    </a:p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309034856"/>
                  </a:ext>
                </a:extLst>
              </a:tr>
              <a:tr h="174950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bn-BD" dirty="0" smtClean="0"/>
                        <a:t>   </a:t>
                      </a:r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87735215"/>
                  </a:ext>
                </a:extLst>
              </a:tr>
              <a:tr h="12810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43450" y="1676401"/>
            <a:ext cx="666750" cy="1015663"/>
          </a:xfrm>
          <a:prstGeom prst="rect">
            <a:avLst/>
          </a:prstGeom>
          <a:solidFill>
            <a:srgbClr val="F200F2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চ</a:t>
            </a:r>
            <a:endParaRPr lang="en-US" sz="6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686300" y="3124201"/>
            <a:ext cx="723900" cy="1015663"/>
          </a:xfrm>
          <a:prstGeom prst="rect">
            <a:avLst/>
          </a:prstGeom>
          <a:solidFill>
            <a:srgbClr val="F200F2"/>
          </a:solidFill>
        </p:spPr>
        <p:txBody>
          <a:bodyPr wrap="square" rtlCol="0">
            <a:spAutoFit/>
          </a:bodyPr>
          <a:lstStyle/>
          <a:p>
            <a:r>
              <a:rPr lang="bn-BD" sz="6000" b="1" dirty="0" smtClean="0"/>
              <a:t>ছা</a:t>
            </a:r>
            <a:endParaRPr lang="en-US" sz="6000" b="1" dirty="0"/>
          </a:p>
        </p:txBody>
      </p:sp>
      <p:sp>
        <p:nvSpPr>
          <p:cNvPr id="13" name="Sun 12"/>
          <p:cNvSpPr/>
          <p:nvPr/>
        </p:nvSpPr>
        <p:spPr>
          <a:xfrm>
            <a:off x="6248400" y="1219200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/>
        </p:nvSpPr>
        <p:spPr>
          <a:xfrm>
            <a:off x="3276600" y="5257800"/>
            <a:ext cx="1828800" cy="990600"/>
          </a:xfrm>
          <a:prstGeom prst="sun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/>
        </p:nvSpPr>
        <p:spPr>
          <a:xfrm>
            <a:off x="6019800" y="5334000"/>
            <a:ext cx="1828800" cy="990600"/>
          </a:xfrm>
          <a:prstGeom prst="su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/>
        </p:nvSpPr>
        <p:spPr>
          <a:xfrm>
            <a:off x="609600" y="5257800"/>
            <a:ext cx="1828800" cy="990600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20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>
                <a:alpha val="81000"/>
              </a:srgb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_1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8" name="6-Point Star 7"/>
          <p:cNvSpPr/>
          <p:nvPr/>
        </p:nvSpPr>
        <p:spPr>
          <a:xfrm>
            <a:off x="2438400" y="0"/>
            <a:ext cx="6096000" cy="4343400"/>
          </a:xfrm>
          <a:prstGeom prst="star6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gif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962400"/>
            <a:ext cx="1371600" cy="1474801"/>
          </a:xfrm>
          <a:prstGeom prst="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</p:spPr>
      </p:pic>
      <p:pic>
        <p:nvPicPr>
          <p:cNvPr id="11" name="Picture 10" descr="orange_glitter_flower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5410200"/>
            <a:ext cx="1600200" cy="1600200"/>
          </a:xfrm>
          <a:prstGeom prst="rect">
            <a:avLst/>
          </a:prstGeom>
        </p:spPr>
      </p:pic>
      <p:pic>
        <p:nvPicPr>
          <p:cNvPr id="12" name="Picture 11" descr="orange_glitter_flow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52400"/>
            <a:ext cx="1981200" cy="2133600"/>
          </a:xfrm>
          <a:prstGeom prst="rect">
            <a:avLst/>
          </a:prstGeom>
        </p:spPr>
      </p:pic>
      <p:pic>
        <p:nvPicPr>
          <p:cNvPr id="13" name="Picture 12" descr="orange_glitter_flow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4267200"/>
            <a:ext cx="1981200" cy="2209800"/>
          </a:xfrm>
          <a:prstGeom prst="rect">
            <a:avLst/>
          </a:prstGeom>
        </p:spPr>
      </p:pic>
      <p:pic>
        <p:nvPicPr>
          <p:cNvPr id="14" name="Picture 13" descr="gif-1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305">
            <a:off x="7270268" y="42198"/>
            <a:ext cx="1831532" cy="1831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3048000" y="185782"/>
            <a:ext cx="3505200" cy="1600200"/>
          </a:xfrm>
          <a:prstGeom prst="wedgeEllipseCallout">
            <a:avLst>
              <a:gd name="adj1" fmla="val -9931"/>
              <a:gd name="adj2" fmla="val 76999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81400" y="457200"/>
            <a:ext cx="3200400" cy="1143000"/>
          </a:xfrm>
          <a:noFill/>
          <a:ln w="28575">
            <a:noFill/>
          </a:ln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209800" y="2828836"/>
            <a:ext cx="4648200" cy="3124200"/>
          </a:xfrm>
          <a:prstGeom prst="wedgeRoundRectCallout">
            <a:avLst>
              <a:gd name="adj1" fmla="val -1427"/>
              <a:gd name="adj2" fmla="val -71062"/>
              <a:gd name="adj3" fmla="val 16667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0" y="2828836"/>
            <a:ext cx="4572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66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রমজান আলী </a:t>
            </a:r>
            <a:endParaRPr lang="en-US" sz="6600" b="1" dirty="0" smtClean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b="1" dirty="0" smtClean="0">
                <a:latin typeface="SutonnyMJ" pitchFamily="2" charset="0"/>
                <a:cs typeface="SutonnyMJ" pitchFamily="2" charset="0"/>
              </a:rPr>
              <a:t>কাউয়ারখোপ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রামু, কক্সবাজার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5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838200" y="211541"/>
            <a:ext cx="7467600" cy="185495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657600" cy="1143000"/>
          </a:xfr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sz="73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r>
              <a:rPr lang="bn-BD" dirty="0" smtClean="0">
                <a:solidFill>
                  <a:srgbClr val="FF0000"/>
                </a:solidFill>
              </a:rPr>
              <a:t/>
            </a:r>
            <a:br>
              <a:rPr lang="bn-BD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077200" cy="3505200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defTabSz="990393"/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endParaRPr lang="en-US" sz="4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990393"/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8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ছ</a:t>
            </a:r>
            <a:endParaRPr lang="en-US" sz="4800" b="1" dirty="0" smtClean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2895600" y="228600"/>
            <a:ext cx="3810000" cy="1828800"/>
          </a:xfrm>
          <a:prstGeom prst="wedgeEllipseCallout">
            <a:avLst/>
          </a:prstGeom>
          <a:solidFill>
            <a:srgbClr val="FF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9950" y="647700"/>
            <a:ext cx="2781300" cy="9906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72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72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65885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7800" y="2505670"/>
            <a:ext cx="5530681" cy="923330"/>
          </a:xfrm>
          <a:prstGeom prst="rect">
            <a:avLst/>
          </a:prstGeom>
          <a:solidFill>
            <a:srgbClr val="92D050">
              <a:alpha val="35000"/>
            </a:srgbClr>
          </a:solidFill>
        </p:spPr>
        <p:txBody>
          <a:bodyPr wrap="none">
            <a:spAutoFit/>
          </a:bodyPr>
          <a:lstStyle/>
          <a:p>
            <a:r>
              <a:rPr lang="bn-IN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5569" y="2935224"/>
            <a:ext cx="1981200" cy="31547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 </a:t>
            </a:r>
            <a:r>
              <a:rPr lang="bn-BD" sz="19900" b="1" dirty="0" smtClean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735842"/>
            <a:ext cx="7467600" cy="1854958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পড়ব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96768" y="2935224"/>
            <a:ext cx="2209800" cy="31547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en-US" sz="199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06568" y="2935224"/>
            <a:ext cx="2057400" cy="315471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99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199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rgbClr val="FFFF00">
                <a:alpha val="42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39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4278094"/>
            <a:ext cx="48005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ড়ুই</a:t>
            </a:r>
            <a:r>
              <a:rPr lang="en-US" sz="96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609600"/>
            <a:ext cx="3581400" cy="3652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34000">
              <a:srgbClr val="5E9EFF">
                <a:alpha val="3200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447800" y="476455"/>
            <a:ext cx="358140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1000" y="4343400"/>
            <a:ext cx="556259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897" b="89897" l="10000" r="876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583546"/>
            <a:ext cx="6954220" cy="4620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0" y="476456"/>
            <a:ext cx="268605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239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6100" y="4724400"/>
            <a:ext cx="29718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762000"/>
            <a:ext cx="40005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359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5850" y="476456"/>
            <a:ext cx="2686050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239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3581400"/>
            <a:ext cx="245745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en-US" sz="96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96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8950" y="476455"/>
            <a:ext cx="3943350" cy="52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242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804</TotalTime>
  <Words>125</Words>
  <Application>Microsoft Office PowerPoint</Application>
  <PresentationFormat>On-screen Show (4:3)</PresentationFormat>
  <Paragraphs>69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Trek</vt:lpstr>
      <vt:lpstr>Slide 1</vt:lpstr>
      <vt:lpstr>পরিচিতি </vt:lpstr>
      <vt:lpstr>  পাঠ পরিচিতি   </vt:lpstr>
      <vt:lpstr>শিখনফল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1234</dc:creator>
  <cp:lastModifiedBy>DELL</cp:lastModifiedBy>
  <cp:revision>212</cp:revision>
  <dcterms:created xsi:type="dcterms:W3CDTF">2006-08-16T00:00:00Z</dcterms:created>
  <dcterms:modified xsi:type="dcterms:W3CDTF">2021-02-12T21:10:05Z</dcterms:modified>
</cp:coreProperties>
</file>