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2" r:id="rId2"/>
    <p:sldId id="363" r:id="rId3"/>
    <p:sldId id="364" r:id="rId4"/>
    <p:sldId id="365" r:id="rId5"/>
    <p:sldId id="257" r:id="rId6"/>
    <p:sldId id="258" r:id="rId7"/>
    <p:sldId id="256" r:id="rId8"/>
    <p:sldId id="330" r:id="rId9"/>
    <p:sldId id="332" r:id="rId10"/>
    <p:sldId id="333" r:id="rId11"/>
    <p:sldId id="338" r:id="rId12"/>
    <p:sldId id="268" r:id="rId13"/>
    <p:sldId id="366" r:id="rId14"/>
    <p:sldId id="368" r:id="rId15"/>
    <p:sldId id="305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C31"/>
    <a:srgbClr val="548235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>
        <p:guide orient="horz" pos="2160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5DCC3-F49A-47F2-BC09-FFCFD61419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EFB23-389F-47E0-9EDB-D2C6BFDCFCA4}">
      <dgm:prSet phldrT="[Text]"/>
      <dgm:spPr/>
      <dgm:t>
        <a:bodyPr/>
        <a:lstStyle/>
        <a:p>
          <a:r>
            <a:rPr lang="en-US" b="1" dirty="0" smtClean="0"/>
            <a:t>Measuring Tools</a:t>
          </a:r>
          <a:endParaRPr lang="en-US" b="1" dirty="0"/>
        </a:p>
      </dgm:t>
    </dgm:pt>
    <dgm:pt modelId="{006F5BC5-9D4E-479E-BC63-BDE51C1071E7}" type="parTrans" cxnId="{9D52D0D4-C84F-44FF-98A5-9826611D3FDA}">
      <dgm:prSet/>
      <dgm:spPr/>
      <dgm:t>
        <a:bodyPr/>
        <a:lstStyle/>
        <a:p>
          <a:endParaRPr lang="en-US" b="1"/>
        </a:p>
      </dgm:t>
    </dgm:pt>
    <dgm:pt modelId="{6A724299-0E40-4F8D-AAB7-5768FB38D49A}" type="sibTrans" cxnId="{9D52D0D4-C84F-44FF-98A5-9826611D3FDA}">
      <dgm:prSet/>
      <dgm:spPr/>
      <dgm:t>
        <a:bodyPr/>
        <a:lstStyle/>
        <a:p>
          <a:endParaRPr lang="en-US" b="1"/>
        </a:p>
      </dgm:t>
    </dgm:pt>
    <dgm:pt modelId="{76EAC4D6-3D3F-48F6-8BDC-C8625E2EB41F}">
      <dgm:prSet phldrT="[Text]"/>
      <dgm:spPr/>
      <dgm:t>
        <a:bodyPr/>
        <a:lstStyle/>
        <a:p>
          <a:r>
            <a:rPr lang="en-US" b="1" dirty="0" smtClean="0"/>
            <a:t>By measurement Process</a:t>
          </a:r>
          <a:endParaRPr lang="en-US" b="1" dirty="0"/>
        </a:p>
      </dgm:t>
    </dgm:pt>
    <dgm:pt modelId="{08132C16-069A-4C79-B0D8-0F387CDD116C}" type="parTrans" cxnId="{C285E170-4E17-4F08-BB99-D80ABAE46EAA}">
      <dgm:prSet/>
      <dgm:spPr/>
      <dgm:t>
        <a:bodyPr/>
        <a:lstStyle/>
        <a:p>
          <a:endParaRPr lang="en-US" b="1"/>
        </a:p>
      </dgm:t>
    </dgm:pt>
    <dgm:pt modelId="{8A67067D-122C-4665-8178-B4F2F56F54C9}" type="sibTrans" cxnId="{C285E170-4E17-4F08-BB99-D80ABAE46EAA}">
      <dgm:prSet/>
      <dgm:spPr/>
      <dgm:t>
        <a:bodyPr/>
        <a:lstStyle/>
        <a:p>
          <a:endParaRPr lang="en-US" b="1"/>
        </a:p>
      </dgm:t>
    </dgm:pt>
    <dgm:pt modelId="{F6AB1D84-C739-43C4-A333-E41E8DFAEA98}">
      <dgm:prSet phldrT="[Text]"/>
      <dgm:spPr/>
      <dgm:t>
        <a:bodyPr/>
        <a:lstStyle/>
        <a:p>
          <a:r>
            <a:rPr lang="en-US" b="1" dirty="0" smtClean="0"/>
            <a:t>Direct Measuring Tools</a:t>
          </a:r>
          <a:endParaRPr lang="en-US" b="1" dirty="0"/>
        </a:p>
      </dgm:t>
    </dgm:pt>
    <dgm:pt modelId="{325ACC23-31D7-4FCE-A013-D237C3CD8DE3}" type="parTrans" cxnId="{C792D0A8-1A3E-4610-AAF8-6F0AAC38D113}">
      <dgm:prSet/>
      <dgm:spPr/>
      <dgm:t>
        <a:bodyPr/>
        <a:lstStyle/>
        <a:p>
          <a:endParaRPr lang="en-US" b="1"/>
        </a:p>
      </dgm:t>
    </dgm:pt>
    <dgm:pt modelId="{8F24B4AA-0365-4D8B-A73F-5AA75DCE0A62}" type="sibTrans" cxnId="{C792D0A8-1A3E-4610-AAF8-6F0AAC38D113}">
      <dgm:prSet/>
      <dgm:spPr/>
      <dgm:t>
        <a:bodyPr/>
        <a:lstStyle/>
        <a:p>
          <a:endParaRPr lang="en-US" b="1"/>
        </a:p>
      </dgm:t>
    </dgm:pt>
    <dgm:pt modelId="{8E3B350F-66F3-4C88-88A1-2034A81C8A1D}">
      <dgm:prSet phldrT="[Text]"/>
      <dgm:spPr/>
      <dgm:t>
        <a:bodyPr/>
        <a:lstStyle/>
        <a:p>
          <a:r>
            <a:rPr lang="en-US" b="1" dirty="0" smtClean="0"/>
            <a:t>Indirect Measuring Tools</a:t>
          </a:r>
          <a:endParaRPr lang="en-US" b="1" dirty="0"/>
        </a:p>
      </dgm:t>
    </dgm:pt>
    <dgm:pt modelId="{1B27BE7B-8A20-4A6F-A162-E9F6D2F2C189}" type="parTrans" cxnId="{9D1FD96B-6379-4DE1-99B8-AC66455FAAFF}">
      <dgm:prSet/>
      <dgm:spPr/>
      <dgm:t>
        <a:bodyPr/>
        <a:lstStyle/>
        <a:p>
          <a:endParaRPr lang="en-US" b="1"/>
        </a:p>
      </dgm:t>
    </dgm:pt>
    <dgm:pt modelId="{296AE3EA-FCD0-4420-BA21-C938ACBD7225}" type="sibTrans" cxnId="{9D1FD96B-6379-4DE1-99B8-AC66455FAAFF}">
      <dgm:prSet/>
      <dgm:spPr/>
      <dgm:t>
        <a:bodyPr/>
        <a:lstStyle/>
        <a:p>
          <a:endParaRPr lang="en-US" b="1"/>
        </a:p>
      </dgm:t>
    </dgm:pt>
    <dgm:pt modelId="{5727BFF6-610E-4535-811D-F50224945C0B}">
      <dgm:prSet phldrT="[Text]"/>
      <dgm:spPr/>
      <dgm:t>
        <a:bodyPr/>
        <a:lstStyle/>
        <a:p>
          <a:r>
            <a:rPr lang="en-US" b="1" dirty="0" smtClean="0"/>
            <a:t>By Precision</a:t>
          </a:r>
          <a:endParaRPr lang="en-US" b="1" dirty="0"/>
        </a:p>
      </dgm:t>
    </dgm:pt>
    <dgm:pt modelId="{1A93B1D8-09A2-4758-A545-1C6BA47CFEBB}" type="parTrans" cxnId="{0E173443-8D7D-4D63-B53F-DA1B958966CA}">
      <dgm:prSet/>
      <dgm:spPr/>
      <dgm:t>
        <a:bodyPr/>
        <a:lstStyle/>
        <a:p>
          <a:endParaRPr lang="en-US" b="1"/>
        </a:p>
      </dgm:t>
    </dgm:pt>
    <dgm:pt modelId="{9BCEF237-DD85-4601-8DB4-1B27DCE2AD6C}" type="sibTrans" cxnId="{0E173443-8D7D-4D63-B53F-DA1B958966CA}">
      <dgm:prSet/>
      <dgm:spPr/>
      <dgm:t>
        <a:bodyPr/>
        <a:lstStyle/>
        <a:p>
          <a:endParaRPr lang="en-US" b="1"/>
        </a:p>
      </dgm:t>
    </dgm:pt>
    <dgm:pt modelId="{D280E63A-00D8-4212-A5EE-A0121C9F219A}">
      <dgm:prSet phldrT="[Text]"/>
      <dgm:spPr/>
      <dgm:t>
        <a:bodyPr/>
        <a:lstStyle/>
        <a:p>
          <a:r>
            <a:rPr lang="en-US" b="1" dirty="0" smtClean="0"/>
            <a:t>Non Precision Tools</a:t>
          </a:r>
          <a:endParaRPr lang="en-US" b="1" dirty="0"/>
        </a:p>
      </dgm:t>
    </dgm:pt>
    <dgm:pt modelId="{99C10720-3377-4F43-8B58-4CC4AE533894}" type="parTrans" cxnId="{F9B10DF1-46BC-4EA1-A47C-603B59A51997}">
      <dgm:prSet/>
      <dgm:spPr/>
      <dgm:t>
        <a:bodyPr/>
        <a:lstStyle/>
        <a:p>
          <a:endParaRPr lang="en-US" b="1"/>
        </a:p>
      </dgm:t>
    </dgm:pt>
    <dgm:pt modelId="{DB5D1C54-FDE7-41A3-BF32-E18BD54FD15C}" type="sibTrans" cxnId="{F9B10DF1-46BC-4EA1-A47C-603B59A51997}">
      <dgm:prSet/>
      <dgm:spPr/>
      <dgm:t>
        <a:bodyPr/>
        <a:lstStyle/>
        <a:p>
          <a:endParaRPr lang="en-US" b="1"/>
        </a:p>
      </dgm:t>
    </dgm:pt>
    <dgm:pt modelId="{18E6C712-8031-49D7-8D11-1C577112FC9F}">
      <dgm:prSet phldrT="[Text]"/>
      <dgm:spPr/>
      <dgm:t>
        <a:bodyPr/>
        <a:lstStyle/>
        <a:p>
          <a:r>
            <a:rPr lang="en-US" b="1" dirty="0" smtClean="0"/>
            <a:t>Semi Precision Tools</a:t>
          </a:r>
          <a:endParaRPr lang="en-US" b="1" dirty="0"/>
        </a:p>
      </dgm:t>
    </dgm:pt>
    <dgm:pt modelId="{0110EC75-2170-4603-B630-E2888A73DA01}" type="parTrans" cxnId="{5E791EF0-BA99-4CA7-A613-F23F379F9275}">
      <dgm:prSet/>
      <dgm:spPr/>
      <dgm:t>
        <a:bodyPr/>
        <a:lstStyle/>
        <a:p>
          <a:endParaRPr lang="en-US" b="1"/>
        </a:p>
      </dgm:t>
    </dgm:pt>
    <dgm:pt modelId="{848B80DB-C32C-4B67-900A-0E603F7BFD46}" type="sibTrans" cxnId="{5E791EF0-BA99-4CA7-A613-F23F379F9275}">
      <dgm:prSet/>
      <dgm:spPr/>
      <dgm:t>
        <a:bodyPr/>
        <a:lstStyle/>
        <a:p>
          <a:endParaRPr lang="en-US" b="1"/>
        </a:p>
      </dgm:t>
    </dgm:pt>
    <dgm:pt modelId="{ECD966AB-E2EB-446A-B50C-10BBD49A0311}">
      <dgm:prSet phldrT="[Text]"/>
      <dgm:spPr/>
      <dgm:t>
        <a:bodyPr/>
        <a:lstStyle/>
        <a:p>
          <a:r>
            <a:rPr lang="en-US" b="1" dirty="0" smtClean="0"/>
            <a:t> Precision Tools</a:t>
          </a:r>
          <a:endParaRPr lang="en-US" b="1" dirty="0"/>
        </a:p>
      </dgm:t>
    </dgm:pt>
    <dgm:pt modelId="{8CD4B9B8-5A86-4351-803C-B1EF0B64FBC9}" type="parTrans" cxnId="{3323CC05-A31B-4DEA-AC11-4B9227BA937D}">
      <dgm:prSet/>
      <dgm:spPr/>
      <dgm:t>
        <a:bodyPr/>
        <a:lstStyle/>
        <a:p>
          <a:endParaRPr lang="en-US" b="1"/>
        </a:p>
      </dgm:t>
    </dgm:pt>
    <dgm:pt modelId="{4AA57349-9F39-4332-A51A-BE9EAF2CE62A}" type="sibTrans" cxnId="{3323CC05-A31B-4DEA-AC11-4B9227BA937D}">
      <dgm:prSet/>
      <dgm:spPr/>
      <dgm:t>
        <a:bodyPr/>
        <a:lstStyle/>
        <a:p>
          <a:endParaRPr lang="en-US" b="1"/>
        </a:p>
      </dgm:t>
    </dgm:pt>
    <dgm:pt modelId="{13070118-41CB-4695-8FD1-6DF338A78CA6}">
      <dgm:prSet phldrT="[Text]"/>
      <dgm:spPr/>
      <dgm:t>
        <a:bodyPr/>
        <a:lstStyle/>
        <a:p>
          <a:r>
            <a:rPr lang="en-US" b="1" dirty="0" smtClean="0"/>
            <a:t>High Precision Tools</a:t>
          </a:r>
          <a:endParaRPr lang="en-US" b="1" dirty="0"/>
        </a:p>
      </dgm:t>
    </dgm:pt>
    <dgm:pt modelId="{70D127A3-FA2A-4C57-A968-9528E5DBE726}" type="parTrans" cxnId="{103F0E95-3128-42D1-ADF1-20D16C4E0777}">
      <dgm:prSet/>
      <dgm:spPr/>
      <dgm:t>
        <a:bodyPr/>
        <a:lstStyle/>
        <a:p>
          <a:endParaRPr lang="en-US" b="1"/>
        </a:p>
      </dgm:t>
    </dgm:pt>
    <dgm:pt modelId="{12509537-04A2-45D7-ACEE-FA99EEBDEE27}" type="sibTrans" cxnId="{103F0E95-3128-42D1-ADF1-20D16C4E0777}">
      <dgm:prSet/>
      <dgm:spPr/>
      <dgm:t>
        <a:bodyPr/>
        <a:lstStyle/>
        <a:p>
          <a:endParaRPr lang="en-US" b="1"/>
        </a:p>
      </dgm:t>
    </dgm:pt>
    <dgm:pt modelId="{9EBEC563-22A1-4794-8251-E09BAAFF7301}" type="pres">
      <dgm:prSet presAssocID="{2865DCC3-F49A-47F2-BC09-FFCFD61419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8D5BB7-9FC1-4108-8FDF-39D8F194DE39}" type="pres">
      <dgm:prSet presAssocID="{BD3EFB23-389F-47E0-9EDB-D2C6BFDCFCA4}" presName="hierRoot1" presStyleCnt="0"/>
      <dgm:spPr/>
    </dgm:pt>
    <dgm:pt modelId="{87B5005B-A3A3-4847-8A52-5E3974134445}" type="pres">
      <dgm:prSet presAssocID="{BD3EFB23-389F-47E0-9EDB-D2C6BFDCFCA4}" presName="composite" presStyleCnt="0"/>
      <dgm:spPr/>
    </dgm:pt>
    <dgm:pt modelId="{6C963259-0876-41A8-9760-A98F935567DE}" type="pres">
      <dgm:prSet presAssocID="{BD3EFB23-389F-47E0-9EDB-D2C6BFDCFCA4}" presName="background" presStyleLbl="node0" presStyleIdx="0" presStyleCnt="1"/>
      <dgm:spPr/>
    </dgm:pt>
    <dgm:pt modelId="{691A5DD4-D371-4C3C-893D-7ECBEB722F4F}" type="pres">
      <dgm:prSet presAssocID="{BD3EFB23-389F-47E0-9EDB-D2C6BFDCFCA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1F5AF-D86C-41A8-A018-AE21917C67EF}" type="pres">
      <dgm:prSet presAssocID="{BD3EFB23-389F-47E0-9EDB-D2C6BFDCFCA4}" presName="hierChild2" presStyleCnt="0"/>
      <dgm:spPr/>
    </dgm:pt>
    <dgm:pt modelId="{5299F106-67A4-4ADC-AB2B-B85C722A8635}" type="pres">
      <dgm:prSet presAssocID="{08132C16-069A-4C79-B0D8-0F387CDD116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008C92F-5EA1-4894-9C8A-1B1B215309E6}" type="pres">
      <dgm:prSet presAssocID="{76EAC4D6-3D3F-48F6-8BDC-C8625E2EB41F}" presName="hierRoot2" presStyleCnt="0"/>
      <dgm:spPr/>
    </dgm:pt>
    <dgm:pt modelId="{840A7827-5325-41A3-A51D-700201AAF77F}" type="pres">
      <dgm:prSet presAssocID="{76EAC4D6-3D3F-48F6-8BDC-C8625E2EB41F}" presName="composite2" presStyleCnt="0"/>
      <dgm:spPr/>
    </dgm:pt>
    <dgm:pt modelId="{0915EF90-9427-48C6-9F5A-46F5EC396F65}" type="pres">
      <dgm:prSet presAssocID="{76EAC4D6-3D3F-48F6-8BDC-C8625E2EB41F}" presName="background2" presStyleLbl="node2" presStyleIdx="0" presStyleCnt="2"/>
      <dgm:spPr/>
    </dgm:pt>
    <dgm:pt modelId="{2D1E3957-5A03-446C-B339-B6E62B02520A}" type="pres">
      <dgm:prSet presAssocID="{76EAC4D6-3D3F-48F6-8BDC-C8625E2EB41F}" presName="text2" presStyleLbl="fgAcc2" presStyleIdx="0" presStyleCnt="2" custScaleX="97995" custScaleY="88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7337-E88F-47A3-9E38-8F74966EF693}" type="pres">
      <dgm:prSet presAssocID="{76EAC4D6-3D3F-48F6-8BDC-C8625E2EB41F}" presName="hierChild3" presStyleCnt="0"/>
      <dgm:spPr/>
    </dgm:pt>
    <dgm:pt modelId="{12FB32D2-3DC7-46FE-911C-B0BD9A54D979}" type="pres">
      <dgm:prSet presAssocID="{325ACC23-31D7-4FCE-A013-D237C3CD8DE3}" presName="Name17" presStyleLbl="parChTrans1D3" presStyleIdx="0" presStyleCnt="6"/>
      <dgm:spPr/>
      <dgm:t>
        <a:bodyPr/>
        <a:lstStyle/>
        <a:p>
          <a:endParaRPr lang="en-US"/>
        </a:p>
      </dgm:t>
    </dgm:pt>
    <dgm:pt modelId="{CE8D5023-CC66-4951-B38F-6A42760FD684}" type="pres">
      <dgm:prSet presAssocID="{F6AB1D84-C739-43C4-A333-E41E8DFAEA98}" presName="hierRoot3" presStyleCnt="0"/>
      <dgm:spPr/>
    </dgm:pt>
    <dgm:pt modelId="{9622C17E-375B-40E1-87B9-C995BC2DC818}" type="pres">
      <dgm:prSet presAssocID="{F6AB1D84-C739-43C4-A333-E41E8DFAEA98}" presName="composite3" presStyleCnt="0"/>
      <dgm:spPr/>
    </dgm:pt>
    <dgm:pt modelId="{7130343C-E1F0-4BDF-B323-309B9C2FFD6D}" type="pres">
      <dgm:prSet presAssocID="{F6AB1D84-C739-43C4-A333-E41E8DFAEA98}" presName="background3" presStyleLbl="node3" presStyleIdx="0" presStyleCnt="6"/>
      <dgm:spPr/>
    </dgm:pt>
    <dgm:pt modelId="{590B2C1F-E608-4134-B443-EB52CA8EF95A}" type="pres">
      <dgm:prSet presAssocID="{F6AB1D84-C739-43C4-A333-E41E8DFAEA98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4F90DC-B999-4BE6-9307-4A89273320D3}" type="pres">
      <dgm:prSet presAssocID="{F6AB1D84-C739-43C4-A333-E41E8DFAEA98}" presName="hierChild4" presStyleCnt="0"/>
      <dgm:spPr/>
    </dgm:pt>
    <dgm:pt modelId="{FBC5E8B5-2C7C-44AB-87A3-4F765B4A8BFE}" type="pres">
      <dgm:prSet presAssocID="{1B27BE7B-8A20-4A6F-A162-E9F6D2F2C189}" presName="Name17" presStyleLbl="parChTrans1D3" presStyleIdx="1" presStyleCnt="6"/>
      <dgm:spPr/>
      <dgm:t>
        <a:bodyPr/>
        <a:lstStyle/>
        <a:p>
          <a:endParaRPr lang="en-US"/>
        </a:p>
      </dgm:t>
    </dgm:pt>
    <dgm:pt modelId="{EE20A642-8BAB-43BF-BDFD-0F9EE2F15DDC}" type="pres">
      <dgm:prSet presAssocID="{8E3B350F-66F3-4C88-88A1-2034A81C8A1D}" presName="hierRoot3" presStyleCnt="0"/>
      <dgm:spPr/>
    </dgm:pt>
    <dgm:pt modelId="{C9130333-0FE8-488C-A3C5-F737C4044D8E}" type="pres">
      <dgm:prSet presAssocID="{8E3B350F-66F3-4C88-88A1-2034A81C8A1D}" presName="composite3" presStyleCnt="0"/>
      <dgm:spPr/>
    </dgm:pt>
    <dgm:pt modelId="{ACAC7279-7B46-41EE-8177-705DEF4AAC27}" type="pres">
      <dgm:prSet presAssocID="{8E3B350F-66F3-4C88-88A1-2034A81C8A1D}" presName="background3" presStyleLbl="node3" presStyleIdx="1" presStyleCnt="6"/>
      <dgm:spPr/>
    </dgm:pt>
    <dgm:pt modelId="{5A484EFB-CA03-4008-ABC9-A8B40481FA32}" type="pres">
      <dgm:prSet presAssocID="{8E3B350F-66F3-4C88-88A1-2034A81C8A1D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1FB34E-0821-4A48-893B-CA9D4354684A}" type="pres">
      <dgm:prSet presAssocID="{8E3B350F-66F3-4C88-88A1-2034A81C8A1D}" presName="hierChild4" presStyleCnt="0"/>
      <dgm:spPr/>
    </dgm:pt>
    <dgm:pt modelId="{2A962D86-E0F9-4BF2-8CA0-2F6D0E2A8C11}" type="pres">
      <dgm:prSet presAssocID="{1A93B1D8-09A2-4758-A545-1C6BA47CFEB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3F8889E-8EAE-45F4-B0FC-45DA7BBBFCE0}" type="pres">
      <dgm:prSet presAssocID="{5727BFF6-610E-4535-811D-F50224945C0B}" presName="hierRoot2" presStyleCnt="0"/>
      <dgm:spPr/>
    </dgm:pt>
    <dgm:pt modelId="{C5E455F4-B3C9-42CE-B322-EE40DADDBFF0}" type="pres">
      <dgm:prSet presAssocID="{5727BFF6-610E-4535-811D-F50224945C0B}" presName="composite2" presStyleCnt="0"/>
      <dgm:spPr/>
    </dgm:pt>
    <dgm:pt modelId="{29AD936D-80EA-4608-8012-893FEF80CF9F}" type="pres">
      <dgm:prSet presAssocID="{5727BFF6-610E-4535-811D-F50224945C0B}" presName="background2" presStyleLbl="node2" presStyleIdx="1" presStyleCnt="2"/>
      <dgm:spPr/>
    </dgm:pt>
    <dgm:pt modelId="{974843F2-85E6-4EFE-A375-FBEAE6AE88B6}" type="pres">
      <dgm:prSet presAssocID="{5727BFF6-610E-4535-811D-F50224945C0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ED7AE-D1BD-45C9-93BD-415098340D7F}" type="pres">
      <dgm:prSet presAssocID="{5727BFF6-610E-4535-811D-F50224945C0B}" presName="hierChild3" presStyleCnt="0"/>
      <dgm:spPr/>
    </dgm:pt>
    <dgm:pt modelId="{F364D10F-4D85-4EB0-92AC-90A28504C244}" type="pres">
      <dgm:prSet presAssocID="{99C10720-3377-4F43-8B58-4CC4AE533894}" presName="Name17" presStyleLbl="parChTrans1D3" presStyleIdx="2" presStyleCnt="6"/>
      <dgm:spPr/>
      <dgm:t>
        <a:bodyPr/>
        <a:lstStyle/>
        <a:p>
          <a:endParaRPr lang="en-US"/>
        </a:p>
      </dgm:t>
    </dgm:pt>
    <dgm:pt modelId="{6BE82D26-294A-45B2-8DE1-B8FD7A174193}" type="pres">
      <dgm:prSet presAssocID="{D280E63A-00D8-4212-A5EE-A0121C9F219A}" presName="hierRoot3" presStyleCnt="0"/>
      <dgm:spPr/>
    </dgm:pt>
    <dgm:pt modelId="{434AB6E4-4451-4410-9E43-4B56D7A53FA2}" type="pres">
      <dgm:prSet presAssocID="{D280E63A-00D8-4212-A5EE-A0121C9F219A}" presName="composite3" presStyleCnt="0"/>
      <dgm:spPr/>
    </dgm:pt>
    <dgm:pt modelId="{576668A2-5CEE-45AD-9B50-977809909B46}" type="pres">
      <dgm:prSet presAssocID="{D280E63A-00D8-4212-A5EE-A0121C9F219A}" presName="background3" presStyleLbl="node3" presStyleIdx="2" presStyleCnt="6"/>
      <dgm:spPr/>
    </dgm:pt>
    <dgm:pt modelId="{C210F81F-31EE-4288-80AD-F15B29E13E48}" type="pres">
      <dgm:prSet presAssocID="{D280E63A-00D8-4212-A5EE-A0121C9F219A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594EC-7227-4D23-B524-FD484BAB5020}" type="pres">
      <dgm:prSet presAssocID="{D280E63A-00D8-4212-A5EE-A0121C9F219A}" presName="hierChild4" presStyleCnt="0"/>
      <dgm:spPr/>
    </dgm:pt>
    <dgm:pt modelId="{84909FC0-8F5C-4F9E-A7B0-2B6D25BC7E56}" type="pres">
      <dgm:prSet presAssocID="{0110EC75-2170-4603-B630-E2888A73DA0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1884BD51-C118-4438-A230-A9670116851C}" type="pres">
      <dgm:prSet presAssocID="{18E6C712-8031-49D7-8D11-1C577112FC9F}" presName="hierRoot3" presStyleCnt="0"/>
      <dgm:spPr/>
    </dgm:pt>
    <dgm:pt modelId="{2ACB9F1A-544A-44AE-81AA-A2F57D4D0C75}" type="pres">
      <dgm:prSet presAssocID="{18E6C712-8031-49D7-8D11-1C577112FC9F}" presName="composite3" presStyleCnt="0"/>
      <dgm:spPr/>
    </dgm:pt>
    <dgm:pt modelId="{09B60C6E-21CF-4E81-8159-4A08345D36FA}" type="pres">
      <dgm:prSet presAssocID="{18E6C712-8031-49D7-8D11-1C577112FC9F}" presName="background3" presStyleLbl="node3" presStyleIdx="3" presStyleCnt="6"/>
      <dgm:spPr/>
    </dgm:pt>
    <dgm:pt modelId="{65683852-86CA-4DC2-84B4-199F63697B24}" type="pres">
      <dgm:prSet presAssocID="{18E6C712-8031-49D7-8D11-1C577112FC9F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53E9C-9F2C-4650-9788-4FCEDAB5EBF0}" type="pres">
      <dgm:prSet presAssocID="{18E6C712-8031-49D7-8D11-1C577112FC9F}" presName="hierChild4" presStyleCnt="0"/>
      <dgm:spPr/>
    </dgm:pt>
    <dgm:pt modelId="{0A2F76B0-EE08-40AC-8CA1-E23C933BE3BF}" type="pres">
      <dgm:prSet presAssocID="{8CD4B9B8-5A86-4351-803C-B1EF0B64FB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50ADBB0F-5610-4286-B65B-F0FC96CA138B}" type="pres">
      <dgm:prSet presAssocID="{ECD966AB-E2EB-446A-B50C-10BBD49A0311}" presName="hierRoot3" presStyleCnt="0"/>
      <dgm:spPr/>
    </dgm:pt>
    <dgm:pt modelId="{C458313A-798F-47A9-B6E4-6B209D139FFF}" type="pres">
      <dgm:prSet presAssocID="{ECD966AB-E2EB-446A-B50C-10BBD49A0311}" presName="composite3" presStyleCnt="0"/>
      <dgm:spPr/>
    </dgm:pt>
    <dgm:pt modelId="{36920CB1-2D29-4F19-AA46-A85CEB0D88F4}" type="pres">
      <dgm:prSet presAssocID="{ECD966AB-E2EB-446A-B50C-10BBD49A0311}" presName="background3" presStyleLbl="node3" presStyleIdx="4" presStyleCnt="6"/>
      <dgm:spPr/>
    </dgm:pt>
    <dgm:pt modelId="{0A511002-6966-4AED-9164-4451BB58A16D}" type="pres">
      <dgm:prSet presAssocID="{ECD966AB-E2EB-446A-B50C-10BBD49A0311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6AA4CC-7432-4951-BCB9-80A9952CB176}" type="pres">
      <dgm:prSet presAssocID="{ECD966AB-E2EB-446A-B50C-10BBD49A0311}" presName="hierChild4" presStyleCnt="0"/>
      <dgm:spPr/>
    </dgm:pt>
    <dgm:pt modelId="{1B0E45AD-5790-4EB9-8FEA-72B048E37824}" type="pres">
      <dgm:prSet presAssocID="{70D127A3-FA2A-4C57-A968-9528E5DBE726}" presName="Name17" presStyleLbl="parChTrans1D3" presStyleIdx="5" presStyleCnt="6"/>
      <dgm:spPr/>
      <dgm:t>
        <a:bodyPr/>
        <a:lstStyle/>
        <a:p>
          <a:endParaRPr lang="en-US"/>
        </a:p>
      </dgm:t>
    </dgm:pt>
    <dgm:pt modelId="{9CCDB7BD-7417-45C3-A20F-F9EB2FEF853E}" type="pres">
      <dgm:prSet presAssocID="{13070118-41CB-4695-8FD1-6DF338A78CA6}" presName="hierRoot3" presStyleCnt="0"/>
      <dgm:spPr/>
    </dgm:pt>
    <dgm:pt modelId="{47C61EB8-E09F-457E-82E7-810CAD4C0E5E}" type="pres">
      <dgm:prSet presAssocID="{13070118-41CB-4695-8FD1-6DF338A78CA6}" presName="composite3" presStyleCnt="0"/>
      <dgm:spPr/>
    </dgm:pt>
    <dgm:pt modelId="{27E5A670-6C72-4B32-B1AF-D7AFFDAB41D1}" type="pres">
      <dgm:prSet presAssocID="{13070118-41CB-4695-8FD1-6DF338A78CA6}" presName="background3" presStyleLbl="node3" presStyleIdx="5" presStyleCnt="6"/>
      <dgm:spPr/>
    </dgm:pt>
    <dgm:pt modelId="{A5F49129-E0BB-4DDA-8A7A-223760E7CCA3}" type="pres">
      <dgm:prSet presAssocID="{13070118-41CB-4695-8FD1-6DF338A78CA6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42A49-C184-4BF5-AA03-0F40C4231629}" type="pres">
      <dgm:prSet presAssocID="{13070118-41CB-4695-8FD1-6DF338A78CA6}" presName="hierChild4" presStyleCnt="0"/>
      <dgm:spPr/>
    </dgm:pt>
  </dgm:ptLst>
  <dgm:cxnLst>
    <dgm:cxn modelId="{C792D0A8-1A3E-4610-AAF8-6F0AAC38D113}" srcId="{76EAC4D6-3D3F-48F6-8BDC-C8625E2EB41F}" destId="{F6AB1D84-C739-43C4-A333-E41E8DFAEA98}" srcOrd="0" destOrd="0" parTransId="{325ACC23-31D7-4FCE-A013-D237C3CD8DE3}" sibTransId="{8F24B4AA-0365-4D8B-A73F-5AA75DCE0A62}"/>
    <dgm:cxn modelId="{D0A6F256-EF3F-4A10-A657-1BA2E8ACB3CA}" type="presOf" srcId="{325ACC23-31D7-4FCE-A013-D237C3CD8DE3}" destId="{12FB32D2-3DC7-46FE-911C-B0BD9A54D979}" srcOrd="0" destOrd="0" presId="urn:microsoft.com/office/officeart/2005/8/layout/hierarchy1"/>
    <dgm:cxn modelId="{9D52D0D4-C84F-44FF-98A5-9826611D3FDA}" srcId="{2865DCC3-F49A-47F2-BC09-FFCFD61419D4}" destId="{BD3EFB23-389F-47E0-9EDB-D2C6BFDCFCA4}" srcOrd="0" destOrd="0" parTransId="{006F5BC5-9D4E-479E-BC63-BDE51C1071E7}" sibTransId="{6A724299-0E40-4F8D-AAB7-5768FB38D49A}"/>
    <dgm:cxn modelId="{308D97A2-8CF5-48B8-A10D-6B2208DA988B}" type="presOf" srcId="{18E6C712-8031-49D7-8D11-1C577112FC9F}" destId="{65683852-86CA-4DC2-84B4-199F63697B24}" srcOrd="0" destOrd="0" presId="urn:microsoft.com/office/officeart/2005/8/layout/hierarchy1"/>
    <dgm:cxn modelId="{8A12EBFA-6508-44FC-B62E-100F9A27BB1F}" type="presOf" srcId="{2865DCC3-F49A-47F2-BC09-FFCFD61419D4}" destId="{9EBEC563-22A1-4794-8251-E09BAAFF7301}" srcOrd="0" destOrd="0" presId="urn:microsoft.com/office/officeart/2005/8/layout/hierarchy1"/>
    <dgm:cxn modelId="{103F0E95-3128-42D1-ADF1-20D16C4E0777}" srcId="{5727BFF6-610E-4535-811D-F50224945C0B}" destId="{13070118-41CB-4695-8FD1-6DF338A78CA6}" srcOrd="3" destOrd="0" parTransId="{70D127A3-FA2A-4C57-A968-9528E5DBE726}" sibTransId="{12509537-04A2-45D7-ACEE-FA99EEBDEE27}"/>
    <dgm:cxn modelId="{3323CC05-A31B-4DEA-AC11-4B9227BA937D}" srcId="{5727BFF6-610E-4535-811D-F50224945C0B}" destId="{ECD966AB-E2EB-446A-B50C-10BBD49A0311}" srcOrd="2" destOrd="0" parTransId="{8CD4B9B8-5A86-4351-803C-B1EF0B64FBC9}" sibTransId="{4AA57349-9F39-4332-A51A-BE9EAF2CE62A}"/>
    <dgm:cxn modelId="{809BA2AC-4164-4529-832C-47FE5DFB25A3}" type="presOf" srcId="{BD3EFB23-389F-47E0-9EDB-D2C6BFDCFCA4}" destId="{691A5DD4-D371-4C3C-893D-7ECBEB722F4F}" srcOrd="0" destOrd="0" presId="urn:microsoft.com/office/officeart/2005/8/layout/hierarchy1"/>
    <dgm:cxn modelId="{FB71826C-20D8-4523-85C8-58DE741837F9}" type="presOf" srcId="{76EAC4D6-3D3F-48F6-8BDC-C8625E2EB41F}" destId="{2D1E3957-5A03-446C-B339-B6E62B02520A}" srcOrd="0" destOrd="0" presId="urn:microsoft.com/office/officeart/2005/8/layout/hierarchy1"/>
    <dgm:cxn modelId="{5985DB6C-D3F2-450C-AD6B-A2B17391C0F4}" type="presOf" srcId="{5727BFF6-610E-4535-811D-F50224945C0B}" destId="{974843F2-85E6-4EFE-A375-FBEAE6AE88B6}" srcOrd="0" destOrd="0" presId="urn:microsoft.com/office/officeart/2005/8/layout/hierarchy1"/>
    <dgm:cxn modelId="{FF2AA517-CBA3-40B2-BF5F-8F491D0B0455}" type="presOf" srcId="{ECD966AB-E2EB-446A-B50C-10BBD49A0311}" destId="{0A511002-6966-4AED-9164-4451BB58A16D}" srcOrd="0" destOrd="0" presId="urn:microsoft.com/office/officeart/2005/8/layout/hierarchy1"/>
    <dgm:cxn modelId="{30C8AA44-B4B9-4556-838D-34390DF6CCAD}" type="presOf" srcId="{08132C16-069A-4C79-B0D8-0F387CDD116C}" destId="{5299F106-67A4-4ADC-AB2B-B85C722A8635}" srcOrd="0" destOrd="0" presId="urn:microsoft.com/office/officeart/2005/8/layout/hierarchy1"/>
    <dgm:cxn modelId="{07BA9AB9-10C8-4D83-9B27-A8C95D53EABE}" type="presOf" srcId="{13070118-41CB-4695-8FD1-6DF338A78CA6}" destId="{A5F49129-E0BB-4DDA-8A7A-223760E7CCA3}" srcOrd="0" destOrd="0" presId="urn:microsoft.com/office/officeart/2005/8/layout/hierarchy1"/>
    <dgm:cxn modelId="{519C1C8F-A1F8-4959-BC5C-5ED44A1F94F7}" type="presOf" srcId="{F6AB1D84-C739-43C4-A333-E41E8DFAEA98}" destId="{590B2C1F-E608-4134-B443-EB52CA8EF95A}" srcOrd="0" destOrd="0" presId="urn:microsoft.com/office/officeart/2005/8/layout/hierarchy1"/>
    <dgm:cxn modelId="{5E791EF0-BA99-4CA7-A613-F23F379F9275}" srcId="{5727BFF6-610E-4535-811D-F50224945C0B}" destId="{18E6C712-8031-49D7-8D11-1C577112FC9F}" srcOrd="1" destOrd="0" parTransId="{0110EC75-2170-4603-B630-E2888A73DA01}" sibTransId="{848B80DB-C32C-4B67-900A-0E603F7BFD46}"/>
    <dgm:cxn modelId="{C6BED579-9A63-4EF7-8647-C42E1F5673BF}" type="presOf" srcId="{8CD4B9B8-5A86-4351-803C-B1EF0B64FBC9}" destId="{0A2F76B0-EE08-40AC-8CA1-E23C933BE3BF}" srcOrd="0" destOrd="0" presId="urn:microsoft.com/office/officeart/2005/8/layout/hierarchy1"/>
    <dgm:cxn modelId="{1F69798A-2931-484F-93A4-769D7E88019D}" type="presOf" srcId="{0110EC75-2170-4603-B630-E2888A73DA01}" destId="{84909FC0-8F5C-4F9E-A7B0-2B6D25BC7E56}" srcOrd="0" destOrd="0" presId="urn:microsoft.com/office/officeart/2005/8/layout/hierarchy1"/>
    <dgm:cxn modelId="{7AE6BA4D-2E2B-43B3-8DB8-1ED0F07011B0}" type="presOf" srcId="{D280E63A-00D8-4212-A5EE-A0121C9F219A}" destId="{C210F81F-31EE-4288-80AD-F15B29E13E48}" srcOrd="0" destOrd="0" presId="urn:microsoft.com/office/officeart/2005/8/layout/hierarchy1"/>
    <dgm:cxn modelId="{48CE9321-C3F3-47B3-9C35-2A06B2F045C5}" type="presOf" srcId="{8E3B350F-66F3-4C88-88A1-2034A81C8A1D}" destId="{5A484EFB-CA03-4008-ABC9-A8B40481FA32}" srcOrd="0" destOrd="0" presId="urn:microsoft.com/office/officeart/2005/8/layout/hierarchy1"/>
    <dgm:cxn modelId="{F9B10DF1-46BC-4EA1-A47C-603B59A51997}" srcId="{5727BFF6-610E-4535-811D-F50224945C0B}" destId="{D280E63A-00D8-4212-A5EE-A0121C9F219A}" srcOrd="0" destOrd="0" parTransId="{99C10720-3377-4F43-8B58-4CC4AE533894}" sibTransId="{DB5D1C54-FDE7-41A3-BF32-E18BD54FD15C}"/>
    <dgm:cxn modelId="{C285E170-4E17-4F08-BB99-D80ABAE46EAA}" srcId="{BD3EFB23-389F-47E0-9EDB-D2C6BFDCFCA4}" destId="{76EAC4D6-3D3F-48F6-8BDC-C8625E2EB41F}" srcOrd="0" destOrd="0" parTransId="{08132C16-069A-4C79-B0D8-0F387CDD116C}" sibTransId="{8A67067D-122C-4665-8178-B4F2F56F54C9}"/>
    <dgm:cxn modelId="{53B1E8A8-2D19-4455-B243-1C9AACFD74A8}" type="presOf" srcId="{99C10720-3377-4F43-8B58-4CC4AE533894}" destId="{F364D10F-4D85-4EB0-92AC-90A28504C244}" srcOrd="0" destOrd="0" presId="urn:microsoft.com/office/officeart/2005/8/layout/hierarchy1"/>
    <dgm:cxn modelId="{9D1FD96B-6379-4DE1-99B8-AC66455FAAFF}" srcId="{76EAC4D6-3D3F-48F6-8BDC-C8625E2EB41F}" destId="{8E3B350F-66F3-4C88-88A1-2034A81C8A1D}" srcOrd="1" destOrd="0" parTransId="{1B27BE7B-8A20-4A6F-A162-E9F6D2F2C189}" sibTransId="{296AE3EA-FCD0-4420-BA21-C938ACBD7225}"/>
    <dgm:cxn modelId="{438A5B9D-461E-4842-8F50-AA779AB2189F}" type="presOf" srcId="{70D127A3-FA2A-4C57-A968-9528E5DBE726}" destId="{1B0E45AD-5790-4EB9-8FEA-72B048E37824}" srcOrd="0" destOrd="0" presId="urn:microsoft.com/office/officeart/2005/8/layout/hierarchy1"/>
    <dgm:cxn modelId="{83675F40-27ED-467B-86E1-D4AB248D68C6}" type="presOf" srcId="{1A93B1D8-09A2-4758-A545-1C6BA47CFEBB}" destId="{2A962D86-E0F9-4BF2-8CA0-2F6D0E2A8C11}" srcOrd="0" destOrd="0" presId="urn:microsoft.com/office/officeart/2005/8/layout/hierarchy1"/>
    <dgm:cxn modelId="{8C7DBD95-F7DD-42EC-B221-EDD62A8FBAD0}" type="presOf" srcId="{1B27BE7B-8A20-4A6F-A162-E9F6D2F2C189}" destId="{FBC5E8B5-2C7C-44AB-87A3-4F765B4A8BFE}" srcOrd="0" destOrd="0" presId="urn:microsoft.com/office/officeart/2005/8/layout/hierarchy1"/>
    <dgm:cxn modelId="{0E173443-8D7D-4D63-B53F-DA1B958966CA}" srcId="{BD3EFB23-389F-47E0-9EDB-D2C6BFDCFCA4}" destId="{5727BFF6-610E-4535-811D-F50224945C0B}" srcOrd="1" destOrd="0" parTransId="{1A93B1D8-09A2-4758-A545-1C6BA47CFEBB}" sibTransId="{9BCEF237-DD85-4601-8DB4-1B27DCE2AD6C}"/>
    <dgm:cxn modelId="{553F24A5-4D37-43B6-B2C2-51EDC4A31C13}" type="presParOf" srcId="{9EBEC563-22A1-4794-8251-E09BAAFF7301}" destId="{1B8D5BB7-9FC1-4108-8FDF-39D8F194DE39}" srcOrd="0" destOrd="0" presId="urn:microsoft.com/office/officeart/2005/8/layout/hierarchy1"/>
    <dgm:cxn modelId="{569E657A-FABF-4BCD-8756-0C0BFD1C9B9F}" type="presParOf" srcId="{1B8D5BB7-9FC1-4108-8FDF-39D8F194DE39}" destId="{87B5005B-A3A3-4847-8A52-5E3974134445}" srcOrd="0" destOrd="0" presId="urn:microsoft.com/office/officeart/2005/8/layout/hierarchy1"/>
    <dgm:cxn modelId="{7F58B6D1-9002-415B-A42B-EBCB717844C5}" type="presParOf" srcId="{87B5005B-A3A3-4847-8A52-5E3974134445}" destId="{6C963259-0876-41A8-9760-A98F935567DE}" srcOrd="0" destOrd="0" presId="urn:microsoft.com/office/officeart/2005/8/layout/hierarchy1"/>
    <dgm:cxn modelId="{284913D1-5FF1-4CD5-AD61-617986F5DB27}" type="presParOf" srcId="{87B5005B-A3A3-4847-8A52-5E3974134445}" destId="{691A5DD4-D371-4C3C-893D-7ECBEB722F4F}" srcOrd="1" destOrd="0" presId="urn:microsoft.com/office/officeart/2005/8/layout/hierarchy1"/>
    <dgm:cxn modelId="{2993A4AF-8E67-4D69-8C52-578A6FDD91AB}" type="presParOf" srcId="{1B8D5BB7-9FC1-4108-8FDF-39D8F194DE39}" destId="{1CC1F5AF-D86C-41A8-A018-AE21917C67EF}" srcOrd="1" destOrd="0" presId="urn:microsoft.com/office/officeart/2005/8/layout/hierarchy1"/>
    <dgm:cxn modelId="{A0C2F6DA-D0FF-446E-A8AA-03EB835310C9}" type="presParOf" srcId="{1CC1F5AF-D86C-41A8-A018-AE21917C67EF}" destId="{5299F106-67A4-4ADC-AB2B-B85C722A8635}" srcOrd="0" destOrd="0" presId="urn:microsoft.com/office/officeart/2005/8/layout/hierarchy1"/>
    <dgm:cxn modelId="{75CCC186-5762-410E-803A-49F959008E24}" type="presParOf" srcId="{1CC1F5AF-D86C-41A8-A018-AE21917C67EF}" destId="{E008C92F-5EA1-4894-9C8A-1B1B215309E6}" srcOrd="1" destOrd="0" presId="urn:microsoft.com/office/officeart/2005/8/layout/hierarchy1"/>
    <dgm:cxn modelId="{CA753D19-6A78-4417-A703-70BF90F2BB63}" type="presParOf" srcId="{E008C92F-5EA1-4894-9C8A-1B1B215309E6}" destId="{840A7827-5325-41A3-A51D-700201AAF77F}" srcOrd="0" destOrd="0" presId="urn:microsoft.com/office/officeart/2005/8/layout/hierarchy1"/>
    <dgm:cxn modelId="{7F71465E-D575-478A-9CA3-0A24485C0952}" type="presParOf" srcId="{840A7827-5325-41A3-A51D-700201AAF77F}" destId="{0915EF90-9427-48C6-9F5A-46F5EC396F65}" srcOrd="0" destOrd="0" presId="urn:microsoft.com/office/officeart/2005/8/layout/hierarchy1"/>
    <dgm:cxn modelId="{196B70CE-5968-4E8B-9049-896A1551B48E}" type="presParOf" srcId="{840A7827-5325-41A3-A51D-700201AAF77F}" destId="{2D1E3957-5A03-446C-B339-B6E62B02520A}" srcOrd="1" destOrd="0" presId="urn:microsoft.com/office/officeart/2005/8/layout/hierarchy1"/>
    <dgm:cxn modelId="{22AA9F0B-06D7-4B1A-BC9B-A21C586AC688}" type="presParOf" srcId="{E008C92F-5EA1-4894-9C8A-1B1B215309E6}" destId="{3B707337-E88F-47A3-9E38-8F74966EF693}" srcOrd="1" destOrd="0" presId="urn:microsoft.com/office/officeart/2005/8/layout/hierarchy1"/>
    <dgm:cxn modelId="{5446787D-3C7C-4961-B462-D255C6F7F668}" type="presParOf" srcId="{3B707337-E88F-47A3-9E38-8F74966EF693}" destId="{12FB32D2-3DC7-46FE-911C-B0BD9A54D979}" srcOrd="0" destOrd="0" presId="urn:microsoft.com/office/officeart/2005/8/layout/hierarchy1"/>
    <dgm:cxn modelId="{764A6329-7FA2-49BB-A98B-72339624B7EC}" type="presParOf" srcId="{3B707337-E88F-47A3-9E38-8F74966EF693}" destId="{CE8D5023-CC66-4951-B38F-6A42760FD684}" srcOrd="1" destOrd="0" presId="urn:microsoft.com/office/officeart/2005/8/layout/hierarchy1"/>
    <dgm:cxn modelId="{F630A430-ECE9-4272-BCCC-C1E10E53961D}" type="presParOf" srcId="{CE8D5023-CC66-4951-B38F-6A42760FD684}" destId="{9622C17E-375B-40E1-87B9-C995BC2DC818}" srcOrd="0" destOrd="0" presId="urn:microsoft.com/office/officeart/2005/8/layout/hierarchy1"/>
    <dgm:cxn modelId="{A66964E9-717E-4166-9397-0B694A255018}" type="presParOf" srcId="{9622C17E-375B-40E1-87B9-C995BC2DC818}" destId="{7130343C-E1F0-4BDF-B323-309B9C2FFD6D}" srcOrd="0" destOrd="0" presId="urn:microsoft.com/office/officeart/2005/8/layout/hierarchy1"/>
    <dgm:cxn modelId="{D46FAFC4-6A54-49CC-9F73-A1E63DFA2D0A}" type="presParOf" srcId="{9622C17E-375B-40E1-87B9-C995BC2DC818}" destId="{590B2C1F-E608-4134-B443-EB52CA8EF95A}" srcOrd="1" destOrd="0" presId="urn:microsoft.com/office/officeart/2005/8/layout/hierarchy1"/>
    <dgm:cxn modelId="{F7AA5982-461C-4A6D-8966-6B048F4DF4A8}" type="presParOf" srcId="{CE8D5023-CC66-4951-B38F-6A42760FD684}" destId="{734F90DC-B999-4BE6-9307-4A89273320D3}" srcOrd="1" destOrd="0" presId="urn:microsoft.com/office/officeart/2005/8/layout/hierarchy1"/>
    <dgm:cxn modelId="{42458070-3AD9-4319-8D8D-507C5418E7CE}" type="presParOf" srcId="{3B707337-E88F-47A3-9E38-8F74966EF693}" destId="{FBC5E8B5-2C7C-44AB-87A3-4F765B4A8BFE}" srcOrd="2" destOrd="0" presId="urn:microsoft.com/office/officeart/2005/8/layout/hierarchy1"/>
    <dgm:cxn modelId="{C12BDD12-F313-4465-B4F2-B3495C04769A}" type="presParOf" srcId="{3B707337-E88F-47A3-9E38-8F74966EF693}" destId="{EE20A642-8BAB-43BF-BDFD-0F9EE2F15DDC}" srcOrd="3" destOrd="0" presId="urn:microsoft.com/office/officeart/2005/8/layout/hierarchy1"/>
    <dgm:cxn modelId="{5C5C428D-DD1B-415D-B5EE-BDF1F388D23E}" type="presParOf" srcId="{EE20A642-8BAB-43BF-BDFD-0F9EE2F15DDC}" destId="{C9130333-0FE8-488C-A3C5-F737C4044D8E}" srcOrd="0" destOrd="0" presId="urn:microsoft.com/office/officeart/2005/8/layout/hierarchy1"/>
    <dgm:cxn modelId="{4DF29338-0AD6-4711-BEC8-2D387AC40F24}" type="presParOf" srcId="{C9130333-0FE8-488C-A3C5-F737C4044D8E}" destId="{ACAC7279-7B46-41EE-8177-705DEF4AAC27}" srcOrd="0" destOrd="0" presId="urn:microsoft.com/office/officeart/2005/8/layout/hierarchy1"/>
    <dgm:cxn modelId="{08280710-3275-47B1-84E8-E50D7A50B937}" type="presParOf" srcId="{C9130333-0FE8-488C-A3C5-F737C4044D8E}" destId="{5A484EFB-CA03-4008-ABC9-A8B40481FA32}" srcOrd="1" destOrd="0" presId="urn:microsoft.com/office/officeart/2005/8/layout/hierarchy1"/>
    <dgm:cxn modelId="{4FC22D38-758E-4CA3-9F52-F05DC95E932D}" type="presParOf" srcId="{EE20A642-8BAB-43BF-BDFD-0F9EE2F15DDC}" destId="{CF1FB34E-0821-4A48-893B-CA9D4354684A}" srcOrd="1" destOrd="0" presId="urn:microsoft.com/office/officeart/2005/8/layout/hierarchy1"/>
    <dgm:cxn modelId="{B5AD636C-F4C3-4994-B67E-F27953C1ABFD}" type="presParOf" srcId="{1CC1F5AF-D86C-41A8-A018-AE21917C67EF}" destId="{2A962D86-E0F9-4BF2-8CA0-2F6D0E2A8C11}" srcOrd="2" destOrd="0" presId="urn:microsoft.com/office/officeart/2005/8/layout/hierarchy1"/>
    <dgm:cxn modelId="{6EA16357-1759-4C9C-98B4-E42A5E160D60}" type="presParOf" srcId="{1CC1F5AF-D86C-41A8-A018-AE21917C67EF}" destId="{E3F8889E-8EAE-45F4-B0FC-45DA7BBBFCE0}" srcOrd="3" destOrd="0" presId="urn:microsoft.com/office/officeart/2005/8/layout/hierarchy1"/>
    <dgm:cxn modelId="{CC261C48-2249-4248-A3D3-75063590B3AD}" type="presParOf" srcId="{E3F8889E-8EAE-45F4-B0FC-45DA7BBBFCE0}" destId="{C5E455F4-B3C9-42CE-B322-EE40DADDBFF0}" srcOrd="0" destOrd="0" presId="urn:microsoft.com/office/officeart/2005/8/layout/hierarchy1"/>
    <dgm:cxn modelId="{88410960-4A0E-4788-9DE6-3E73920BAB20}" type="presParOf" srcId="{C5E455F4-B3C9-42CE-B322-EE40DADDBFF0}" destId="{29AD936D-80EA-4608-8012-893FEF80CF9F}" srcOrd="0" destOrd="0" presId="urn:microsoft.com/office/officeart/2005/8/layout/hierarchy1"/>
    <dgm:cxn modelId="{78383464-7A1F-424F-8DB3-D3EFECAE6CC8}" type="presParOf" srcId="{C5E455F4-B3C9-42CE-B322-EE40DADDBFF0}" destId="{974843F2-85E6-4EFE-A375-FBEAE6AE88B6}" srcOrd="1" destOrd="0" presId="urn:microsoft.com/office/officeart/2005/8/layout/hierarchy1"/>
    <dgm:cxn modelId="{5C46AA08-CD70-4A05-BD5B-97BA3404521A}" type="presParOf" srcId="{E3F8889E-8EAE-45F4-B0FC-45DA7BBBFCE0}" destId="{190ED7AE-D1BD-45C9-93BD-415098340D7F}" srcOrd="1" destOrd="0" presId="urn:microsoft.com/office/officeart/2005/8/layout/hierarchy1"/>
    <dgm:cxn modelId="{262E3AC0-E123-4059-B90B-D8ECD2B2D4C7}" type="presParOf" srcId="{190ED7AE-D1BD-45C9-93BD-415098340D7F}" destId="{F364D10F-4D85-4EB0-92AC-90A28504C244}" srcOrd="0" destOrd="0" presId="urn:microsoft.com/office/officeart/2005/8/layout/hierarchy1"/>
    <dgm:cxn modelId="{D32BD0C5-7007-49AB-B28F-6B0E5944BB98}" type="presParOf" srcId="{190ED7AE-D1BD-45C9-93BD-415098340D7F}" destId="{6BE82D26-294A-45B2-8DE1-B8FD7A174193}" srcOrd="1" destOrd="0" presId="urn:microsoft.com/office/officeart/2005/8/layout/hierarchy1"/>
    <dgm:cxn modelId="{4943F9B5-FF7B-4AD0-B311-342508BF6024}" type="presParOf" srcId="{6BE82D26-294A-45B2-8DE1-B8FD7A174193}" destId="{434AB6E4-4451-4410-9E43-4B56D7A53FA2}" srcOrd="0" destOrd="0" presId="urn:microsoft.com/office/officeart/2005/8/layout/hierarchy1"/>
    <dgm:cxn modelId="{23AD4529-0346-4FDC-956C-8A82D705ED2B}" type="presParOf" srcId="{434AB6E4-4451-4410-9E43-4B56D7A53FA2}" destId="{576668A2-5CEE-45AD-9B50-977809909B46}" srcOrd="0" destOrd="0" presId="urn:microsoft.com/office/officeart/2005/8/layout/hierarchy1"/>
    <dgm:cxn modelId="{42346ED7-6C40-46A6-985B-B1372918333F}" type="presParOf" srcId="{434AB6E4-4451-4410-9E43-4B56D7A53FA2}" destId="{C210F81F-31EE-4288-80AD-F15B29E13E48}" srcOrd="1" destOrd="0" presId="urn:microsoft.com/office/officeart/2005/8/layout/hierarchy1"/>
    <dgm:cxn modelId="{9A9CEA00-98DD-4F11-889E-80E64C426140}" type="presParOf" srcId="{6BE82D26-294A-45B2-8DE1-B8FD7A174193}" destId="{5F3594EC-7227-4D23-B524-FD484BAB5020}" srcOrd="1" destOrd="0" presId="urn:microsoft.com/office/officeart/2005/8/layout/hierarchy1"/>
    <dgm:cxn modelId="{C24C2049-8480-47C9-A342-7B8ABEA698B9}" type="presParOf" srcId="{190ED7AE-D1BD-45C9-93BD-415098340D7F}" destId="{84909FC0-8F5C-4F9E-A7B0-2B6D25BC7E56}" srcOrd="2" destOrd="0" presId="urn:microsoft.com/office/officeart/2005/8/layout/hierarchy1"/>
    <dgm:cxn modelId="{47C90310-C846-4ADF-A974-217B483B994B}" type="presParOf" srcId="{190ED7AE-D1BD-45C9-93BD-415098340D7F}" destId="{1884BD51-C118-4438-A230-A9670116851C}" srcOrd="3" destOrd="0" presId="urn:microsoft.com/office/officeart/2005/8/layout/hierarchy1"/>
    <dgm:cxn modelId="{7B2A3EAB-1559-4EBA-8218-0D4BF07155EF}" type="presParOf" srcId="{1884BD51-C118-4438-A230-A9670116851C}" destId="{2ACB9F1A-544A-44AE-81AA-A2F57D4D0C75}" srcOrd="0" destOrd="0" presId="urn:microsoft.com/office/officeart/2005/8/layout/hierarchy1"/>
    <dgm:cxn modelId="{B6CE276D-D3D8-42B5-8D5C-F4F1DF816E0B}" type="presParOf" srcId="{2ACB9F1A-544A-44AE-81AA-A2F57D4D0C75}" destId="{09B60C6E-21CF-4E81-8159-4A08345D36FA}" srcOrd="0" destOrd="0" presId="urn:microsoft.com/office/officeart/2005/8/layout/hierarchy1"/>
    <dgm:cxn modelId="{E52C0C11-2D6E-4872-9ADA-F5ADC2973DE9}" type="presParOf" srcId="{2ACB9F1A-544A-44AE-81AA-A2F57D4D0C75}" destId="{65683852-86CA-4DC2-84B4-199F63697B24}" srcOrd="1" destOrd="0" presId="urn:microsoft.com/office/officeart/2005/8/layout/hierarchy1"/>
    <dgm:cxn modelId="{A065579A-8B04-45FA-BEE3-ED644AB899A3}" type="presParOf" srcId="{1884BD51-C118-4438-A230-A9670116851C}" destId="{1A553E9C-9F2C-4650-9788-4FCEDAB5EBF0}" srcOrd="1" destOrd="0" presId="urn:microsoft.com/office/officeart/2005/8/layout/hierarchy1"/>
    <dgm:cxn modelId="{1AAAF20F-7856-49C5-A93A-F8227405FB34}" type="presParOf" srcId="{190ED7AE-D1BD-45C9-93BD-415098340D7F}" destId="{0A2F76B0-EE08-40AC-8CA1-E23C933BE3BF}" srcOrd="4" destOrd="0" presId="urn:microsoft.com/office/officeart/2005/8/layout/hierarchy1"/>
    <dgm:cxn modelId="{06E222E0-09C8-4F79-A6A5-6C5BB19A0681}" type="presParOf" srcId="{190ED7AE-D1BD-45C9-93BD-415098340D7F}" destId="{50ADBB0F-5610-4286-B65B-F0FC96CA138B}" srcOrd="5" destOrd="0" presId="urn:microsoft.com/office/officeart/2005/8/layout/hierarchy1"/>
    <dgm:cxn modelId="{F6CE6A62-1060-425F-8541-70601F392A41}" type="presParOf" srcId="{50ADBB0F-5610-4286-B65B-F0FC96CA138B}" destId="{C458313A-798F-47A9-B6E4-6B209D139FFF}" srcOrd="0" destOrd="0" presId="urn:microsoft.com/office/officeart/2005/8/layout/hierarchy1"/>
    <dgm:cxn modelId="{E2CCD615-65B3-4CFA-AE7C-3FE13ED280AF}" type="presParOf" srcId="{C458313A-798F-47A9-B6E4-6B209D139FFF}" destId="{36920CB1-2D29-4F19-AA46-A85CEB0D88F4}" srcOrd="0" destOrd="0" presId="urn:microsoft.com/office/officeart/2005/8/layout/hierarchy1"/>
    <dgm:cxn modelId="{259116B2-9EE7-41AD-A82D-9EE3ABD54895}" type="presParOf" srcId="{C458313A-798F-47A9-B6E4-6B209D139FFF}" destId="{0A511002-6966-4AED-9164-4451BB58A16D}" srcOrd="1" destOrd="0" presId="urn:microsoft.com/office/officeart/2005/8/layout/hierarchy1"/>
    <dgm:cxn modelId="{7B1C82F5-5D9C-4D63-8CCB-C51A358D1C1D}" type="presParOf" srcId="{50ADBB0F-5610-4286-B65B-F0FC96CA138B}" destId="{986AA4CC-7432-4951-BCB9-80A9952CB176}" srcOrd="1" destOrd="0" presId="urn:microsoft.com/office/officeart/2005/8/layout/hierarchy1"/>
    <dgm:cxn modelId="{B9668CDC-C4BA-4F0D-8002-4393A4C9413D}" type="presParOf" srcId="{190ED7AE-D1BD-45C9-93BD-415098340D7F}" destId="{1B0E45AD-5790-4EB9-8FEA-72B048E37824}" srcOrd="6" destOrd="0" presId="urn:microsoft.com/office/officeart/2005/8/layout/hierarchy1"/>
    <dgm:cxn modelId="{E16D38AE-7431-417D-A0C4-4C102BAF22A9}" type="presParOf" srcId="{190ED7AE-D1BD-45C9-93BD-415098340D7F}" destId="{9CCDB7BD-7417-45C3-A20F-F9EB2FEF853E}" srcOrd="7" destOrd="0" presId="urn:microsoft.com/office/officeart/2005/8/layout/hierarchy1"/>
    <dgm:cxn modelId="{74979250-5777-4AFC-B53B-B1B952700BC5}" type="presParOf" srcId="{9CCDB7BD-7417-45C3-A20F-F9EB2FEF853E}" destId="{47C61EB8-E09F-457E-82E7-810CAD4C0E5E}" srcOrd="0" destOrd="0" presId="urn:microsoft.com/office/officeart/2005/8/layout/hierarchy1"/>
    <dgm:cxn modelId="{A4C51207-B5BD-4851-9CF0-9B32553A48F9}" type="presParOf" srcId="{47C61EB8-E09F-457E-82E7-810CAD4C0E5E}" destId="{27E5A670-6C72-4B32-B1AF-D7AFFDAB41D1}" srcOrd="0" destOrd="0" presId="urn:microsoft.com/office/officeart/2005/8/layout/hierarchy1"/>
    <dgm:cxn modelId="{94FF719B-5BC6-4721-A51B-EFC5442DDE12}" type="presParOf" srcId="{47C61EB8-E09F-457E-82E7-810CAD4C0E5E}" destId="{A5F49129-E0BB-4DDA-8A7A-223760E7CCA3}" srcOrd="1" destOrd="0" presId="urn:microsoft.com/office/officeart/2005/8/layout/hierarchy1"/>
    <dgm:cxn modelId="{52B9A362-D4F2-472E-8A43-168ACC2A46CB}" type="presParOf" srcId="{9CCDB7BD-7417-45C3-A20F-F9EB2FEF853E}" destId="{AD842A49-C184-4BF5-AA03-0F40C423162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45AD-5790-4EB9-8FEA-72B048E37824}">
      <dsp:nvSpPr>
        <dsp:cNvPr id="0" name=""/>
        <dsp:cNvSpPr/>
      </dsp:nvSpPr>
      <dsp:spPr>
        <a:xfrm>
          <a:off x="5212839" y="2020568"/>
          <a:ext cx="1999906" cy="31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2"/>
              </a:lnTo>
              <a:lnTo>
                <a:pt x="1999906" y="216202"/>
              </a:lnTo>
              <a:lnTo>
                <a:pt x="1999906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F76B0-EE08-40AC-8CA1-E23C933BE3BF}">
      <dsp:nvSpPr>
        <dsp:cNvPr id="0" name=""/>
        <dsp:cNvSpPr/>
      </dsp:nvSpPr>
      <dsp:spPr>
        <a:xfrm>
          <a:off x="5212839" y="2020568"/>
          <a:ext cx="666635" cy="31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2"/>
              </a:lnTo>
              <a:lnTo>
                <a:pt x="666635" y="216202"/>
              </a:lnTo>
              <a:lnTo>
                <a:pt x="666635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09FC0-8F5C-4F9E-A7B0-2B6D25BC7E56}">
      <dsp:nvSpPr>
        <dsp:cNvPr id="0" name=""/>
        <dsp:cNvSpPr/>
      </dsp:nvSpPr>
      <dsp:spPr>
        <a:xfrm>
          <a:off x="4546203" y="2020568"/>
          <a:ext cx="666635" cy="317257"/>
        </a:xfrm>
        <a:custGeom>
          <a:avLst/>
          <a:gdLst/>
          <a:ahLst/>
          <a:cxnLst/>
          <a:rect l="0" t="0" r="0" b="0"/>
          <a:pathLst>
            <a:path>
              <a:moveTo>
                <a:pt x="666635" y="0"/>
              </a:moveTo>
              <a:lnTo>
                <a:pt x="666635" y="216202"/>
              </a:lnTo>
              <a:lnTo>
                <a:pt x="0" y="216202"/>
              </a:lnTo>
              <a:lnTo>
                <a:pt x="0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4D10F-4D85-4EB0-92AC-90A28504C244}">
      <dsp:nvSpPr>
        <dsp:cNvPr id="0" name=""/>
        <dsp:cNvSpPr/>
      </dsp:nvSpPr>
      <dsp:spPr>
        <a:xfrm>
          <a:off x="3212932" y="2020568"/>
          <a:ext cx="1999906" cy="317257"/>
        </a:xfrm>
        <a:custGeom>
          <a:avLst/>
          <a:gdLst/>
          <a:ahLst/>
          <a:cxnLst/>
          <a:rect l="0" t="0" r="0" b="0"/>
          <a:pathLst>
            <a:path>
              <a:moveTo>
                <a:pt x="1999906" y="0"/>
              </a:moveTo>
              <a:lnTo>
                <a:pt x="1999906" y="216202"/>
              </a:lnTo>
              <a:lnTo>
                <a:pt x="0" y="216202"/>
              </a:lnTo>
              <a:lnTo>
                <a:pt x="0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62D86-E0F9-4BF2-8CA0-2F6D0E2A8C11}">
      <dsp:nvSpPr>
        <dsp:cNvPr id="0" name=""/>
        <dsp:cNvSpPr/>
      </dsp:nvSpPr>
      <dsp:spPr>
        <a:xfrm>
          <a:off x="3218400" y="1010616"/>
          <a:ext cx="1994438" cy="31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2"/>
              </a:lnTo>
              <a:lnTo>
                <a:pt x="1994438" y="216202"/>
              </a:lnTo>
              <a:lnTo>
                <a:pt x="1994438" y="317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5E8B5-2C7C-44AB-87A3-4F765B4A8BFE}">
      <dsp:nvSpPr>
        <dsp:cNvPr id="0" name=""/>
        <dsp:cNvSpPr/>
      </dsp:nvSpPr>
      <dsp:spPr>
        <a:xfrm>
          <a:off x="1213026" y="1943444"/>
          <a:ext cx="666635" cy="317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2"/>
              </a:lnTo>
              <a:lnTo>
                <a:pt x="666635" y="216202"/>
              </a:lnTo>
              <a:lnTo>
                <a:pt x="666635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32D2-3DC7-46FE-911C-B0BD9A54D979}">
      <dsp:nvSpPr>
        <dsp:cNvPr id="0" name=""/>
        <dsp:cNvSpPr/>
      </dsp:nvSpPr>
      <dsp:spPr>
        <a:xfrm>
          <a:off x="546390" y="1943444"/>
          <a:ext cx="666635" cy="317257"/>
        </a:xfrm>
        <a:custGeom>
          <a:avLst/>
          <a:gdLst/>
          <a:ahLst/>
          <a:cxnLst/>
          <a:rect l="0" t="0" r="0" b="0"/>
          <a:pathLst>
            <a:path>
              <a:moveTo>
                <a:pt x="666635" y="0"/>
              </a:moveTo>
              <a:lnTo>
                <a:pt x="666635" y="216202"/>
              </a:lnTo>
              <a:lnTo>
                <a:pt x="0" y="216202"/>
              </a:lnTo>
              <a:lnTo>
                <a:pt x="0" y="3172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9F106-67A4-4ADC-AB2B-B85C722A8635}">
      <dsp:nvSpPr>
        <dsp:cNvPr id="0" name=""/>
        <dsp:cNvSpPr/>
      </dsp:nvSpPr>
      <dsp:spPr>
        <a:xfrm>
          <a:off x="1213026" y="1010616"/>
          <a:ext cx="2005374" cy="317257"/>
        </a:xfrm>
        <a:custGeom>
          <a:avLst/>
          <a:gdLst/>
          <a:ahLst/>
          <a:cxnLst/>
          <a:rect l="0" t="0" r="0" b="0"/>
          <a:pathLst>
            <a:path>
              <a:moveTo>
                <a:pt x="2005374" y="0"/>
              </a:moveTo>
              <a:lnTo>
                <a:pt x="2005374" y="216202"/>
              </a:lnTo>
              <a:lnTo>
                <a:pt x="0" y="216202"/>
              </a:lnTo>
              <a:lnTo>
                <a:pt x="0" y="317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63259-0876-41A8-9760-A98F935567DE}">
      <dsp:nvSpPr>
        <dsp:cNvPr id="0" name=""/>
        <dsp:cNvSpPr/>
      </dsp:nvSpPr>
      <dsp:spPr>
        <a:xfrm>
          <a:off x="2672971" y="317921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A5DD4-D371-4C3C-893D-7ECBEB722F4F}">
      <dsp:nvSpPr>
        <dsp:cNvPr id="0" name=""/>
        <dsp:cNvSpPr/>
      </dsp:nvSpPr>
      <dsp:spPr>
        <a:xfrm>
          <a:off x="2794178" y="433067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Measuring Tools</a:t>
          </a:r>
          <a:endParaRPr lang="en-US" sz="1100" b="1" kern="1200" dirty="0"/>
        </a:p>
      </dsp:txBody>
      <dsp:txXfrm>
        <a:off x="2814466" y="453355"/>
        <a:ext cx="1050282" cy="652118"/>
      </dsp:txXfrm>
    </dsp:sp>
    <dsp:sp modelId="{0915EF90-9427-48C6-9F5A-46F5EC396F65}">
      <dsp:nvSpPr>
        <dsp:cNvPr id="0" name=""/>
        <dsp:cNvSpPr/>
      </dsp:nvSpPr>
      <dsp:spPr>
        <a:xfrm>
          <a:off x="678533" y="1327874"/>
          <a:ext cx="1068986" cy="615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E3957-5A03-446C-B339-B6E62B02520A}">
      <dsp:nvSpPr>
        <dsp:cNvPr id="0" name=""/>
        <dsp:cNvSpPr/>
      </dsp:nvSpPr>
      <dsp:spPr>
        <a:xfrm>
          <a:off x="799739" y="1443020"/>
          <a:ext cx="1068986" cy="615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By measurement Process</a:t>
          </a:r>
          <a:endParaRPr lang="en-US" sz="1100" b="1" kern="1200" dirty="0"/>
        </a:p>
      </dsp:txBody>
      <dsp:txXfrm>
        <a:off x="817768" y="1461049"/>
        <a:ext cx="1032928" cy="579512"/>
      </dsp:txXfrm>
    </dsp:sp>
    <dsp:sp modelId="{7130343C-E1F0-4BDF-B323-309B9C2FFD6D}">
      <dsp:nvSpPr>
        <dsp:cNvPr id="0" name=""/>
        <dsp:cNvSpPr/>
      </dsp:nvSpPr>
      <dsp:spPr>
        <a:xfrm>
          <a:off x="961" y="2260702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B2C1F-E608-4134-B443-EB52CA8EF95A}">
      <dsp:nvSpPr>
        <dsp:cNvPr id="0" name=""/>
        <dsp:cNvSpPr/>
      </dsp:nvSpPr>
      <dsp:spPr>
        <a:xfrm>
          <a:off x="122168" y="2375848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Direct Measuring Tools</a:t>
          </a:r>
          <a:endParaRPr lang="en-US" sz="1100" b="1" kern="1200" dirty="0"/>
        </a:p>
      </dsp:txBody>
      <dsp:txXfrm>
        <a:off x="142456" y="2396136"/>
        <a:ext cx="1050282" cy="652118"/>
      </dsp:txXfrm>
    </dsp:sp>
    <dsp:sp modelId="{ACAC7279-7B46-41EE-8177-705DEF4AAC27}">
      <dsp:nvSpPr>
        <dsp:cNvPr id="0" name=""/>
        <dsp:cNvSpPr/>
      </dsp:nvSpPr>
      <dsp:spPr>
        <a:xfrm>
          <a:off x="1334232" y="2260702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4EFB-CA03-4008-ABC9-A8B40481FA32}">
      <dsp:nvSpPr>
        <dsp:cNvPr id="0" name=""/>
        <dsp:cNvSpPr/>
      </dsp:nvSpPr>
      <dsp:spPr>
        <a:xfrm>
          <a:off x="1455439" y="2375848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Indirect Measuring Tools</a:t>
          </a:r>
          <a:endParaRPr lang="en-US" sz="1100" b="1" kern="1200" dirty="0"/>
        </a:p>
      </dsp:txBody>
      <dsp:txXfrm>
        <a:off x="1475727" y="2396136"/>
        <a:ext cx="1050282" cy="652118"/>
      </dsp:txXfrm>
    </dsp:sp>
    <dsp:sp modelId="{29AD936D-80EA-4608-8012-893FEF80CF9F}">
      <dsp:nvSpPr>
        <dsp:cNvPr id="0" name=""/>
        <dsp:cNvSpPr/>
      </dsp:nvSpPr>
      <dsp:spPr>
        <a:xfrm>
          <a:off x="4667410" y="1327874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843F2-85E6-4EFE-A375-FBEAE6AE88B6}">
      <dsp:nvSpPr>
        <dsp:cNvPr id="0" name=""/>
        <dsp:cNvSpPr/>
      </dsp:nvSpPr>
      <dsp:spPr>
        <a:xfrm>
          <a:off x="4788616" y="1443020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By Precision</a:t>
          </a:r>
          <a:endParaRPr lang="en-US" sz="1100" b="1" kern="1200" dirty="0"/>
        </a:p>
      </dsp:txBody>
      <dsp:txXfrm>
        <a:off x="4808904" y="1463308"/>
        <a:ext cx="1050282" cy="652118"/>
      </dsp:txXfrm>
    </dsp:sp>
    <dsp:sp modelId="{576668A2-5CEE-45AD-9B50-977809909B46}">
      <dsp:nvSpPr>
        <dsp:cNvPr id="0" name=""/>
        <dsp:cNvSpPr/>
      </dsp:nvSpPr>
      <dsp:spPr>
        <a:xfrm>
          <a:off x="2667503" y="2337826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0F81F-31EE-4288-80AD-F15B29E13E48}">
      <dsp:nvSpPr>
        <dsp:cNvPr id="0" name=""/>
        <dsp:cNvSpPr/>
      </dsp:nvSpPr>
      <dsp:spPr>
        <a:xfrm>
          <a:off x="2788710" y="2452972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Non Precision Tools</a:t>
          </a:r>
          <a:endParaRPr lang="en-US" sz="1100" b="1" kern="1200" dirty="0"/>
        </a:p>
      </dsp:txBody>
      <dsp:txXfrm>
        <a:off x="2808998" y="2473260"/>
        <a:ext cx="1050282" cy="652118"/>
      </dsp:txXfrm>
    </dsp:sp>
    <dsp:sp modelId="{09B60C6E-21CF-4E81-8159-4A08345D36FA}">
      <dsp:nvSpPr>
        <dsp:cNvPr id="0" name=""/>
        <dsp:cNvSpPr/>
      </dsp:nvSpPr>
      <dsp:spPr>
        <a:xfrm>
          <a:off x="4000774" y="2337826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3852-86CA-4DC2-84B4-199F63697B24}">
      <dsp:nvSpPr>
        <dsp:cNvPr id="0" name=""/>
        <dsp:cNvSpPr/>
      </dsp:nvSpPr>
      <dsp:spPr>
        <a:xfrm>
          <a:off x="4121981" y="2452972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Semi Precision Tools</a:t>
          </a:r>
          <a:endParaRPr lang="en-US" sz="1100" b="1" kern="1200" dirty="0"/>
        </a:p>
      </dsp:txBody>
      <dsp:txXfrm>
        <a:off x="4142269" y="2473260"/>
        <a:ext cx="1050282" cy="652118"/>
      </dsp:txXfrm>
    </dsp:sp>
    <dsp:sp modelId="{36920CB1-2D29-4F19-AA46-A85CEB0D88F4}">
      <dsp:nvSpPr>
        <dsp:cNvPr id="0" name=""/>
        <dsp:cNvSpPr/>
      </dsp:nvSpPr>
      <dsp:spPr>
        <a:xfrm>
          <a:off x="5334045" y="2337826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11002-6966-4AED-9164-4451BB58A16D}">
      <dsp:nvSpPr>
        <dsp:cNvPr id="0" name=""/>
        <dsp:cNvSpPr/>
      </dsp:nvSpPr>
      <dsp:spPr>
        <a:xfrm>
          <a:off x="5455252" y="2452972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Precision Tools</a:t>
          </a:r>
          <a:endParaRPr lang="en-US" sz="1100" b="1" kern="1200" dirty="0"/>
        </a:p>
      </dsp:txBody>
      <dsp:txXfrm>
        <a:off x="5475540" y="2473260"/>
        <a:ext cx="1050282" cy="652118"/>
      </dsp:txXfrm>
    </dsp:sp>
    <dsp:sp modelId="{27E5A670-6C72-4B32-B1AF-D7AFFDAB41D1}">
      <dsp:nvSpPr>
        <dsp:cNvPr id="0" name=""/>
        <dsp:cNvSpPr/>
      </dsp:nvSpPr>
      <dsp:spPr>
        <a:xfrm>
          <a:off x="6667316" y="2337826"/>
          <a:ext cx="1090858" cy="692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49129-E0BB-4DDA-8A7A-223760E7CCA3}">
      <dsp:nvSpPr>
        <dsp:cNvPr id="0" name=""/>
        <dsp:cNvSpPr/>
      </dsp:nvSpPr>
      <dsp:spPr>
        <a:xfrm>
          <a:off x="6788523" y="2452972"/>
          <a:ext cx="1090858" cy="692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High Precision Tools</a:t>
          </a:r>
          <a:endParaRPr lang="en-US" sz="1100" b="1" kern="1200" dirty="0"/>
        </a:p>
      </dsp:txBody>
      <dsp:txXfrm>
        <a:off x="6808811" y="2473260"/>
        <a:ext cx="1050282" cy="652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76373-1182-4B89-AD23-03F095E80A52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A775-572B-4D81-9730-17C89D72E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7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0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7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EEDC-D847-4688-AFBD-17A4A44B8E35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799F-0BB6-4C9E-979E-379A6BB3B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607" y="5836003"/>
            <a:ext cx="12305213" cy="85517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4150" y="1997839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3295335" y="5819293"/>
            <a:ext cx="3329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Islam *Trade Instructor(General Mechanics),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2012" y="-52583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2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hoice\Pictures\Measering Instroment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297" y="2739935"/>
            <a:ext cx="3346083" cy="1115361"/>
          </a:xfrm>
          <a:prstGeom prst="rect">
            <a:avLst/>
          </a:prstGeom>
          <a:noFill/>
        </p:spPr>
      </p:pic>
      <p:pic>
        <p:nvPicPr>
          <p:cNvPr id="29699" name="Picture 3" descr="C:\Users\Choice\Pictures\Measering Instroment\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030" y="2807514"/>
            <a:ext cx="3132755" cy="1046936"/>
          </a:xfrm>
          <a:prstGeom prst="rect">
            <a:avLst/>
          </a:prstGeom>
          <a:noFill/>
        </p:spPr>
      </p:pic>
      <p:pic>
        <p:nvPicPr>
          <p:cNvPr id="29700" name="Picture 4" descr="C:\Users\Choice\Pictures\Measering Instroment\1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641" y="2352198"/>
            <a:ext cx="2590800" cy="21536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25518" y="5064209"/>
            <a:ext cx="42529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ইনসাইড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11873" y="-48016"/>
            <a:ext cx="12437223" cy="6963166"/>
            <a:chOff x="-89535" y="-45721"/>
            <a:chExt cx="9327917" cy="6963166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35660" y="596671"/>
            <a:ext cx="393569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প্রত্যক্ষ পরিমাপক </a:t>
            </a:r>
            <a:r>
              <a:rPr lang="bn-IN" sz="3200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যন্ত্র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4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630" y="1260993"/>
            <a:ext cx="1020563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ইনডাইরেক্ট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মেজারিং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টুলসঃ</a:t>
            </a:r>
            <a:endParaRPr lang="bn-IN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10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যন্ত্রের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ইনডাইরেক্ট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মেজারিং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টুলস্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ইনসাইড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হোল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টেলিস্কোপিং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গেজ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22612" y="-41068"/>
            <a:ext cx="12437223" cy="6963166"/>
            <a:chOff x="-89535" y="-45721"/>
            <a:chExt cx="9327917" cy="6963166"/>
          </a:xfrm>
        </p:grpSpPr>
        <p:sp>
          <p:nvSpPr>
            <p:cNvPr id="4" name="Frame 3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35660" y="596671"/>
            <a:ext cx="389561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পরোক্ষপরিমাপক </a:t>
            </a:r>
            <a:r>
              <a:rPr lang="bn-IN" sz="3200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যন্ত্র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5" name="Picture 3" descr="C:\Users\Choice\Pictures\Measering Instroment\2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377" y="3235830"/>
            <a:ext cx="1482512" cy="182745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50" y="3336149"/>
            <a:ext cx="1791905" cy="17919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38306" y="5226699"/>
            <a:ext cx="305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ট্রান্সভার্স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4346" y="5227494"/>
            <a:ext cx="324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জয়েন্ট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818" y="5160010"/>
            <a:ext cx="33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টেলিস্কোপিক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33" y="3363970"/>
            <a:ext cx="2011931" cy="17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8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559" y="757330"/>
            <a:ext cx="6824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2400" dirty="0" smtClean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সূক্ষ্ম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সূক্ষ্ম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পরিমাপকরণ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41574"/>
              </p:ext>
            </p:extLst>
          </p:nvPr>
        </p:nvGraphicFramePr>
        <p:xfrm>
          <a:off x="1059139" y="1583140"/>
          <a:ext cx="10120876" cy="422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r>
                        <a:rPr lang="bn-IN" sz="1800" dirty="0" smtClean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সূক্ষ্ম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মাপক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সূক্ষ্ম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মাপক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9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(১)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রৈখিক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সর্বনিম্ন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০.০২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ইঞ্চি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কৌনিক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১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ডিগ্রি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পর্যন্ত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800" baseline="0" dirty="0" smtClean="0"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সূক্ষ্মতায়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(১)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রৈখিক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০.০১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মিমি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০.০০১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ইঞ্চি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কৌনিক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৫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অধিক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800" baseline="0" dirty="0" smtClean="0">
                          <a:latin typeface="Nirmala UI" panose="020B0502040204020203" pitchFamily="34" charset="0"/>
                          <a:cs typeface="Nirmala UI" panose="020B0502040204020203" pitchFamily="34" charset="0"/>
                        </a:rPr>
                        <a:t>সূক্ষ্মতায়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প্রণালী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হওয়ায়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(২)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প্রণালী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জটিল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হওয়ায়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বেশি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রাফ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লভ্য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(৩)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ফিনিশ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দ্রব্যে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বলে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ল্ভ্য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58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ওয়ার্কিং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টুল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(৪)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পরীক্ষন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মাষ্টার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গেজ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48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বহুল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ৎপাদনে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পরিদর্শন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(৫)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বহুল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ৎপাদনে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পরিদর্শন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41158"/>
              </p:ext>
            </p:extLst>
          </p:nvPr>
        </p:nvGraphicFramePr>
        <p:xfrm>
          <a:off x="4209081" y="1932187"/>
          <a:ext cx="343804" cy="3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3" imgW="279360" imgH="393480" progId="Equation.3">
                  <p:embed/>
                </p:oleObj>
              </mc:Choice>
              <mc:Fallback>
                <p:oleObj name="Equation" r:id="rId3" imgW="27936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081" y="1932187"/>
                        <a:ext cx="343804" cy="348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11873" y="-45424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63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0851" y="1879204"/>
            <a:ext cx="32607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215" y="3034140"/>
            <a:ext cx="422406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0850" y="2458412"/>
            <a:ext cx="3260769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পরীক্ষণ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532" y="3632337"/>
            <a:ext cx="420675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সমূহ কি কি?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0849" y="4296362"/>
            <a:ext cx="765774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সূক্ষ্ম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ও অ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সূক্ষ্ম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গুলো কি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11873" y="-48016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154929" y="635026"/>
            <a:ext cx="20653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6607" y="5836003"/>
            <a:ext cx="12305213" cy="85517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11873" y="-48016"/>
            <a:ext cx="12437223" cy="6963166"/>
            <a:chOff x="-89535" y="-45721"/>
            <a:chExt cx="9327917" cy="6963166"/>
          </a:xfrm>
        </p:grpSpPr>
        <p:sp>
          <p:nvSpPr>
            <p:cNvPr id="3" name="Frame 2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92331" y="3037366"/>
            <a:ext cx="840062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সূক্ষ্ম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সূক্ষ্ম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পরীক্ষন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পরিমাপকরণ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 আলোচনা করো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8212" y="1119192"/>
            <a:ext cx="417389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3295335" y="5819293"/>
            <a:ext cx="3329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Islam *Trade Instructor(General Mechanics),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56607" y="5836003"/>
            <a:ext cx="12305213" cy="85517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2916" y="3254396"/>
            <a:ext cx="89027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সচারাচর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পরীক্ষন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তালিকা প্রস্তুত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912039" y="1199115"/>
            <a:ext cx="4484454" cy="7315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বাডির কাজ </a:t>
            </a:r>
          </a:p>
          <a:p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11873" y="-48016"/>
            <a:ext cx="12437223" cy="6963166"/>
            <a:chOff x="-89535" y="-45721"/>
            <a:chExt cx="9327917" cy="6963166"/>
          </a:xfrm>
        </p:grpSpPr>
        <p:sp>
          <p:nvSpPr>
            <p:cNvPr id="6" name="Frame 5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-33295335" y="5819293"/>
            <a:ext cx="3329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Islam *Trade Instructor(General Mechanics),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8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56607" y="5836003"/>
            <a:ext cx="12305213" cy="85517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22612" y="-38100"/>
            <a:ext cx="12437223" cy="6963166"/>
            <a:chOff x="-89535" y="-45721"/>
            <a:chExt cx="9327917" cy="6963166"/>
          </a:xfrm>
        </p:grpSpPr>
        <p:sp>
          <p:nvSpPr>
            <p:cNvPr id="5" name="Frame 4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9" y="1051729"/>
            <a:ext cx="4416968" cy="44605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6480" y="2374792"/>
            <a:ext cx="3897414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66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dirty="0" err="1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3295335" y="5819293"/>
            <a:ext cx="3329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Islam *Trade Instructor(General Mechanics),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6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3695701" y="1085850"/>
            <a:ext cx="4757739" cy="462915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67151" y="1314450"/>
            <a:ext cx="4414839" cy="42291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49" y="3714750"/>
            <a:ext cx="735099" cy="1234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95" y="3577921"/>
            <a:ext cx="752012" cy="1263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5854" y="3714756"/>
            <a:ext cx="260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6766" y="1994315"/>
            <a:ext cx="2474857" cy="166174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514350"/>
            <a:r>
              <a:rPr lang="bn-BD" sz="135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135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5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135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5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5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63" y="2001490"/>
            <a:ext cx="768615" cy="1495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31" y="2012322"/>
            <a:ext cx="714287" cy="1390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77" y="1030379"/>
            <a:ext cx="2571751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84" y="1030379"/>
            <a:ext cx="2392807" cy="497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-114299" y="-52583"/>
            <a:ext cx="12437223" cy="6963166"/>
            <a:chOff x="-89535" y="-45721"/>
            <a:chExt cx="9327917" cy="6963166"/>
          </a:xfrm>
        </p:grpSpPr>
        <p:sp>
          <p:nvSpPr>
            <p:cNvPr id="13" name="Frame 12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1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52773 -0.0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-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52487 -0.0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85" y="1617353"/>
            <a:ext cx="1868234" cy="18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4295898" y="616158"/>
            <a:ext cx="3600203" cy="762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5193" y="445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23702" y="-35260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002355" y="1543777"/>
            <a:ext cx="219181" cy="4256521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0257" y="3551524"/>
            <a:ext cx="527576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err="1" smtClean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</a:t>
            </a:r>
            <a:r>
              <a:rPr lang="en-US" sz="2400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2000" b="1" dirty="0">
              <a:solidFill>
                <a:srgbClr val="5482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  <a:tabLst>
                <a:tab pos="1089025" algn="l"/>
              </a:tabLst>
            </a:pPr>
            <a:r>
              <a:rPr lang="bn-IN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bn-IN" sz="1600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1600" dirty="0">
              <a:solidFill>
                <a:srgbClr val="548235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bn-IN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ভরাডোবা</a:t>
            </a:r>
            <a:r>
              <a:rPr lang="en-US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en-US" sz="1600" b="1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1600" b="1" dirty="0" smtClean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, E-mail</a:t>
            </a:r>
            <a:r>
              <a:rPr lang="en-US" sz="1600" b="1" dirty="0">
                <a:solidFill>
                  <a:srgbClr val="548235"/>
                </a:solidFill>
                <a:latin typeface="NikoshBAN" pitchFamily="2" charset="0"/>
                <a:cs typeface="NikoshBAN" pitchFamily="2" charset="0"/>
              </a:rPr>
              <a:t>: mdnaimi033@gmail.com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6722" y="3945017"/>
            <a:ext cx="41585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ট্রেড: জেনারেল মেকানিক্স</a:t>
            </a:r>
          </a:p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শ্রেণী: নবম ভোকেশনাল </a:t>
            </a:r>
          </a:p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বিষয়: জেনারেল 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মেকানিক্স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-</a:t>
            </a:r>
            <a:r>
              <a:rPr lang="as-IN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২</a:t>
            </a:r>
            <a:endParaRPr lang="as-I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অধ্যায়: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02</a:t>
            </a:r>
            <a:endParaRPr lang="as-IN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শিরোনাম: </a:t>
            </a:r>
            <a:r>
              <a:rPr lang="bn-IN" b="1" dirty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পরিমাপ ও পরীক্ষণ প্রক্রিয়া</a:t>
            </a:r>
            <a:endParaRPr lang="as-I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utonnyMJ" pitchFamily="2" charset="0"/>
            </a:endParaRPr>
          </a:p>
          <a:p>
            <a:pPr algn="ctr"/>
            <a:r>
              <a:rPr lang="as-I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rPr>
              <a:t>সময়: ৪৫ মিনিট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872" y="1581417"/>
            <a:ext cx="1795353" cy="18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7188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25193" y="445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23702" y="-35260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4" y="1121448"/>
            <a:ext cx="2944132" cy="2318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64" y="860967"/>
            <a:ext cx="3772688" cy="2572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72" y="3479660"/>
            <a:ext cx="4999486" cy="19707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04" y="1349111"/>
            <a:ext cx="1976210" cy="19762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01" y="3426553"/>
            <a:ext cx="2419221" cy="20238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33201" y="520529"/>
            <a:ext cx="5051383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নিচের</a:t>
            </a:r>
            <a:r>
              <a:rPr lang="en-US" sz="3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চিত্র</a:t>
            </a:r>
            <a:r>
              <a:rPr lang="en-US" sz="3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গুলো</a:t>
            </a:r>
            <a:r>
              <a:rPr lang="en-US" sz="3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লক্ষ্য</a:t>
            </a:r>
            <a:r>
              <a:rPr lang="en-US" sz="32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করো</a:t>
            </a:r>
            <a:endParaRPr lang="en-US" sz="32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3796" y="5685018"/>
            <a:ext cx="937781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আমাদের আজকের </a:t>
            </a:r>
            <a:r>
              <a:rPr lang="bn-IN" sz="3200" dirty="0" smtClean="0">
                <a:solidFill>
                  <a:srgbClr val="00206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পাঠঃ পরিমাপ ও পরীক্ষণ প্রক্রিয়া</a:t>
            </a:r>
            <a:endParaRPr lang="en-US" sz="3200" dirty="0">
              <a:solidFill>
                <a:srgbClr val="00206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7207" y="796054"/>
            <a:ext cx="2239794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91964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100" y="2722420"/>
            <a:ext cx="5277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3465" y="3467916"/>
            <a:ext cx="834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8100" y="3124204"/>
            <a:ext cx="4642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পরীক্ষণ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8100" y="3865424"/>
            <a:ext cx="542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সমূহের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8099" y="4211514"/>
            <a:ext cx="6941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সূক্ষ্ম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ও অ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সূক্ষ্ম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26969" y="-54739"/>
            <a:ext cx="12437223" cy="6963166"/>
            <a:chOff x="-89535" y="-45721"/>
            <a:chExt cx="9327917" cy="6963166"/>
          </a:xfrm>
        </p:grpSpPr>
        <p:sp>
          <p:nvSpPr>
            <p:cNvPr id="12" name="Frame 11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1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2084" y="107623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পরিমাপকরন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---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308" y="176468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পরিমাপকরন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13086" y="-54739"/>
            <a:ext cx="12437223" cy="6963166"/>
            <a:chOff x="-89535" y="-45721"/>
            <a:chExt cx="9327917" cy="6963166"/>
          </a:xfrm>
        </p:grpSpPr>
        <p:sp>
          <p:nvSpPr>
            <p:cNvPr id="10" name="Frame 9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47" y="2717659"/>
            <a:ext cx="8335605" cy="33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837" y="791523"/>
            <a:ext cx="8417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মাপকে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ইনসাইড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11873" y="-52583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206795" y="3046228"/>
            <a:ext cx="3667992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05" y="2569057"/>
            <a:ext cx="3947686" cy="31581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254388" y="3330698"/>
            <a:ext cx="1884168" cy="526039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0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6" y="2676472"/>
            <a:ext cx="3954160" cy="50816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24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পরিমাপক যন্ত্রের প্রকারভেদ</a:t>
            </a:r>
            <a:endParaRPr lang="en-US" sz="24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0296458"/>
              </p:ext>
            </p:extLst>
          </p:nvPr>
        </p:nvGraphicFramePr>
        <p:xfrm>
          <a:off x="2011711" y="2947564"/>
          <a:ext cx="7880343" cy="346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02061" y="905923"/>
            <a:ext cx="10304412" cy="13190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bn-IN" sz="2800" u="sng" dirty="0" smtClean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পরিমাপক যন্ত্রঃ</a:t>
            </a:r>
            <a:r>
              <a:rPr lang="bn-IN" sz="2800" dirty="0" smtClean="0">
                <a:solidFill>
                  <a:srgbClr val="00B0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bn-IN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যে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সকল</a:t>
            </a:r>
            <a:r>
              <a:rPr lang="en-US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যন্ত্র</a:t>
            </a:r>
            <a:r>
              <a:rPr lang="en-US" sz="20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ডিভাইস</a:t>
            </a:r>
            <a:r>
              <a:rPr lang="en-US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কো</a:t>
            </a:r>
            <a:r>
              <a:rPr lang="bn-IN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নো</a:t>
            </a:r>
            <a:r>
              <a:rPr lang="en-US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বস্তুর</a:t>
            </a:r>
            <a:r>
              <a:rPr lang="bn-IN" sz="20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 মাপ গ্রহনে ব্যবহৃত হয় তাদের পরিমাপক যন্ত্র বলে। যেমনঃ ভার্নিয়ার ক্যালপার্স,মাইক্রোমিটার,স্টীল রুল ইত্যাদি।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11873" y="-41068"/>
            <a:ext cx="12437223" cy="6963166"/>
            <a:chOff x="-89535" y="-45721"/>
            <a:chExt cx="9327917" cy="6963166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12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236" y="1033752"/>
            <a:ext cx="930846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bn-IN" sz="2400" dirty="0" smtClean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পরিমাপক যন্ত্র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ডাইরেক্ট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মেজারিং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টুলসঃ</a:t>
            </a:r>
            <a:endParaRPr lang="bn-IN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যে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সকল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যন্ত্রের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সাহায্যে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সরাসরি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মাপ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নেওয়া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যায়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জানা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যায়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অন্য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কোণ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যন্ত্রের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প্রয়োজন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হয়না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তাদের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কে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প্রত্যক্ষ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বা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ডাইরেক্ট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মেজারিং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টুলস্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‌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বলে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যেমনঃ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স্টীল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রুল,ভার্নিয়ার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ক্যালিপার্স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মাইক্রোমিটার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ট্রাইস্কয়ার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বিভেল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প্রট্রাক্টর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প্লাগ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গেজ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dirty="0" err="1">
                <a:latin typeface="Nirmala UI" panose="020B0502040204020203" pitchFamily="34" charset="0"/>
                <a:cs typeface="Nirmala UI" panose="020B0502040204020203" pitchFamily="34" charset="0"/>
              </a:rPr>
              <a:t>ব্লক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গেজ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 smtClean="0">
                <a:latin typeface="Nirmala UI" panose="020B0502040204020203" pitchFamily="34" charset="0"/>
                <a:cs typeface="Nirmala UI" panose="020B0502040204020203" pitchFamily="34" charset="0"/>
              </a:rPr>
              <a:t>ইত্যাদি</a:t>
            </a:r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124" y="5067259"/>
            <a:ext cx="362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আউটসাইড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মাইক্রোমিটার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22612" y="-48016"/>
            <a:ext cx="12437223" cy="6963166"/>
            <a:chOff x="-89535" y="-45721"/>
            <a:chExt cx="9327917" cy="6963166"/>
          </a:xfrm>
        </p:grpSpPr>
        <p:sp>
          <p:nvSpPr>
            <p:cNvPr id="6" name="Frame 5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405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>
              <a:off x="163830" y="215110"/>
              <a:ext cx="1342224" cy="1229543"/>
            </a:xfrm>
            <a:prstGeom prst="halfFram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5400000">
              <a:off x="7656168" y="225612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2270160">
              <a:off x="8361045" y="-45721"/>
              <a:ext cx="872490" cy="8821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0800000">
              <a:off x="7625688" y="5448246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5133518">
              <a:off x="8361045" y="6040107"/>
              <a:ext cx="872490" cy="882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105913" y="5399488"/>
              <a:ext cx="1365622" cy="12497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 rot="9453614">
              <a:off x="-32385" y="6023941"/>
              <a:ext cx="872490" cy="882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8" t="39952" r="70222" b="24879"/>
            <a:stretch/>
          </p:blipFill>
          <p:spPr>
            <a:xfrm>
              <a:off x="-89535" y="-45720"/>
              <a:ext cx="872490" cy="88218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9" y="3383611"/>
            <a:ext cx="3302752" cy="13474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67" y="3395053"/>
            <a:ext cx="3418377" cy="1347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30" y="3364953"/>
            <a:ext cx="1881685" cy="1574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00456" y="4773591"/>
            <a:ext cx="276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9827" y="490220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স্টীল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81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1450</TotalTime>
  <Words>700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Nirmala UI</vt:lpstr>
      <vt:lpstr>SutonnyMJ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পরিমাপক যন্ত্রের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SHAKIL PC</dc:creator>
  <cp:lastModifiedBy>User</cp:lastModifiedBy>
  <cp:revision>176</cp:revision>
  <dcterms:created xsi:type="dcterms:W3CDTF">2020-09-29T23:04:30Z</dcterms:created>
  <dcterms:modified xsi:type="dcterms:W3CDTF">2021-02-13T13:26:00Z</dcterms:modified>
</cp:coreProperties>
</file>