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7C"/>
    <a:srgbClr val="552D0A"/>
    <a:srgbClr val="4A7201"/>
    <a:srgbClr val="276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4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280A-73BD-4193-AA8E-4E1DE9C3434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2F6B-7534-4E50-9269-602C51E2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230" y="5873261"/>
            <a:ext cx="12074770" cy="1024583"/>
            <a:chOff x="117230" y="5873261"/>
            <a:chExt cx="12074770" cy="1024583"/>
          </a:xfrm>
        </p:grpSpPr>
        <p:grpSp>
          <p:nvGrpSpPr>
            <p:cNvPr id="7" name="Group 6"/>
            <p:cNvGrpSpPr/>
            <p:nvPr/>
          </p:nvGrpSpPr>
          <p:grpSpPr>
            <a:xfrm>
              <a:off x="117230" y="5873261"/>
              <a:ext cx="12074770" cy="1024583"/>
              <a:chOff x="117230" y="5615353"/>
              <a:chExt cx="12074770" cy="128249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117230" y="5615353"/>
                <a:ext cx="2356340" cy="1191077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5052370" y="5615353"/>
                <a:ext cx="2426950" cy="128249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7479320" y="5615353"/>
                <a:ext cx="2356340" cy="123092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9835660" y="5615353"/>
                <a:ext cx="2356340" cy="123092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2549495" y="5615354"/>
                <a:ext cx="2426950" cy="1191076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35660" y="652851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pic>
        <p:nvPicPr>
          <p:cNvPr id="11" name="Picture 10" descr="fra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8" y="-149624"/>
            <a:ext cx="11664462" cy="5695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5661" y="1489485"/>
            <a:ext cx="609600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63500">
            <a:bevelB w="152400" h="50800" prst="softRound"/>
          </a:sp3d>
        </p:spPr>
        <p:txBody>
          <a:bodyPr wrap="square" rtlCol="0">
            <a:spAutoFit/>
            <a:sp3d extrusionH="57150">
              <a:bevelT w="190500" h="101600" prst="angle"/>
            </a:sp3d>
          </a:bodyPr>
          <a:lstStyle/>
          <a:p>
            <a:r>
              <a:rPr lang="en-US" sz="8800" dirty="0" smtClean="0">
                <a:solidFill>
                  <a:srgbClr val="276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8800" dirty="0">
              <a:solidFill>
                <a:srgbClr val="276F0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-1.8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918" y="1143001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1" y="2362201"/>
            <a:ext cx="63321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নদিতে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২.কে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৩.গাছের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22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57200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সৃজনশীল কাজঃ</a:t>
            </a: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তোমরা চিন্তা করে বল তোমার বন্ধুর কোন বিপদ হলে তুমি কি করবে.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1" y="914400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1" y="762001"/>
            <a:ext cx="60003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পিপড়ে ও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ঘূঘূ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762001"/>
            <a:ext cx="3708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শিক্ষকের পাঠঃ</a:t>
            </a:r>
          </a:p>
        </p:txBody>
      </p:sp>
    </p:spTree>
    <p:extLst>
      <p:ext uri="{BB962C8B-B14F-4D97-AF65-F5344CB8AC3E}">
        <p14:creationId xmlns:p14="http://schemas.microsoft.com/office/powerpoint/2010/main" val="5474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230" y="6173387"/>
            <a:ext cx="12074770" cy="684613"/>
            <a:chOff x="117230" y="5873261"/>
            <a:chExt cx="12074770" cy="1024583"/>
          </a:xfrm>
        </p:grpSpPr>
        <p:grpSp>
          <p:nvGrpSpPr>
            <p:cNvPr id="7" name="Group 6"/>
            <p:cNvGrpSpPr/>
            <p:nvPr/>
          </p:nvGrpSpPr>
          <p:grpSpPr>
            <a:xfrm>
              <a:off x="117230" y="5873261"/>
              <a:ext cx="12074770" cy="1024583"/>
              <a:chOff x="117230" y="5615353"/>
              <a:chExt cx="12074770" cy="128249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117230" y="5615353"/>
                <a:ext cx="2356340" cy="11910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5052370" y="5615353"/>
                <a:ext cx="2426950" cy="128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747932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983566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2549495" y="5615354"/>
                <a:ext cx="2426950" cy="1191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9835660" y="652851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6800" y="850587"/>
            <a:ext cx="5254682" cy="35702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1"/>
            <a:r>
              <a:rPr lang="en-US" sz="48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মুহাঃ </a:t>
            </a:r>
            <a:r>
              <a:rPr lang="en-US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গোলাম </a:t>
            </a:r>
            <a:r>
              <a:rPr lang="en-US" sz="48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bn-IN" sz="4800" b="1" dirty="0" smtClean="0">
              <a:ln/>
              <a:solidFill>
                <a:srgbClr val="4A7201"/>
              </a:solidFill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IN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r>
              <a:rPr lang="en-US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1"/>
            <a:r>
              <a:rPr lang="bn-IN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উমেদপুর</a:t>
            </a:r>
            <a:r>
              <a:rPr lang="en-US" sz="40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 err="1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ঃপ্রাঃ</a:t>
            </a:r>
            <a:r>
              <a:rPr lang="bn-IN" sz="4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54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শৈলকুপা, </a:t>
            </a:r>
            <a:r>
              <a:rPr lang="bn-IN" sz="54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54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/>
                <a:solidFill>
                  <a:srgbClr val="4A7201"/>
                </a:solidFill>
                <a:latin typeface="NikoshBAN" pitchFamily="2" charset="0"/>
                <a:cs typeface="NikoshBAN" pitchFamily="2" charset="0"/>
              </a:rPr>
              <a:t>golampht@gmail.com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032628" y="484990"/>
            <a:ext cx="2691880" cy="3166918"/>
            <a:chOff x="7143780" y="393207"/>
            <a:chExt cx="2691880" cy="316691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A4EB215-2CB4-4376-86D4-2BB003C0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80" y="393207"/>
              <a:ext cx="2691880" cy="31669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D46CA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5" t="3860" r="5104" b="4618"/>
            <a:stretch/>
          </p:blipFill>
          <p:spPr>
            <a:xfrm>
              <a:off x="7579443" y="850587"/>
              <a:ext cx="1897038" cy="226552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95" y="632644"/>
            <a:ext cx="2383566" cy="42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2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95" y="632644"/>
            <a:ext cx="2383566" cy="4299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A4EB215-2CB4-4376-86D4-2BB003C00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3" y="632643"/>
            <a:ext cx="3092782" cy="363856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486652" y="-456451"/>
            <a:ext cx="12432889" cy="6858000"/>
            <a:chOff x="-462588" y="-504578"/>
            <a:chExt cx="12432889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-462588" y="-504578"/>
              <a:ext cx="12432889" cy="6858000"/>
              <a:chOff x="-426493" y="-336136"/>
              <a:chExt cx="12432889" cy="68580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AA25A7BF-C0B4-4602-A7CF-59018F6C8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26493" y="-336136"/>
                <a:ext cx="12432889" cy="68580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C5C31252-05A9-4667-8BBE-2948B356F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62" b="12223"/>
              <a:stretch/>
            </p:blipFill>
            <p:spPr>
              <a:xfrm>
                <a:off x="3831006" y="360006"/>
                <a:ext cx="7146239" cy="4572563"/>
              </a:xfrm>
              <a:prstGeom prst="rect">
                <a:avLst/>
              </a:prstGeom>
            </p:spPr>
          </p:pic>
          <p:sp>
            <p:nvSpPr>
              <p:cNvPr id="27" name="TextBox 3"/>
              <p:cNvSpPr txBox="1"/>
              <p:nvPr/>
            </p:nvSpPr>
            <p:spPr>
              <a:xfrm>
                <a:off x="5970788" y="2332890"/>
                <a:ext cx="392539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 smtClean="0">
                    <a:solidFill>
                      <a:srgbClr val="552D0A"/>
                    </a:solidFill>
                    <a:latin typeface="NikoshBAN" pitchFamily="2" charset="0"/>
                    <a:cs typeface="NikoshBAN" pitchFamily="2" charset="0"/>
                  </a:rPr>
                  <a:t>পাঠ পরিচিতিঃ</a:t>
                </a:r>
              </a:p>
              <a:p>
                <a:r>
                  <a:rPr lang="en-US" sz="4800" dirty="0" smtClean="0">
                    <a:solidFill>
                      <a:srgbClr val="552D0A"/>
                    </a:solidFill>
                    <a:latin typeface="NikoshBAN" pitchFamily="2" charset="0"/>
                    <a:cs typeface="NikoshBAN" pitchFamily="2" charset="0"/>
                  </a:rPr>
                  <a:t>শ্রেনিঃ ১ম</a:t>
                </a:r>
              </a:p>
              <a:p>
                <a:r>
                  <a:rPr lang="en-US" sz="4800" dirty="0" smtClean="0">
                    <a:solidFill>
                      <a:srgbClr val="552D0A"/>
                    </a:solidFill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en-US" sz="4800" dirty="0" smtClean="0">
                    <a:solidFill>
                      <a:srgbClr val="552D0A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endParaRPr lang="en-US" sz="4800" dirty="0" smtClean="0">
                  <a:solidFill>
                    <a:srgbClr val="552D0A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29570" y="632643"/>
              <a:ext cx="2691880" cy="3166918"/>
              <a:chOff x="685791" y="3318610"/>
              <a:chExt cx="2691880" cy="316691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9A4EB215-2CB4-4376-86D4-2BB003C00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91" y="3318610"/>
                <a:ext cx="2691880" cy="316691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778" y="3645567"/>
                <a:ext cx="1950941" cy="2490909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9113765" y="5261613"/>
            <a:ext cx="1981200" cy="2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A4EB215-2CB4-4376-86D4-2BB003C0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-91623"/>
            <a:ext cx="10509739" cy="7066854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3259015" y="661915"/>
            <a:ext cx="67290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২.২.১ গল্পকথা শুনে বুঝতে পারবে.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২.২.২ গল্প বুঝে আনন্দ লাভ করবে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২.৩.১.ছবি দেখে ছবি সংশ্লিষ্ট শব্দ বলতে পারবে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২.৩.২ ছবি দেখে গল্প বলতে পারবে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২.৪.১ গল্পকথা বলতে পারবে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২.৪.১ গল্পকথা পরতে পারবে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২.৩.২ সহজ বাক্য লিখতে পারবে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6282" y="6324442"/>
            <a:ext cx="1981200" cy="2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rPr>
              <a:t>Md Golam Nabi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3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08245"/>
            <a:ext cx="3008866" cy="18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655_Sibl_9780307957900_art_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203" y="838201"/>
            <a:ext cx="5159469" cy="3247749"/>
          </a:xfrm>
          <a:prstGeom prst="rect">
            <a:avLst/>
          </a:prstGeom>
        </p:spPr>
      </p:pic>
      <p:pic>
        <p:nvPicPr>
          <p:cNvPr id="4" name="Picture 3" descr="ant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667000"/>
            <a:ext cx="1828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4724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ঘুঘু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743200" y="5029201"/>
            <a:ext cx="201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পিপড়া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230" y="6173387"/>
            <a:ext cx="12074770" cy="684613"/>
            <a:chOff x="117230" y="5873261"/>
            <a:chExt cx="12074770" cy="1024583"/>
          </a:xfrm>
        </p:grpSpPr>
        <p:grpSp>
          <p:nvGrpSpPr>
            <p:cNvPr id="9" name="Group 8"/>
            <p:cNvGrpSpPr/>
            <p:nvPr/>
          </p:nvGrpSpPr>
          <p:grpSpPr>
            <a:xfrm>
              <a:off x="117230" y="5873261"/>
              <a:ext cx="12074770" cy="1024583"/>
              <a:chOff x="117230" y="5615353"/>
              <a:chExt cx="12074770" cy="128249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117230" y="5615353"/>
                <a:ext cx="2356340" cy="11910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5052370" y="5615353"/>
                <a:ext cx="2426950" cy="128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747932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983566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2549495" y="5615354"/>
                <a:ext cx="2426950" cy="1191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9835660" y="652851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1" y="551856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23" y="1529860"/>
            <a:ext cx="8071339" cy="550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3190" y="5669180"/>
            <a:ext cx="1172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নদি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4330" y="2059956"/>
            <a:ext cx="1979958" cy="1137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0" y="5513495"/>
            <a:ext cx="1607929" cy="10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327485"/>
            <a:ext cx="9924512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পাঠঃ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7230" y="6173387"/>
            <a:ext cx="12074770" cy="684613"/>
            <a:chOff x="117230" y="5873261"/>
            <a:chExt cx="12074770" cy="1024583"/>
          </a:xfrm>
        </p:grpSpPr>
        <p:grpSp>
          <p:nvGrpSpPr>
            <p:cNvPr id="4" name="Group 3"/>
            <p:cNvGrpSpPr/>
            <p:nvPr/>
          </p:nvGrpSpPr>
          <p:grpSpPr>
            <a:xfrm>
              <a:off x="117230" y="5873261"/>
              <a:ext cx="12074770" cy="1024583"/>
              <a:chOff x="117230" y="5615353"/>
              <a:chExt cx="12074770" cy="12824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117230" y="5615353"/>
                <a:ext cx="2356340" cy="11910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5052370" y="5615353"/>
                <a:ext cx="2426950" cy="128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747932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9835660" y="5615353"/>
                <a:ext cx="2356340" cy="1230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8" t="5012" r="5974" b="4522"/>
              <a:stretch/>
            </p:blipFill>
            <p:spPr>
              <a:xfrm>
                <a:off x="2549495" y="5615354"/>
                <a:ext cx="2426950" cy="1191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9835660" y="652851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9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1" y="914401"/>
            <a:ext cx="42627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১.কার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২.নদিতে 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৩.গাছের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990600"/>
            <a:ext cx="7924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পিপড়ে ও ঘুঘু  অভিনয় করে দেখাও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2021-02-13T11:42:11Z</dcterms:created>
  <dcterms:modified xsi:type="dcterms:W3CDTF">2021-02-13T14:38:20Z</dcterms:modified>
</cp:coreProperties>
</file>