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9" r:id="rId3"/>
    <p:sldId id="260" r:id="rId4"/>
    <p:sldId id="296" r:id="rId5"/>
    <p:sldId id="297" r:id="rId6"/>
    <p:sldId id="285" r:id="rId7"/>
    <p:sldId id="261" r:id="rId8"/>
    <p:sldId id="262" r:id="rId9"/>
    <p:sldId id="265" r:id="rId10"/>
    <p:sldId id="263" r:id="rId11"/>
    <p:sldId id="278" r:id="rId12"/>
    <p:sldId id="283" r:id="rId13"/>
    <p:sldId id="292" r:id="rId14"/>
    <p:sldId id="268" r:id="rId15"/>
    <p:sldId id="280" r:id="rId16"/>
    <p:sldId id="288" r:id="rId17"/>
    <p:sldId id="271" r:id="rId18"/>
    <p:sldId id="272" r:id="rId19"/>
    <p:sldId id="273" r:id="rId20"/>
    <p:sldId id="269" r:id="rId21"/>
    <p:sldId id="270" r:id="rId22"/>
    <p:sldId id="284" r:id="rId23"/>
    <p:sldId id="290" r:id="rId24"/>
    <p:sldId id="289" r:id="rId25"/>
    <p:sldId id="291" r:id="rId26"/>
    <p:sldId id="281" r:id="rId27"/>
    <p:sldId id="279" r:id="rId28"/>
    <p:sldId id="282" r:id="rId29"/>
    <p:sldId id="295" r:id="rId30"/>
    <p:sldId id="293" r:id="rId31"/>
    <p:sldId id="266" r:id="rId32"/>
    <p:sldId id="294" r:id="rId33"/>
    <p:sldId id="264" r:id="rId34"/>
    <p:sldId id="267" r:id="rId35"/>
    <p:sldId id="25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0C9FC3-FC5C-4BAF-AA09-D9FC1F53A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5E3F61-1EC2-4E64-A818-0A9D9A198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C78B1C-0B27-4A5D-9D46-567440F5A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43868C-6F0F-46A7-B7A9-6FE1188EF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9DF15A-4E8E-4A1D-A12A-8C804271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656F5-0EF5-44F8-9EDD-38CDF4AC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D64E0A-485A-41F0-8B9F-BD09C783C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298BA1-89B8-4B9D-ADD3-91A4660D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C4F510-65A8-4A89-9772-648B31A49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DDCB7B-481C-4B25-B017-202EA466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E96DF75-E271-454F-94FA-381EACEA6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AD9C3B-13A6-4499-B189-0D1327638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3B8267-5921-41A9-BFE5-A37C7E92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25A682-3C6F-4EEC-8D18-8AE387167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EEE4-15ED-4D51-ABC1-45F428ABD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5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F3418-876E-4583-BD7A-02457C0D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0537F3-464E-4BEB-AF79-A31B3CEE8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C2B48F-1E60-4074-9C13-2AFF26AC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C25714-83B0-43DE-B1A8-2DFF28B2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C0F9AC-0C6F-4F8E-B1A9-E47AA6E4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4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EF9101-6610-4F4E-9CEF-102C9E743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92CEDF-F00B-40CC-81B3-796579A19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5A6F18-C009-428E-B5C5-AB0E6F9CA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2CF8EE-490B-42C9-B44C-3A3448EDD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CBE7A8-D828-44EC-8DC6-9A57024F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1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559B6-39D3-4347-94E8-3A69F945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9F60E7-8DDA-4993-B6C1-922DB470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7C7F44-9DC7-4275-A8C6-D13AF506F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CDA3FB-FCCB-42A6-85F5-50243866F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F2E1C6-EDC2-44EB-84C2-DA13831FD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69B223-E9FF-4448-920C-09F957CE2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5BC4C8-F14E-489F-8FC3-E1EE9B318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621630-9FF6-463E-A4DA-4EF8C6355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D478310-FC0C-446D-B3A9-BC1382B0F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DC7D20C-8B41-421E-A863-067271C80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E27AB87-BA61-4B1F-8BFF-87DB36DAC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41D00DB-F02E-48DA-B066-13F331DD4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F0441B4-6056-425C-AFB7-518DEE1B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B7B79AD-29B4-4C6F-B968-CE363E9A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7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BE7984-AD75-48D2-B6F3-78DDB26B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9DD41BE-44C1-4AD2-B555-A70E5EB8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E2ACE35-3164-48D6-8E14-C316AF3E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0FB2D6C-C018-4E85-A91B-823515A0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9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169B911-E778-4B6D-BE61-488B2718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27276A4-3737-4768-8F23-CF8F3F6E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A13CB8C-C78C-494A-BBFD-6B33F3303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8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18E4D7-6F3C-4256-8F03-4F3560C54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1F2AF1-6B05-4841-8AFD-F4AA70A3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9AFC9EB-38D0-4538-BF00-99A9AA582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2A206D-A782-4F85-B4BA-46BB21EB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A8C718-7A87-4C84-9DC5-986CA129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8DE1AD-2A99-4DAE-9CAA-BDB2F6B9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4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0C991E-A2D7-478A-B774-819AC506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290E8A4-9476-4AD8-9312-D2432E01A4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201A6BD-B129-4169-A560-CEB7B735A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58D751-72FB-434B-A927-190776EC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25E814-6504-435D-BB75-5ECFB6A2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7BDC29-541E-4F58-8564-ADB07FAB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9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9F4272-75F0-4E07-9F29-E5DC86F0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EB6514-03F2-4383-A6F1-AD45BA1A4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CACFBF-E365-45EB-9C09-EA20AB753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EC11-1F1C-4DBD-A482-33E1ACE2F32A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385004-9FE6-49DC-909F-3448BDBBA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B0A924-F220-48A8-91C0-C3844990A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34DB7-FE65-456B-8CE2-E96D34DEA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3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fif"/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আজকের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ক্লাসে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সবাইকে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শুভেচ্ছা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19134"/>
            <a:ext cx="10515600" cy="55146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94" y="1428350"/>
            <a:ext cx="10201587" cy="49824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660" y="1428350"/>
            <a:ext cx="6460760" cy="540548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F925EC0-FA60-4824-8587-CC0175E90771}"/>
              </a:ext>
            </a:extLst>
          </p:cNvPr>
          <p:cNvSpPr/>
          <p:nvPr/>
        </p:nvSpPr>
        <p:spPr>
          <a:xfrm>
            <a:off x="429658" y="1322025"/>
            <a:ext cx="11303306" cy="51558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শাহজানের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অসুস্থতার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সুযোগে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ভ্রাতাদের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তরাধীকার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আওরঙ্গজেব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ৃদ্ধ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চ্যুত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ুর্গে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১৬৫৮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ীষ্টাব্দে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ুঘল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আওরঙ্গজেব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সিংহাস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ন।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‘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লমগীর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বাদশাহ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গাজী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৬ষ্ঠ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িংহাস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ধিষ্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ন।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FFFDB842-C84B-4C0C-8E28-418EFBAB7524}"/>
              </a:ext>
            </a:extLst>
          </p:cNvPr>
          <p:cNvSpPr/>
          <p:nvPr/>
        </p:nvSpPr>
        <p:spPr>
          <a:xfrm>
            <a:off x="462708" y="188687"/>
            <a:ext cx="11292290" cy="1133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ংশ-সম্রাট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আওরঙ্গজেবের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ল(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াত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োধ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3470033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53" y="731149"/>
            <a:ext cx="10496721" cy="52649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971792" y="269484"/>
            <a:ext cx="3550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3439" y="6126572"/>
            <a:ext cx="3857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লমগীর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বাদশাহ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গাজী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823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269" y="854440"/>
            <a:ext cx="6610663" cy="49917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4862024" y="335206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887461" y="5996066"/>
            <a:ext cx="3296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তরাধীকার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66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704537" y="749508"/>
            <a:ext cx="10253272" cy="5343993"/>
          </a:xfrm>
          <a:prstGeom prst="snip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ভ্রাতৃবিরোধের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কারন</a:t>
            </a:r>
            <a:endParaRPr lang="en-US" sz="4000" dirty="0" smtClean="0"/>
          </a:p>
          <a:p>
            <a:pPr marL="742950" indent="-742950">
              <a:buAutoNum type="arabicPeriod"/>
            </a:pPr>
            <a:r>
              <a:rPr lang="en-US" sz="2400" dirty="0" err="1" smtClean="0"/>
              <a:t>উত্তরাধিকার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দ্বন্দ</a:t>
            </a:r>
            <a:endParaRPr lang="en-US" sz="2400" dirty="0"/>
          </a:p>
          <a:p>
            <a:pPr marL="742950" indent="-742950">
              <a:buAutoNum type="arabicPeriod"/>
            </a:pPr>
            <a:r>
              <a:rPr lang="en-US" sz="2400" dirty="0" err="1" smtClean="0"/>
              <a:t>বড়বোন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জাহানারা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পক্ষে</a:t>
            </a:r>
            <a:r>
              <a:rPr lang="en-US" sz="2400" dirty="0" smtClean="0"/>
              <a:t> </a:t>
            </a:r>
          </a:p>
          <a:p>
            <a:pPr marL="742950" indent="-742950">
              <a:buAutoNum type="arabicPeriod"/>
            </a:pPr>
            <a:r>
              <a:rPr lang="en-US" sz="2400" dirty="0" err="1" smtClean="0"/>
              <a:t>ছোটবোন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রওশনারা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আওরঙ্গজেবের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পক্ষে</a:t>
            </a:r>
            <a:endParaRPr lang="en-US" sz="2400" dirty="0" smtClean="0"/>
          </a:p>
          <a:p>
            <a:pPr marL="742950" indent="-742950">
              <a:buAutoNum type="arabicPeriod"/>
            </a:pPr>
            <a:r>
              <a:rPr lang="en-US" sz="2400" dirty="0" err="1" smtClean="0"/>
              <a:t>যুবরাজদের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চরিত্র</a:t>
            </a:r>
            <a:r>
              <a:rPr lang="en-US" sz="2400" dirty="0" smtClean="0"/>
              <a:t>- ক. </a:t>
            </a:r>
            <a:r>
              <a:rPr lang="en-US" sz="2400" dirty="0" err="1" smtClean="0"/>
              <a:t>দারা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জ্ঞানী</a:t>
            </a:r>
            <a:r>
              <a:rPr lang="en-US" sz="2400" dirty="0" smtClean="0"/>
              <a:t>, </a:t>
            </a:r>
            <a:r>
              <a:rPr lang="en-US" sz="2400" dirty="0" err="1" smtClean="0"/>
              <a:t>পন্ডিত</a:t>
            </a:r>
            <a:r>
              <a:rPr lang="en-US" sz="2400" dirty="0" smtClean="0"/>
              <a:t>, </a:t>
            </a:r>
            <a:r>
              <a:rPr lang="en-US" sz="2400" dirty="0" err="1" smtClean="0"/>
              <a:t>উদার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দর্শনে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বিশ্বাসী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খ. </a:t>
            </a:r>
            <a:r>
              <a:rPr lang="en-US" sz="2400" dirty="0" err="1" smtClean="0"/>
              <a:t>সুজা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বুদ্ধিমান</a:t>
            </a:r>
            <a:r>
              <a:rPr lang="en-US" sz="2400" dirty="0" smtClean="0"/>
              <a:t>, </a:t>
            </a:r>
            <a:r>
              <a:rPr lang="en-US" sz="2400" dirty="0" err="1" smtClean="0"/>
              <a:t>উদার</a:t>
            </a:r>
            <a:r>
              <a:rPr lang="en-US" sz="2400" dirty="0" smtClean="0"/>
              <a:t>, </a:t>
            </a:r>
            <a:r>
              <a:rPr lang="en-US" sz="2400" dirty="0" err="1" smtClean="0"/>
              <a:t>স্পষ্টবাদী</a:t>
            </a:r>
            <a:r>
              <a:rPr lang="en-US" sz="2400" dirty="0" smtClean="0"/>
              <a:t>, </a:t>
            </a:r>
            <a:r>
              <a:rPr lang="en-US" sz="2400" dirty="0" err="1" smtClean="0"/>
              <a:t>বিলাসী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যোদ্ধা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গ. </a:t>
            </a:r>
            <a:r>
              <a:rPr lang="en-US" sz="2400" dirty="0" err="1" smtClean="0"/>
              <a:t>আওরঙ্গজেব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সামরিক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বেসামরিক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শাখায়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যোগ্য</a:t>
            </a:r>
            <a:r>
              <a:rPr lang="en-US" sz="2400" dirty="0" smtClean="0"/>
              <a:t> ও </a:t>
            </a:r>
            <a:r>
              <a:rPr lang="en-US" sz="2400" dirty="0" err="1" smtClean="0"/>
              <a:t>দক্ষ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ঘ. </a:t>
            </a:r>
            <a:r>
              <a:rPr lang="en-US" sz="2400" dirty="0" err="1" smtClean="0"/>
              <a:t>মুরাদ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সাহসী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বীর</a:t>
            </a:r>
            <a:r>
              <a:rPr lang="en-US" sz="2400" dirty="0" smtClean="0"/>
              <a:t>, </a:t>
            </a:r>
            <a:r>
              <a:rPr lang="en-US" sz="2400" dirty="0" err="1" smtClean="0"/>
              <a:t>মদ্যপায়ী</a:t>
            </a:r>
            <a:r>
              <a:rPr lang="en-US" sz="2400" dirty="0" smtClean="0"/>
              <a:t>।</a:t>
            </a:r>
            <a:endParaRPr lang="en-US" sz="2400" dirty="0"/>
          </a:p>
          <a:p>
            <a:r>
              <a:rPr lang="en-US" sz="2400" dirty="0" smtClean="0"/>
              <a:t>5. </a:t>
            </a:r>
            <a:r>
              <a:rPr lang="en-US" sz="2400" dirty="0" err="1" smtClean="0"/>
              <a:t>দারার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শাহজাহানের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আলাদা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ভালোবাসা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ছিল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6. </a:t>
            </a:r>
            <a:r>
              <a:rPr lang="en-US" sz="2400" dirty="0" err="1" smtClean="0"/>
              <a:t>ভাইদের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মধ্যে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পারস্পারিক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আস্থাহীনতা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801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3702C58-005E-4495-8180-B6B2C7B94B76}"/>
              </a:ext>
            </a:extLst>
          </p:cNvPr>
          <p:cNvSpPr/>
          <p:nvPr/>
        </p:nvSpPr>
        <p:spPr>
          <a:xfrm>
            <a:off x="550843" y="188686"/>
            <a:ext cx="10785514" cy="650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খ্রীষ্টাব্দে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ংহাসন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াজধানীর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ৃত্যু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িষেধ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দিল্লীতে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শাহজাহানের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কমাত্র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দারাই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াদুরগড়ের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্ধ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ংবাদে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শাহজাদা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সুজা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আগ্রার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স্বসৈন্যে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ংবাদ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সুলাইমান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শিকোকে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সুজার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বিরুদ্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াঠান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১৬৫৮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খ্রীঃ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সুলাইমানের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বাহাদুর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সুজা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রাজ্যে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গুজ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াটের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শাহজাহানের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মুরাদ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থিতি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অনুধাবন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াথে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সমঝোতা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চুক্তি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9FE5F5C-FC09-48E4-9DE4-DECA51CAC19B}"/>
              </a:ext>
            </a:extLst>
          </p:cNvPr>
          <p:cNvSpPr/>
          <p:nvPr/>
        </p:nvSpPr>
        <p:spPr>
          <a:xfrm>
            <a:off x="550843" y="209321"/>
            <a:ext cx="4649118" cy="6830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বিরোধের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  </a:t>
            </a:r>
          </a:p>
        </p:txBody>
      </p:sp>
    </p:spTree>
    <p:extLst>
      <p:ext uri="{BB962C8B-B14F-4D97-AF65-F5344CB8AC3E}">
        <p14:creationId xmlns:p14="http://schemas.microsoft.com/office/powerpoint/2010/main" val="266789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554" y="1019330"/>
            <a:ext cx="6137842" cy="5531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2605554" y="649998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4324309" y="6550701"/>
            <a:ext cx="2499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শাহজাদা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/>
              <a:t>আওরঙ্গজেব</a:t>
            </a:r>
            <a:r>
              <a:rPr lang="en-US" dirty="0"/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2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32" y="535195"/>
            <a:ext cx="11438288" cy="5520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1863992" y="165863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03257" y="6240692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</a:rPr>
              <a:t>মুঘল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</a:rPr>
              <a:t>স্থাপত্য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5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58096D8-EDB1-4CD2-990E-A6F335979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574" y="849681"/>
            <a:ext cx="7525062" cy="52812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98313" y="480349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11982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C5B1B1B-DA3C-4910-8EFE-D6E0DA134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3" y="254833"/>
            <a:ext cx="11737298" cy="6355829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0AEA94EB-3D4F-402F-8E08-E8CC39193EAA}"/>
              </a:ext>
            </a:extLst>
          </p:cNvPr>
          <p:cNvSpPr/>
          <p:nvPr/>
        </p:nvSpPr>
        <p:spPr>
          <a:xfrm>
            <a:off x="8754256" y="734519"/>
            <a:ext cx="2348459" cy="10155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3" y="254833"/>
            <a:ext cx="5204036" cy="64406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Rectangle 3"/>
          <p:cNvSpPr/>
          <p:nvPr/>
        </p:nvSpPr>
        <p:spPr>
          <a:xfrm>
            <a:off x="5462807" y="365187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0298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A1B57D7C-D8DA-4BC4-BD0B-0249E0D3171F}"/>
              </a:ext>
            </a:extLst>
          </p:cNvPr>
          <p:cNvSpPr/>
          <p:nvPr/>
        </p:nvSpPr>
        <p:spPr>
          <a:xfrm>
            <a:off x="3653099" y="0"/>
            <a:ext cx="3222885" cy="9587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3" y="1022844"/>
            <a:ext cx="8220598" cy="5835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80761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A85A4A-7690-4D30-B4B0-94A13D2E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935" y="202367"/>
            <a:ext cx="8383836" cy="10295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BD72C01-B111-4409-9F75-F187FFDB31C5}"/>
              </a:ext>
            </a:extLst>
          </p:cNvPr>
          <p:cNvSpPr/>
          <p:nvPr/>
        </p:nvSpPr>
        <p:spPr>
          <a:xfrm>
            <a:off x="1961001" y="1231961"/>
            <a:ext cx="8339769" cy="54236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চামেলি</a:t>
            </a:r>
            <a:r>
              <a:rPr lang="en-US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আফরোজ</a:t>
            </a:r>
            <a:endParaRPr lang="en-US" sz="40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40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ইসলামের ইতিহাস ও সংস্কৃতি</a:t>
            </a:r>
          </a:p>
          <a:p>
            <a:pPr algn="ctr">
              <a:buNone/>
            </a:pPr>
            <a:r>
              <a:rPr lang="en-US" sz="4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সফিউদ্দিন</a:t>
            </a:r>
            <a:r>
              <a:rPr lang="en-US" sz="4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4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4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নং:01711565687</a:t>
            </a:r>
            <a:endParaRPr lang="bn-BD" sz="4000" b="1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0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3510268-603A-4C4E-AC08-651791878910}"/>
              </a:ext>
            </a:extLst>
          </p:cNvPr>
          <p:cNvSpPr/>
          <p:nvPr/>
        </p:nvSpPr>
        <p:spPr>
          <a:xfrm>
            <a:off x="74951" y="44970"/>
            <a:ext cx="12022112" cy="673058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্ধ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১৬৫৮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খ্রীঃ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মুরাদের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কত্রিত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অভিমু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ওয়ানা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র্মাটের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াশেম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াজি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বাহিনীসহ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ভাইয়ের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সামুগড়ের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পলায়ন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ধিকার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সিংহাসন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আগ্রায়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আধিপত্য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করেন।এবং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ৌশ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মুরাদকে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দন্ড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মর্মান্তিক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ভাগ্য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্মাট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সামুগড়ের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দিল্লী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ঞ্জাব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মুলতানে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একপ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্যায়ে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বেলুচ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অধিপতি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ধরিয়ে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ধান্ত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দারাকে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</a:p>
        </p:txBody>
      </p:sp>
    </p:spTree>
    <p:extLst>
      <p:ext uri="{BB962C8B-B14F-4D97-AF65-F5344CB8AC3E}">
        <p14:creationId xmlns:p14="http://schemas.microsoft.com/office/powerpoint/2010/main" val="2363124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C96E14B-136A-4DE1-B40D-DD8B816CD1E8}"/>
              </a:ext>
            </a:extLst>
          </p:cNvPr>
          <p:cNvSpPr/>
          <p:nvPr/>
        </p:nvSpPr>
        <p:spPr>
          <a:xfrm>
            <a:off x="528810" y="583894"/>
            <a:ext cx="11005850" cy="58499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</a:t>
            </a:r>
            <a:r>
              <a:rPr lang="as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য়-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১৬৬১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খীঃ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লবাহিনীর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ুর্গে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কারাবন্দী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েখান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গোয়ালিয়র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র্গে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সেখানেই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নিশ্বাস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খাজওয়ার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ঙ্গজেবের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সুদক্ষ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পরাজ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াংলা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আরাকানে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মগ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।এভাবেই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মুঘল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ভ্রাতৃ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বিরোধের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হয়।এবং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মুঘল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সিংহাসনে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৬ষ্ঠ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ঙ্গজেব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অধিষ্ঠিত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69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2953062" y="344772"/>
            <a:ext cx="6026046" cy="5651293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জোড়ায়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endParaRPr lang="en-US" sz="7200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dirty="0" err="1" smtClean="0"/>
              <a:t>ভ্রাতৃবিরোধের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কারণগুলো</a:t>
            </a:r>
            <a:r>
              <a:rPr lang="en-US" sz="5400" dirty="0" smtClean="0"/>
              <a:t> </a:t>
            </a:r>
            <a:r>
              <a:rPr lang="en-US" sz="5400" dirty="0" err="1" smtClean="0"/>
              <a:t>লিখ</a:t>
            </a:r>
            <a:r>
              <a:rPr lang="en-US" sz="5400" dirty="0" smtClean="0"/>
              <a:t>।</a:t>
            </a: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9268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768" y="974361"/>
            <a:ext cx="7819870" cy="5186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2066768" y="411193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6432" y="6170127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</a:rPr>
              <a:t>জনগণ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48" y="469548"/>
            <a:ext cx="7260109" cy="50018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89" y="469548"/>
            <a:ext cx="3672590" cy="50018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Rectangle 3"/>
          <p:cNvSpPr/>
          <p:nvPr/>
        </p:nvSpPr>
        <p:spPr>
          <a:xfrm>
            <a:off x="1603948" y="100216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6443717" y="5569413"/>
            <a:ext cx="4318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</a:rPr>
              <a:t>পোশাক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</a:rPr>
              <a:t>আশাক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</a:rPr>
              <a:t>জাঁকজমক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</a:rPr>
              <a:t>নর্তকীর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</a:rPr>
              <a:t>ছবি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16" y="731855"/>
            <a:ext cx="8553529" cy="4809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1894616" y="231311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538221" y="5672525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</a:rPr>
              <a:t>মুঘল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</a:rPr>
              <a:t>স্থাপত্য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4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871" y="719527"/>
            <a:ext cx="9687631" cy="54414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1339871" y="350195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37774" y="6160956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</a:rPr>
              <a:t>মুঘল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</a:rPr>
              <a:t>স্থাপত্য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1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769" y="313758"/>
            <a:ext cx="10400717" cy="5982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1339336" y="-55574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2656" y="6295869"/>
            <a:ext cx="4668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</a:rPr>
              <a:t>কোরআন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</a:rPr>
              <a:t>শরীফ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</a:rPr>
              <a:t>তিলাওয়াত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</a:rPr>
              <a:t>রত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</a:rPr>
              <a:t>আওরঙ্গজেব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8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508" y="675424"/>
            <a:ext cx="7644983" cy="5292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2398425" y="306092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7914" y="5968104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</a:rPr>
              <a:t>কোরআন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</a:rPr>
              <a:t>শরীফ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</a:rPr>
              <a:t>নকল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</a:rPr>
              <a:t>করার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</a:rPr>
              <a:t>কলম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5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317" y="689548"/>
            <a:ext cx="8244527" cy="49234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54" y="856490"/>
            <a:ext cx="6350131" cy="47564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Rectangle 3"/>
          <p:cNvSpPr/>
          <p:nvPr/>
        </p:nvSpPr>
        <p:spPr>
          <a:xfrm>
            <a:off x="2433618" y="320216"/>
            <a:ext cx="270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7770" y="5779900"/>
            <a:ext cx="3836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</a:rPr>
              <a:t>পোশাক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</a:rPr>
              <a:t>আশাক</a:t>
            </a:r>
            <a:r>
              <a:rPr lang="en-US" dirty="0">
                <a:latin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</a:rPr>
              <a:t>জাঁকজমকের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</a:rPr>
              <a:t>চিত্র</a:t>
            </a:r>
            <a:r>
              <a:rPr lang="en-US" dirty="0" smtClean="0">
                <a:latin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0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9023CF-8551-4558-9643-2996BAF64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8445" y="179882"/>
            <a:ext cx="7768656" cy="15439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668976A-0D59-4FC2-8A17-40EF31935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860" y="1618937"/>
            <a:ext cx="2758190" cy="43621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1C09792-CC30-45D7-BC09-8242B6760CB3}"/>
              </a:ext>
            </a:extLst>
          </p:cNvPr>
          <p:cNvSpPr/>
          <p:nvPr/>
        </p:nvSpPr>
        <p:spPr>
          <a:xfrm>
            <a:off x="404734" y="179882"/>
            <a:ext cx="5166610" cy="6190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ত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পাঠশিরোনাম-ভারত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উপমহাদেশে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শ-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ঙ্গজেবের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7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899410" y="314793"/>
            <a:ext cx="10148341" cy="592111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ঙ্গজেব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ারিত্রিক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</a:p>
          <a:p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ইসলামের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বাস্তব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অনুসারী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চলাফেরা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পোশাক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আশাক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জাঁকজমকে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সাদামাটা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জীবন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যাপন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করতেন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মাদক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সেবন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করতেন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না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নর্তকী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থেকে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দূরে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ছিলেন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নিজ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হাতে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পবিত্র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কোরআন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শরীফ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নকল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বিক্রি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করতেন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ইসলামকে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রাষ্ট্রধর্ম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হিসেবে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প্রতিষ্ঠা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</a:t>
            </a:r>
          </a:p>
          <a:p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যোগ্য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সেনাপতি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যুদ্ধের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মাঠেও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নামাজ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আদায়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করতেন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ছিলেন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অপরাজেয়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</a:t>
            </a:r>
          </a:p>
          <a:p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প্রজাবন্ধব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</a:rPr>
              <a:t> ও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অক্লান্ত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পরিশ্রমী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</a:rPr>
              <a:t>: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মনে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করতেন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রাজপরিবারের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কেউ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আইন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অমান্য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করলে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প্রজারা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অমান্য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করবে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তাই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আইনের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প্রতি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শ্রদ্ধাশীল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ছিলেন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এবং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জনগণের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প্রতি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সহানুভূতিশীল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ছিলেন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একটানা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বহুক্ষন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পরিশ্রম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পারতেন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ফলে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কোরআন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শরীফ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নকল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করতেন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এবং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টুপি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সেলাই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করতেন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</a:t>
            </a:r>
          </a:p>
          <a:p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দক্ষ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কুটনীতিবীদ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ভাইদের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অনুগত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সৈন্য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সেনাপতি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অফিসারদের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নীজপদে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বহাল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রেখেছেন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বহাল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রেখে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আভ্যন্তরিন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বিদ্রোহ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দমন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করেছেন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</a:p>
          <a:p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শিল্প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সাহিত্যের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পৃষ্টপোষক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কুরআনের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হাফেজ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ছিলেন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ইরানী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হিন্দি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আরবী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তুরকী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ভাষায়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অর্নগল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কথা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বলতেন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বিভিন্ন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শিক্ষার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পৃষ্টপোষকতায়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বহু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মসজিদ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মাদ্রাসা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স্থাপন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সংস্কার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এবং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পিতার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নির্মিত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সৌধের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তত্বাবধান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একজন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বিখ্যাত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লিপিকার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ছিলেন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এবং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লিপি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কলায়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দুইটি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পদ্ধতি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প্রবর্তন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করেন।মুঘল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</a:rPr>
              <a:t>স্থাপত্য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463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EE900C2-1227-4A25-8E70-B7EA3AECEBE6}"/>
              </a:ext>
            </a:extLst>
          </p:cNvPr>
          <p:cNvSpPr/>
          <p:nvPr/>
        </p:nvSpPr>
        <p:spPr>
          <a:xfrm>
            <a:off x="1499016" y="1465243"/>
            <a:ext cx="8594059" cy="4896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 স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ঙ্গজেবের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চারিত্রিক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32079C7-FBA8-4BD4-9022-3EFD2C8362C7}"/>
              </a:ext>
            </a:extLst>
          </p:cNvPr>
          <p:cNvSpPr/>
          <p:nvPr/>
        </p:nvSpPr>
        <p:spPr>
          <a:xfrm>
            <a:off x="1499016" y="163154"/>
            <a:ext cx="8594059" cy="130208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8295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5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272"/>
            <a:ext cx="10515600" cy="9090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9310"/>
            <a:ext cx="10515600" cy="49617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১. </a:t>
            </a:r>
            <a:r>
              <a:rPr lang="en-US" dirty="0" err="1" smtClean="0"/>
              <a:t>আওরঙ্গজেবের</a:t>
            </a:r>
            <a:r>
              <a:rPr lang="en-US" dirty="0" smtClean="0"/>
              <a:t> </a:t>
            </a:r>
            <a:r>
              <a:rPr lang="en-US" dirty="0" err="1" smtClean="0"/>
              <a:t>রাজত্বকালকে</a:t>
            </a:r>
            <a:r>
              <a:rPr lang="en-US" dirty="0" smtClean="0"/>
              <a:t> </a:t>
            </a:r>
            <a:r>
              <a:rPr lang="en-US" dirty="0" err="1" smtClean="0"/>
              <a:t>কালকে</a:t>
            </a:r>
            <a:r>
              <a:rPr lang="en-US" dirty="0" smtClean="0"/>
              <a:t> </a:t>
            </a:r>
            <a:r>
              <a:rPr lang="en-US" dirty="0" err="1" smtClean="0"/>
              <a:t>কয়ভাগে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ক. </a:t>
            </a:r>
            <a:r>
              <a:rPr lang="en-US" dirty="0" err="1" smtClean="0"/>
              <a:t>দুই</a:t>
            </a:r>
            <a:r>
              <a:rPr lang="en-US" dirty="0" smtClean="0"/>
              <a:t>		খ. </a:t>
            </a:r>
            <a:r>
              <a:rPr lang="en-US" dirty="0" err="1" smtClean="0"/>
              <a:t>তিন</a:t>
            </a:r>
            <a:r>
              <a:rPr lang="en-US" dirty="0" smtClean="0"/>
              <a:t>		গ. </a:t>
            </a:r>
            <a:r>
              <a:rPr lang="en-US" dirty="0" err="1" smtClean="0"/>
              <a:t>চার</a:t>
            </a:r>
            <a:r>
              <a:rPr lang="en-US" dirty="0" smtClean="0"/>
              <a:t>		ঘ. </a:t>
            </a:r>
            <a:r>
              <a:rPr lang="en-US" dirty="0" err="1" smtClean="0"/>
              <a:t>পাঁচ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২.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জিন্দাপীর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ক. </a:t>
            </a:r>
            <a:r>
              <a:rPr lang="en-US" dirty="0" err="1" smtClean="0"/>
              <a:t>জাহাঙ্গীর</a:t>
            </a:r>
            <a:r>
              <a:rPr lang="en-US" dirty="0" smtClean="0"/>
              <a:t>	খ. </a:t>
            </a:r>
            <a:r>
              <a:rPr lang="en-US" dirty="0" err="1" smtClean="0"/>
              <a:t>শাহাজাহান</a:t>
            </a:r>
            <a:r>
              <a:rPr lang="en-US" dirty="0" smtClean="0"/>
              <a:t>	গ. </a:t>
            </a:r>
            <a:r>
              <a:rPr lang="en-US" dirty="0" err="1" smtClean="0"/>
              <a:t>আওরঙ্গজেব</a:t>
            </a:r>
            <a:r>
              <a:rPr lang="en-US" dirty="0" smtClean="0"/>
              <a:t>	   ঘ. </a:t>
            </a:r>
            <a:r>
              <a:rPr lang="en-US" dirty="0" err="1" smtClean="0"/>
              <a:t>সুজা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1948722" y="1484026"/>
            <a:ext cx="457200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8724276" y="2578308"/>
            <a:ext cx="457200" cy="42722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2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F75A980-AC62-46D8-84D3-8EA682CAE186}"/>
              </a:ext>
            </a:extLst>
          </p:cNvPr>
          <p:cNvSpPr/>
          <p:nvPr/>
        </p:nvSpPr>
        <p:spPr>
          <a:xfrm>
            <a:off x="1738859" y="1618938"/>
            <a:ext cx="8409482" cy="50503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প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ল্যাণে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আওরঙ্গজেবের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্ষেপগুলো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F4B6BC1E-6852-4E7C-A175-18C054B8D969}"/>
              </a:ext>
            </a:extLst>
          </p:cNvPr>
          <p:cNvSpPr/>
          <p:nvPr/>
        </p:nvSpPr>
        <p:spPr>
          <a:xfrm>
            <a:off x="1738859" y="188685"/>
            <a:ext cx="8409482" cy="14302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48C74-99F1-4C9C-AD7D-FE091237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695" y="188686"/>
            <a:ext cx="9878517" cy="16836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3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3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3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73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73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3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3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3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35695" y="1872343"/>
            <a:ext cx="9878517" cy="42490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s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স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শাহজাহানের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পুত্রদের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ঙ্গজেব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3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62338-D1A7-42C6-A8F1-71E3A3C9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891" y="218156"/>
            <a:ext cx="4991724" cy="142406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10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0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0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10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10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0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90" y="1526921"/>
            <a:ext cx="4991725" cy="533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9637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39" y="1270964"/>
            <a:ext cx="5598137" cy="310594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364" y="1270964"/>
            <a:ext cx="5130436" cy="2882653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60688" y="4192241"/>
            <a:ext cx="1423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আওরঙ্গজেব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7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দেখছি?শাহ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সুজা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মুরাদ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69" y="1027906"/>
            <a:ext cx="3841854" cy="484073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636" y="1027906"/>
            <a:ext cx="3895970" cy="5062783"/>
          </a:xfrm>
        </p:spPr>
      </p:pic>
      <p:sp>
        <p:nvSpPr>
          <p:cNvPr id="7" name="Rectangle 6"/>
          <p:cNvSpPr/>
          <p:nvPr/>
        </p:nvSpPr>
        <p:spPr>
          <a:xfrm>
            <a:off x="1392323" y="5885092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সুজা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6107139"/>
            <a:ext cx="2223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মুরাদ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1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994" y="479295"/>
            <a:ext cx="9781086" cy="551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9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20F82-9EC9-43A3-A00E-0BE57000B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35" y="194872"/>
            <a:ext cx="8243327" cy="8312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ওরঙ্গজেবের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C941D65-A33D-4332-A370-A11D289AE7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623" y="194872"/>
            <a:ext cx="5325241" cy="65057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Oval 5">
            <a:extLst>
              <a:ext uri="{FF2B5EF4-FFF2-40B4-BE49-F238E27FC236}">
                <a16:creationId xmlns:a16="http://schemas.microsoft.com/office/drawing/2014/main" xmlns="" id="{774F7651-5A8B-4FE2-B84A-54081F39044F}"/>
              </a:ext>
            </a:extLst>
          </p:cNvPr>
          <p:cNvSpPr/>
          <p:nvPr/>
        </p:nvSpPr>
        <p:spPr>
          <a:xfrm>
            <a:off x="1888761" y="2578308"/>
            <a:ext cx="2578308" cy="250335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৬ষ্ঠ-সম্রাট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আওরঙ্গজেব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87101D18-82A1-42BF-87F0-BD322D8533BD}"/>
              </a:ext>
            </a:extLst>
          </p:cNvPr>
          <p:cNvSpPr/>
          <p:nvPr/>
        </p:nvSpPr>
        <p:spPr>
          <a:xfrm rot="257074">
            <a:off x="2895720" y="1107696"/>
            <a:ext cx="1269168" cy="140157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১৬১৮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5B7B6920-1FD3-4DF3-B570-7F55E274A274}"/>
              </a:ext>
            </a:extLst>
          </p:cNvPr>
          <p:cNvSpPr/>
          <p:nvPr/>
        </p:nvSpPr>
        <p:spPr>
          <a:xfrm rot="20508468">
            <a:off x="1646245" y="1198700"/>
            <a:ext cx="1181727" cy="146085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১৭০৭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CCFC18E4-A75F-47D7-8BD9-BA2D1F7411CB}"/>
              </a:ext>
            </a:extLst>
          </p:cNvPr>
          <p:cNvSpPr/>
          <p:nvPr/>
        </p:nvSpPr>
        <p:spPr>
          <a:xfrm rot="1152449">
            <a:off x="4124350" y="1620500"/>
            <a:ext cx="1269168" cy="146085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শাহজাহান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3E8861D8-9543-4B17-A4DB-2A09308620B2}"/>
              </a:ext>
            </a:extLst>
          </p:cNvPr>
          <p:cNvSpPr/>
          <p:nvPr/>
        </p:nvSpPr>
        <p:spPr>
          <a:xfrm>
            <a:off x="4579016" y="2942503"/>
            <a:ext cx="1534951" cy="12404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মমতাজ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</a:t>
            </a:r>
            <a:r>
              <a:rPr lang="as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23D03DD-D9B6-4F19-824E-164F9D777200}"/>
              </a:ext>
            </a:extLst>
          </p:cNvPr>
          <p:cNvSpPr/>
          <p:nvPr/>
        </p:nvSpPr>
        <p:spPr>
          <a:xfrm rot="1159945">
            <a:off x="4388995" y="4242215"/>
            <a:ext cx="1491522" cy="124043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বংশ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মুঘল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EF3AC85F-501A-43E9-A500-06E47D3AA8A1}"/>
              </a:ext>
            </a:extLst>
          </p:cNvPr>
          <p:cNvSpPr/>
          <p:nvPr/>
        </p:nvSpPr>
        <p:spPr>
          <a:xfrm rot="20048198">
            <a:off x="3466244" y="5022567"/>
            <a:ext cx="1291652" cy="15857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র্কি</a:t>
            </a:r>
            <a:r>
              <a:rPr lang="en-US" sz="2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77976BA4-6899-4CC3-B0DC-0C4B759F67A5}"/>
              </a:ext>
            </a:extLst>
          </p:cNvPr>
          <p:cNvSpPr/>
          <p:nvPr/>
        </p:nvSpPr>
        <p:spPr>
          <a:xfrm rot="443846">
            <a:off x="2063499" y="5214525"/>
            <a:ext cx="1313983" cy="150646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54A372A0-71F5-4965-B27D-6029852F9D2D}"/>
              </a:ext>
            </a:extLst>
          </p:cNvPr>
          <p:cNvSpPr/>
          <p:nvPr/>
        </p:nvSpPr>
        <p:spPr>
          <a:xfrm rot="20141200">
            <a:off x="519349" y="4578868"/>
            <a:ext cx="1746353" cy="140157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াধি</a:t>
            </a:r>
            <a:endPara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আলোমগীর</a:t>
            </a:r>
            <a:endPara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বাদশা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গাজী</a:t>
            </a:r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6D797A85-3DDC-45E0-84AC-A7362A0C110F}"/>
              </a:ext>
            </a:extLst>
          </p:cNvPr>
          <p:cNvSpPr/>
          <p:nvPr/>
        </p:nvSpPr>
        <p:spPr>
          <a:xfrm>
            <a:off x="196136" y="3429000"/>
            <a:ext cx="1543830" cy="111301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ষমতা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as-IN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১৬৫৮ 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169CB1A-BFDC-40F2-994C-080448E739B7}"/>
              </a:ext>
            </a:extLst>
          </p:cNvPr>
          <p:cNvSpPr/>
          <p:nvPr/>
        </p:nvSpPr>
        <p:spPr>
          <a:xfrm rot="843110">
            <a:off x="411824" y="2183327"/>
            <a:ext cx="1613942" cy="121937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জিন্দাপীর</a:t>
            </a:r>
            <a:r>
              <a:rPr lang="en-US" sz="1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3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8250EB0-13B8-4698-B2D7-7814229D611B}"/>
              </a:ext>
            </a:extLst>
          </p:cNvPr>
          <p:cNvSpPr/>
          <p:nvPr/>
        </p:nvSpPr>
        <p:spPr>
          <a:xfrm>
            <a:off x="2268572" y="892366"/>
            <a:ext cx="8171974" cy="526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as-IN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জিন্দাপীর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২-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আওরঙ্গজেবের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৩-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আওরঙ্গজেবের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রাজত্বকাল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</a:t>
            </a:r>
            <a:r>
              <a:rPr lang="as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ণনা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4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429B15-2F2E-4DAE-A574-D8A416679258}"/>
              </a:ext>
            </a:extLst>
          </p:cNvPr>
          <p:cNvSpPr/>
          <p:nvPr/>
        </p:nvSpPr>
        <p:spPr>
          <a:xfrm>
            <a:off x="2473377" y="1611442"/>
            <a:ext cx="7045377" cy="5072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/>
              <a:t>সম্রাট</a:t>
            </a:r>
            <a:r>
              <a:rPr lang="en-US" sz="3600" dirty="0" smtClean="0"/>
              <a:t> </a:t>
            </a:r>
            <a:r>
              <a:rPr lang="en-US" sz="3600" dirty="0" err="1" smtClean="0"/>
              <a:t>আওরঙ্গজেব</a:t>
            </a:r>
            <a:r>
              <a:rPr lang="en-US" sz="3600" dirty="0" smtClean="0"/>
              <a:t> </a:t>
            </a:r>
            <a:r>
              <a:rPr lang="en-US" sz="3600" dirty="0" err="1" smtClean="0"/>
              <a:t>কতসালে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সিংহাসনে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আরোহন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করেন</a:t>
            </a:r>
            <a:r>
              <a:rPr lang="en-US" sz="3600" dirty="0" smtClean="0"/>
              <a:t>? </a:t>
            </a:r>
            <a:endParaRPr lang="en-US" sz="36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E3766975-785E-4D61-8144-C6D8C37C4C71}"/>
              </a:ext>
            </a:extLst>
          </p:cNvPr>
          <p:cNvSpPr/>
          <p:nvPr/>
        </p:nvSpPr>
        <p:spPr>
          <a:xfrm>
            <a:off x="188686" y="174171"/>
            <a:ext cx="11829143" cy="14372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144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5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1603</Words>
  <Application>Microsoft Office PowerPoint</Application>
  <PresentationFormat>Widescreen</PresentationFormat>
  <Paragraphs>117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NikoshBAN</vt:lpstr>
      <vt:lpstr>Office Theme</vt:lpstr>
      <vt:lpstr>আজকের ক্লাসে সবাইকে শুভেচ্ছা</vt:lpstr>
      <vt:lpstr>       শিক্ষক পরিচিতি</vt:lpstr>
      <vt:lpstr>         বিষয়-পরিচিতি </vt:lpstr>
      <vt:lpstr>আমরা কার ছবি দেখছি? </vt:lpstr>
      <vt:lpstr> আমরা কার ছবি দেখছি?শাহ সুজা মুরাদ </vt:lpstr>
      <vt:lpstr>PowerPoint Presentation</vt:lpstr>
      <vt:lpstr>   সম্রাট আওরঙ্গজেবের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  বাড়ির কাজ-  </vt:lpstr>
      <vt:lpstr> 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JAKIR-MAGURA</dc:creator>
  <cp:lastModifiedBy>ps</cp:lastModifiedBy>
  <cp:revision>181</cp:revision>
  <dcterms:created xsi:type="dcterms:W3CDTF">2020-04-11T17:44:36Z</dcterms:created>
  <dcterms:modified xsi:type="dcterms:W3CDTF">2021-02-13T16:37:31Z</dcterms:modified>
</cp:coreProperties>
</file>