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EDA1C-8B99-49DC-9C29-3980785B01C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5B789799-688C-48AC-907E-D50C412D1807}">
      <dgm:prSet phldrT="[Text]"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সামাজিক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নীতি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E13283C-DC60-40A0-90D9-AE5B57CAA0EE}" type="parTrans" cxnId="{C3346262-94F1-411B-AF3F-3EDB5D434AE8}">
      <dgm:prSet/>
      <dgm:spPr/>
      <dgm:t>
        <a:bodyPr/>
        <a:lstStyle/>
        <a:p>
          <a:endParaRPr lang="en-US"/>
        </a:p>
      </dgm:t>
    </dgm:pt>
    <dgm:pt modelId="{AAB1EAB6-DA1F-481E-B8C6-F805FC7E0945}" type="sibTrans" cxnId="{C3346262-94F1-411B-AF3F-3EDB5D434AE8}">
      <dgm:prSet/>
      <dgm:spPr/>
      <dgm:t>
        <a:bodyPr/>
        <a:lstStyle/>
        <a:p>
          <a:endParaRPr lang="en-US"/>
        </a:p>
      </dgm:t>
    </dgm:pt>
    <dgm:pt modelId="{28CBF384-B61A-4AD0-B174-53E71263EC30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6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কর্মসূচী</a:t>
          </a:r>
          <a:r>
            <a:rPr lang="en-GB" sz="16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6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বাস্তবায়নের</a:t>
          </a:r>
          <a:r>
            <a:rPr lang="en-GB" sz="16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6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পথপ্রদর্শক</a:t>
          </a:r>
          <a:r>
            <a:rPr lang="en-GB" sz="16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16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BAD5535F-64F5-47C2-9523-C4B794C9D8A6}" type="parTrans" cxnId="{126DB550-E0ED-42EB-83E6-CD42E282140C}">
      <dgm:prSet/>
      <dgm:spPr/>
      <dgm:t>
        <a:bodyPr/>
        <a:lstStyle/>
        <a:p>
          <a:endParaRPr lang="en-US"/>
        </a:p>
      </dgm:t>
    </dgm:pt>
    <dgm:pt modelId="{4904FD35-6D86-41A4-9F13-6A95A3652DC2}" type="sibTrans" cxnId="{126DB550-E0ED-42EB-83E6-CD42E282140C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1C67F713-277A-49ED-81D7-A502B1D475CC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জনগণের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অংশগ্রহণমূলক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DACE877-71E6-4A9C-9470-281D3BFCB634}" type="parTrans" cxnId="{98FC1990-D1D2-46CF-BC4B-2CF6E310960A}">
      <dgm:prSet/>
      <dgm:spPr/>
      <dgm:t>
        <a:bodyPr/>
        <a:lstStyle/>
        <a:p>
          <a:endParaRPr lang="en-US"/>
        </a:p>
      </dgm:t>
    </dgm:pt>
    <dgm:pt modelId="{B581035F-455A-447E-8BB9-66132200CFD7}" type="sibTrans" cxnId="{98FC1990-D1D2-46CF-BC4B-2CF6E310960A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DAA3D23-E9F1-42F9-91B7-BC43265B9AC4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যৌক্তিক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ও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ন্যায়সঙ্গত</a:t>
          </a: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796E07A-DF9F-4883-AA92-AA8D79462E9E}" type="parTrans" cxnId="{37B1B44A-7205-4D07-838B-AC3A8C239653}">
      <dgm:prSet/>
      <dgm:spPr/>
      <dgm:t>
        <a:bodyPr/>
        <a:lstStyle/>
        <a:p>
          <a:endParaRPr lang="en-US"/>
        </a:p>
      </dgm:t>
    </dgm:pt>
    <dgm:pt modelId="{55D9F0CC-D2E5-4FC5-90E2-87AE2F25164B}" type="sibTrans" cxnId="{37B1B44A-7205-4D07-838B-AC3A8C239653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EF597A7-E8EC-412D-920B-206B039A9D0D}">
      <dgm:prSet phldrT="[Text]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দীর্ঘমেয়াদী</a:t>
          </a:r>
          <a:r>
            <a:rPr lang="en-GB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প্রক্রিয়া</a:t>
          </a:r>
          <a:endParaRPr lang="en-US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2F7B88B-54D5-4978-A7B2-F8B0AB4A6C22}" type="parTrans" cxnId="{715FD849-23E9-4E09-9F1C-A86A60C2190B}">
      <dgm:prSet/>
      <dgm:spPr/>
      <dgm:t>
        <a:bodyPr/>
        <a:lstStyle/>
        <a:p>
          <a:endParaRPr lang="en-US"/>
        </a:p>
      </dgm:t>
    </dgm:pt>
    <dgm:pt modelId="{A165AD1E-7ABF-4742-84E3-119AA85ADA2E}" type="sibTrans" cxnId="{715FD849-23E9-4E09-9F1C-A86A60C2190B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8D2743E-6763-49AA-8D91-2BDEE539388C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6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বুদ্ধিবৃত্তিক</a:t>
          </a:r>
          <a:r>
            <a:rPr lang="en-GB" sz="16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6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প্রক্রিয়া</a:t>
          </a:r>
          <a:endParaRPr lang="en-US" sz="16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EE15F1C4-0CF8-4E1C-B527-2811CA674FA9}" type="parTrans" cxnId="{53ACC2E0-9F0C-45CC-8739-2571D5CE92A6}">
      <dgm:prSet/>
      <dgm:spPr/>
      <dgm:t>
        <a:bodyPr/>
        <a:lstStyle/>
        <a:p>
          <a:endParaRPr lang="en-US"/>
        </a:p>
      </dgm:t>
    </dgm:pt>
    <dgm:pt modelId="{EC7E6770-1D7E-4734-A12E-59B644CC6CAC}" type="sibTrans" cxnId="{53ACC2E0-9F0C-45CC-8739-2571D5CE92A6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3E95F74C-B210-4420-B891-45BC573B508D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600" b="1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বাস্তব</a:t>
          </a:r>
          <a:r>
            <a:rPr lang="en-GB" sz="1600" b="1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600" b="1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তথ্যনির্ভর</a:t>
          </a:r>
          <a:endParaRPr lang="en-US" sz="1600" b="1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81202BA8-7555-421A-9A06-4CB11A484249}" type="parTrans" cxnId="{81571AF5-E2C8-4FCE-9DE3-6F6528C2323E}">
      <dgm:prSet/>
      <dgm:spPr/>
      <dgm:t>
        <a:bodyPr/>
        <a:lstStyle/>
        <a:p>
          <a:endParaRPr lang="en-US"/>
        </a:p>
      </dgm:t>
    </dgm:pt>
    <dgm:pt modelId="{87AF9F73-1890-4984-A60A-1C0F13C57EDC}" type="sibTrans" cxnId="{81571AF5-E2C8-4FCE-9DE3-6F6528C2323E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EF9BD07-8BBB-483A-A005-C7CB87F4AF03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উন্নয়নের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মাইলফলক</a:t>
          </a: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B556BCB0-6849-49CA-B989-4225538CF92D}" type="parTrans" cxnId="{3AB43624-A8C9-4004-A841-3435A1C4F507}">
      <dgm:prSet/>
      <dgm:spPr/>
      <dgm:t>
        <a:bodyPr/>
        <a:lstStyle/>
        <a:p>
          <a:endParaRPr lang="en-US"/>
        </a:p>
      </dgm:t>
    </dgm:pt>
    <dgm:pt modelId="{08D94CA7-0C2D-4079-AB3F-905E8C23ABB9}" type="sibTrans" cxnId="{3AB43624-A8C9-4004-A841-3435A1C4F507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23F82F56-5A4C-4B44-858A-4B3F95E52C40}" type="pres">
      <dgm:prSet presAssocID="{FA7EDA1C-8B99-49DC-9C29-3980785B01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6E1EA-D722-426A-8A1B-B7DA0BCD47A6}" type="pres">
      <dgm:prSet presAssocID="{5B789799-688C-48AC-907E-D50C412D1807}" presName="centerShape" presStyleLbl="node0" presStyleIdx="0" presStyleCnt="1" custScaleX="102550"/>
      <dgm:spPr/>
      <dgm:t>
        <a:bodyPr/>
        <a:lstStyle/>
        <a:p>
          <a:endParaRPr lang="en-US"/>
        </a:p>
      </dgm:t>
    </dgm:pt>
    <dgm:pt modelId="{B6DBAFF6-1F18-4CFF-A4A8-87A56623C57A}" type="pres">
      <dgm:prSet presAssocID="{28CBF384-B61A-4AD0-B174-53E71263EC30}" presName="node" presStyleLbl="node1" presStyleIdx="0" presStyleCnt="7" custScaleX="181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5356C-A4E2-4DD1-ACFA-DBBB648A5480}" type="pres">
      <dgm:prSet presAssocID="{28CBF384-B61A-4AD0-B174-53E71263EC30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AD0177B5-A05B-4B55-9772-CC881802A2AA}" type="pres">
      <dgm:prSet presAssocID="{4904FD35-6D86-41A4-9F13-6A95A3652DC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204D7D9D-FAD5-43F1-BE58-9682F07B5081}" type="pres">
      <dgm:prSet presAssocID="{F8D2743E-6763-49AA-8D91-2BDEE539388C}" presName="node" presStyleLbl="node1" presStyleIdx="1" presStyleCnt="7" custAng="20419061" custScaleX="172128" custRadScaleRad="111596" custRadScaleInc="36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03575-E186-4D42-816F-0553CC10FD0D}" type="pres">
      <dgm:prSet presAssocID="{F8D2743E-6763-49AA-8D91-2BDEE539388C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28D3F564-B66D-42D5-B346-92A70C05567F}" type="pres">
      <dgm:prSet presAssocID="{EC7E6770-1D7E-4734-A12E-59B644CC6CAC}" presName="sibTrans" presStyleLbl="sibTrans2D1" presStyleIdx="1" presStyleCnt="7"/>
      <dgm:spPr/>
      <dgm:t>
        <a:bodyPr/>
        <a:lstStyle/>
        <a:p>
          <a:endParaRPr lang="en-US"/>
        </a:p>
      </dgm:t>
    </dgm:pt>
    <dgm:pt modelId="{063AF506-6376-4617-9B75-306D48FB885A}" type="pres">
      <dgm:prSet presAssocID="{3E95F74C-B210-4420-B891-45BC573B508D}" presName="node" presStyleLbl="node1" presStyleIdx="2" presStyleCnt="7" custScaleX="170797" custRadScaleRad="111709" custRadScaleInc="-7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1DD23-87AE-44A1-924A-D6B3FA6600CF}" type="pres">
      <dgm:prSet presAssocID="{3E95F74C-B210-4420-B891-45BC573B508D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8551E71-1D66-4A67-9F31-24B7188C12A5}" type="pres">
      <dgm:prSet presAssocID="{87AF9F73-1890-4984-A60A-1C0F13C57EDC}" presName="sibTrans" presStyleLbl="sibTrans2D1" presStyleIdx="2" presStyleCnt="7"/>
      <dgm:spPr/>
      <dgm:t>
        <a:bodyPr/>
        <a:lstStyle/>
        <a:p>
          <a:endParaRPr lang="en-US"/>
        </a:p>
      </dgm:t>
    </dgm:pt>
    <dgm:pt modelId="{8C245AAA-3C8B-47E7-B21D-327317CED7E2}" type="pres">
      <dgm:prSet presAssocID="{BEF9BD07-8BBB-483A-A005-C7CB87F4AF03}" presName="node" presStyleLbl="node1" presStyleIdx="3" presStyleCnt="7" custScaleX="165622" custRadScaleRad="106930" custRadScaleInc="-39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A8C62-5183-4B9B-B58C-872756FD7244}" type="pres">
      <dgm:prSet presAssocID="{BEF9BD07-8BBB-483A-A005-C7CB87F4AF03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869FB1FE-6E5B-448C-9383-64A953CA9B55}" type="pres">
      <dgm:prSet presAssocID="{08D94CA7-0C2D-4079-AB3F-905E8C23ABB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9D6795B9-40A9-44D5-9A97-FE72A0296347}" type="pres">
      <dgm:prSet presAssocID="{1C67F713-277A-49ED-81D7-A502B1D475CC}" presName="node" presStyleLbl="node1" presStyleIdx="4" presStyleCnt="7" custScaleX="228136" custRadScaleRad="112841" custRadScaleInc="65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EE97E-A3C0-427D-92AB-27A355688FC8}" type="pres">
      <dgm:prSet presAssocID="{1C67F713-277A-49ED-81D7-A502B1D475CC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DF05EB6D-B8FD-4920-B212-4E1C9CAB2E87}" type="pres">
      <dgm:prSet presAssocID="{B581035F-455A-447E-8BB9-66132200CFD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D209993-65FA-4782-8676-89041892A606}" type="pres">
      <dgm:prSet presAssocID="{6DAA3D23-E9F1-42F9-91B7-BC43265B9AC4}" presName="node" presStyleLbl="node1" presStyleIdx="5" presStyleCnt="7" custScaleX="182363" custRadScaleRad="114507" custRadScaleInc="15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3A3B0-EC97-41E8-A1F8-676B01050384}" type="pres">
      <dgm:prSet presAssocID="{6DAA3D23-E9F1-42F9-91B7-BC43265B9AC4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A6AF40BD-53BD-4632-AB6C-9368917D3FD5}" type="pres">
      <dgm:prSet presAssocID="{55D9F0CC-D2E5-4FC5-90E2-87AE2F25164B}" presName="sibTrans" presStyleLbl="sibTrans2D1" presStyleIdx="5" presStyleCnt="7"/>
      <dgm:spPr/>
      <dgm:t>
        <a:bodyPr/>
        <a:lstStyle/>
        <a:p>
          <a:endParaRPr lang="en-US"/>
        </a:p>
      </dgm:t>
    </dgm:pt>
    <dgm:pt modelId="{81541C38-AF6C-4821-9988-586B51F0473A}" type="pres">
      <dgm:prSet presAssocID="{6EF597A7-E8EC-412D-920B-206B039A9D0D}" presName="node" presStyleLbl="node1" presStyleIdx="6" presStyleCnt="7" custAng="651000" custScaleX="182878" custRadScaleRad="111253" custRadScaleInc="-50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2796A-7BEE-4CD0-9528-F5C3A3A65F74}" type="pres">
      <dgm:prSet presAssocID="{6EF597A7-E8EC-412D-920B-206B039A9D0D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4299A4A7-4413-4E60-9AB2-BFA135A1417B}" type="pres">
      <dgm:prSet presAssocID="{A165AD1E-7ABF-4742-84E3-119AA85ADA2E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AC0C41B-BD10-42DC-B541-21E3665E3483}" type="presOf" srcId="{6EF597A7-E8EC-412D-920B-206B039A9D0D}" destId="{81541C38-AF6C-4821-9988-586B51F0473A}" srcOrd="0" destOrd="0" presId="urn:microsoft.com/office/officeart/2005/8/layout/radial6"/>
    <dgm:cxn modelId="{126DB550-E0ED-42EB-83E6-CD42E282140C}" srcId="{5B789799-688C-48AC-907E-D50C412D1807}" destId="{28CBF384-B61A-4AD0-B174-53E71263EC30}" srcOrd="0" destOrd="0" parTransId="{BAD5535F-64F5-47C2-9523-C4B794C9D8A6}" sibTransId="{4904FD35-6D86-41A4-9F13-6A95A3652DC2}"/>
    <dgm:cxn modelId="{0E10C14F-ED10-4B4E-9186-C7BCB13C4441}" type="presOf" srcId="{F8D2743E-6763-49AA-8D91-2BDEE539388C}" destId="{204D7D9D-FAD5-43F1-BE58-9682F07B5081}" srcOrd="0" destOrd="0" presId="urn:microsoft.com/office/officeart/2005/8/layout/radial6"/>
    <dgm:cxn modelId="{FD925CFE-6302-45D4-B62A-E2AD0C989DEB}" type="presOf" srcId="{BEF9BD07-8BBB-483A-A005-C7CB87F4AF03}" destId="{8C245AAA-3C8B-47E7-B21D-327317CED7E2}" srcOrd="0" destOrd="0" presId="urn:microsoft.com/office/officeart/2005/8/layout/radial6"/>
    <dgm:cxn modelId="{715FD849-23E9-4E09-9F1C-A86A60C2190B}" srcId="{5B789799-688C-48AC-907E-D50C412D1807}" destId="{6EF597A7-E8EC-412D-920B-206B039A9D0D}" srcOrd="6" destOrd="0" parTransId="{C2F7B88B-54D5-4978-A7B2-F8B0AB4A6C22}" sibTransId="{A165AD1E-7ABF-4742-84E3-119AA85ADA2E}"/>
    <dgm:cxn modelId="{3AB43624-A8C9-4004-A841-3435A1C4F507}" srcId="{5B789799-688C-48AC-907E-D50C412D1807}" destId="{BEF9BD07-8BBB-483A-A005-C7CB87F4AF03}" srcOrd="3" destOrd="0" parTransId="{B556BCB0-6849-49CA-B989-4225538CF92D}" sibTransId="{08D94CA7-0C2D-4079-AB3F-905E8C23ABB9}"/>
    <dgm:cxn modelId="{C3346262-94F1-411B-AF3F-3EDB5D434AE8}" srcId="{FA7EDA1C-8B99-49DC-9C29-3980785B01C8}" destId="{5B789799-688C-48AC-907E-D50C412D1807}" srcOrd="0" destOrd="0" parTransId="{AE13283C-DC60-40A0-90D9-AE5B57CAA0EE}" sibTransId="{AAB1EAB6-DA1F-481E-B8C6-F805FC7E0945}"/>
    <dgm:cxn modelId="{81571AF5-E2C8-4FCE-9DE3-6F6528C2323E}" srcId="{5B789799-688C-48AC-907E-D50C412D1807}" destId="{3E95F74C-B210-4420-B891-45BC573B508D}" srcOrd="2" destOrd="0" parTransId="{81202BA8-7555-421A-9A06-4CB11A484249}" sibTransId="{87AF9F73-1890-4984-A60A-1C0F13C57EDC}"/>
    <dgm:cxn modelId="{E027CC93-8324-4ABC-8400-F50473DDB39B}" type="presOf" srcId="{08D94CA7-0C2D-4079-AB3F-905E8C23ABB9}" destId="{869FB1FE-6E5B-448C-9383-64A953CA9B55}" srcOrd="0" destOrd="0" presId="urn:microsoft.com/office/officeart/2005/8/layout/radial6"/>
    <dgm:cxn modelId="{8C72085A-A8FF-441E-B317-3A991FA9CA03}" type="presOf" srcId="{4904FD35-6D86-41A4-9F13-6A95A3652DC2}" destId="{AD0177B5-A05B-4B55-9772-CC881802A2AA}" srcOrd="0" destOrd="0" presId="urn:microsoft.com/office/officeart/2005/8/layout/radial6"/>
    <dgm:cxn modelId="{E99DFC7A-5D66-4819-B4B4-5C1C5ACAFAF7}" type="presOf" srcId="{55D9F0CC-D2E5-4FC5-90E2-87AE2F25164B}" destId="{A6AF40BD-53BD-4632-AB6C-9368917D3FD5}" srcOrd="0" destOrd="0" presId="urn:microsoft.com/office/officeart/2005/8/layout/radial6"/>
    <dgm:cxn modelId="{A99DF982-D77A-4745-AB80-F559A61495B7}" type="presOf" srcId="{87AF9F73-1890-4984-A60A-1C0F13C57EDC}" destId="{E8551E71-1D66-4A67-9F31-24B7188C12A5}" srcOrd="0" destOrd="0" presId="urn:microsoft.com/office/officeart/2005/8/layout/radial6"/>
    <dgm:cxn modelId="{F1A0F70A-15D1-4172-915B-0F95AD2F3170}" type="presOf" srcId="{FA7EDA1C-8B99-49DC-9C29-3980785B01C8}" destId="{23F82F56-5A4C-4B44-858A-4B3F95E52C40}" srcOrd="0" destOrd="0" presId="urn:microsoft.com/office/officeart/2005/8/layout/radial6"/>
    <dgm:cxn modelId="{36425548-ECE5-4AD6-BA3F-AC9059283B3A}" type="presOf" srcId="{5B789799-688C-48AC-907E-D50C412D1807}" destId="{8FB6E1EA-D722-426A-8A1B-B7DA0BCD47A6}" srcOrd="0" destOrd="0" presId="urn:microsoft.com/office/officeart/2005/8/layout/radial6"/>
    <dgm:cxn modelId="{400BA697-A5BA-4084-8AC0-E0A19C04BC49}" type="presOf" srcId="{28CBF384-B61A-4AD0-B174-53E71263EC30}" destId="{B6DBAFF6-1F18-4CFF-A4A8-87A56623C57A}" srcOrd="0" destOrd="0" presId="urn:microsoft.com/office/officeart/2005/8/layout/radial6"/>
    <dgm:cxn modelId="{37B1B44A-7205-4D07-838B-AC3A8C239653}" srcId="{5B789799-688C-48AC-907E-D50C412D1807}" destId="{6DAA3D23-E9F1-42F9-91B7-BC43265B9AC4}" srcOrd="5" destOrd="0" parTransId="{0796E07A-DF9F-4883-AA92-AA8D79462E9E}" sibTransId="{55D9F0CC-D2E5-4FC5-90E2-87AE2F25164B}"/>
    <dgm:cxn modelId="{8591DE1B-54CA-40EB-8E4B-4258F103BF4A}" type="presOf" srcId="{1C67F713-277A-49ED-81D7-A502B1D475CC}" destId="{9D6795B9-40A9-44D5-9A97-FE72A0296347}" srcOrd="0" destOrd="0" presId="urn:microsoft.com/office/officeart/2005/8/layout/radial6"/>
    <dgm:cxn modelId="{53ACC2E0-9F0C-45CC-8739-2571D5CE92A6}" srcId="{5B789799-688C-48AC-907E-D50C412D1807}" destId="{F8D2743E-6763-49AA-8D91-2BDEE539388C}" srcOrd="1" destOrd="0" parTransId="{EE15F1C4-0CF8-4E1C-B527-2811CA674FA9}" sibTransId="{EC7E6770-1D7E-4734-A12E-59B644CC6CAC}"/>
    <dgm:cxn modelId="{0839A395-F8E2-4BE2-BCA1-0BF26AB52BAD}" type="presOf" srcId="{6DAA3D23-E9F1-42F9-91B7-BC43265B9AC4}" destId="{9D209993-65FA-4782-8676-89041892A606}" srcOrd="0" destOrd="0" presId="urn:microsoft.com/office/officeart/2005/8/layout/radial6"/>
    <dgm:cxn modelId="{AF1AF70A-C8B5-40AB-922F-2D4997FB661F}" type="presOf" srcId="{EC7E6770-1D7E-4734-A12E-59B644CC6CAC}" destId="{28D3F564-B66D-42D5-B346-92A70C05567F}" srcOrd="0" destOrd="0" presId="urn:microsoft.com/office/officeart/2005/8/layout/radial6"/>
    <dgm:cxn modelId="{E5477776-6615-4A9A-9B3B-D4B0626B2DC9}" type="presOf" srcId="{B581035F-455A-447E-8BB9-66132200CFD7}" destId="{DF05EB6D-B8FD-4920-B212-4E1C9CAB2E87}" srcOrd="0" destOrd="0" presId="urn:microsoft.com/office/officeart/2005/8/layout/radial6"/>
    <dgm:cxn modelId="{13A95F78-8189-4AC4-BAB7-BB8669BDFFA1}" type="presOf" srcId="{A165AD1E-7ABF-4742-84E3-119AA85ADA2E}" destId="{4299A4A7-4413-4E60-9AB2-BFA135A1417B}" srcOrd="0" destOrd="0" presId="urn:microsoft.com/office/officeart/2005/8/layout/radial6"/>
    <dgm:cxn modelId="{DB73050C-414C-4AA0-BF10-42831DE47932}" type="presOf" srcId="{3E95F74C-B210-4420-B891-45BC573B508D}" destId="{063AF506-6376-4617-9B75-306D48FB885A}" srcOrd="0" destOrd="0" presId="urn:microsoft.com/office/officeart/2005/8/layout/radial6"/>
    <dgm:cxn modelId="{98FC1990-D1D2-46CF-BC4B-2CF6E310960A}" srcId="{5B789799-688C-48AC-907E-D50C412D1807}" destId="{1C67F713-277A-49ED-81D7-A502B1D475CC}" srcOrd="4" destOrd="0" parTransId="{0DACE877-71E6-4A9C-9470-281D3BFCB634}" sibTransId="{B581035F-455A-447E-8BB9-66132200CFD7}"/>
    <dgm:cxn modelId="{84292957-A067-4B22-BA7E-88E2D69BC19C}" type="presParOf" srcId="{23F82F56-5A4C-4B44-858A-4B3F95E52C40}" destId="{8FB6E1EA-D722-426A-8A1B-B7DA0BCD47A6}" srcOrd="0" destOrd="0" presId="urn:microsoft.com/office/officeart/2005/8/layout/radial6"/>
    <dgm:cxn modelId="{0CAD78D0-852E-4942-9158-30653AB7E6A6}" type="presParOf" srcId="{23F82F56-5A4C-4B44-858A-4B3F95E52C40}" destId="{B6DBAFF6-1F18-4CFF-A4A8-87A56623C57A}" srcOrd="1" destOrd="0" presId="urn:microsoft.com/office/officeart/2005/8/layout/radial6"/>
    <dgm:cxn modelId="{39B21B16-1922-460A-AEFC-D3ECBEC094F6}" type="presParOf" srcId="{23F82F56-5A4C-4B44-858A-4B3F95E52C40}" destId="{AEF5356C-A4E2-4DD1-ACFA-DBBB648A5480}" srcOrd="2" destOrd="0" presId="urn:microsoft.com/office/officeart/2005/8/layout/radial6"/>
    <dgm:cxn modelId="{21785FFF-9E89-43A3-8520-397C0CDA2261}" type="presParOf" srcId="{23F82F56-5A4C-4B44-858A-4B3F95E52C40}" destId="{AD0177B5-A05B-4B55-9772-CC881802A2AA}" srcOrd="3" destOrd="0" presId="urn:microsoft.com/office/officeart/2005/8/layout/radial6"/>
    <dgm:cxn modelId="{15035BCC-A747-4D52-9C2B-71B74E9B1322}" type="presParOf" srcId="{23F82F56-5A4C-4B44-858A-4B3F95E52C40}" destId="{204D7D9D-FAD5-43F1-BE58-9682F07B5081}" srcOrd="4" destOrd="0" presId="urn:microsoft.com/office/officeart/2005/8/layout/radial6"/>
    <dgm:cxn modelId="{7389F50D-7648-4EFA-AF75-186061B8F466}" type="presParOf" srcId="{23F82F56-5A4C-4B44-858A-4B3F95E52C40}" destId="{04E03575-E186-4D42-816F-0553CC10FD0D}" srcOrd="5" destOrd="0" presId="urn:microsoft.com/office/officeart/2005/8/layout/radial6"/>
    <dgm:cxn modelId="{98F8F7A3-FBD9-4625-88F9-B21B1FC3ECBE}" type="presParOf" srcId="{23F82F56-5A4C-4B44-858A-4B3F95E52C40}" destId="{28D3F564-B66D-42D5-B346-92A70C05567F}" srcOrd="6" destOrd="0" presId="urn:microsoft.com/office/officeart/2005/8/layout/radial6"/>
    <dgm:cxn modelId="{8F2466B1-B673-46D8-BF05-6DA77B3EC592}" type="presParOf" srcId="{23F82F56-5A4C-4B44-858A-4B3F95E52C40}" destId="{063AF506-6376-4617-9B75-306D48FB885A}" srcOrd="7" destOrd="0" presId="urn:microsoft.com/office/officeart/2005/8/layout/radial6"/>
    <dgm:cxn modelId="{03709B59-09AC-47B5-8F02-0DFB50E23DE7}" type="presParOf" srcId="{23F82F56-5A4C-4B44-858A-4B3F95E52C40}" destId="{FB61DD23-87AE-44A1-924A-D6B3FA6600CF}" srcOrd="8" destOrd="0" presId="urn:microsoft.com/office/officeart/2005/8/layout/radial6"/>
    <dgm:cxn modelId="{1418C3A7-66E8-4E07-B1CC-8D8FDBC0E939}" type="presParOf" srcId="{23F82F56-5A4C-4B44-858A-4B3F95E52C40}" destId="{E8551E71-1D66-4A67-9F31-24B7188C12A5}" srcOrd="9" destOrd="0" presId="urn:microsoft.com/office/officeart/2005/8/layout/radial6"/>
    <dgm:cxn modelId="{2B145C14-4A5D-4A53-92E7-3E7683E9AF4C}" type="presParOf" srcId="{23F82F56-5A4C-4B44-858A-4B3F95E52C40}" destId="{8C245AAA-3C8B-47E7-B21D-327317CED7E2}" srcOrd="10" destOrd="0" presId="urn:microsoft.com/office/officeart/2005/8/layout/radial6"/>
    <dgm:cxn modelId="{41526177-E53F-41E3-A6FF-D1590F4E08FB}" type="presParOf" srcId="{23F82F56-5A4C-4B44-858A-4B3F95E52C40}" destId="{977A8C62-5183-4B9B-B58C-872756FD7244}" srcOrd="11" destOrd="0" presId="urn:microsoft.com/office/officeart/2005/8/layout/radial6"/>
    <dgm:cxn modelId="{50181835-72D7-4BF1-9B83-6530E266F48C}" type="presParOf" srcId="{23F82F56-5A4C-4B44-858A-4B3F95E52C40}" destId="{869FB1FE-6E5B-448C-9383-64A953CA9B55}" srcOrd="12" destOrd="0" presId="urn:microsoft.com/office/officeart/2005/8/layout/radial6"/>
    <dgm:cxn modelId="{AE7C7DD2-8DC5-4506-8FB0-AFC7E8768B4B}" type="presParOf" srcId="{23F82F56-5A4C-4B44-858A-4B3F95E52C40}" destId="{9D6795B9-40A9-44D5-9A97-FE72A0296347}" srcOrd="13" destOrd="0" presId="urn:microsoft.com/office/officeart/2005/8/layout/radial6"/>
    <dgm:cxn modelId="{0D69E6FA-970F-43E8-9DD6-E1ECD27451FB}" type="presParOf" srcId="{23F82F56-5A4C-4B44-858A-4B3F95E52C40}" destId="{288EE97E-A3C0-427D-92AB-27A355688FC8}" srcOrd="14" destOrd="0" presId="urn:microsoft.com/office/officeart/2005/8/layout/radial6"/>
    <dgm:cxn modelId="{D725758C-A184-484C-9265-2C2A879BE2C7}" type="presParOf" srcId="{23F82F56-5A4C-4B44-858A-4B3F95E52C40}" destId="{DF05EB6D-B8FD-4920-B212-4E1C9CAB2E87}" srcOrd="15" destOrd="0" presId="urn:microsoft.com/office/officeart/2005/8/layout/radial6"/>
    <dgm:cxn modelId="{73363D50-D36A-4ABA-874A-8C42C92CE8B6}" type="presParOf" srcId="{23F82F56-5A4C-4B44-858A-4B3F95E52C40}" destId="{9D209993-65FA-4782-8676-89041892A606}" srcOrd="16" destOrd="0" presId="urn:microsoft.com/office/officeart/2005/8/layout/radial6"/>
    <dgm:cxn modelId="{9014EAF7-9B66-436F-832A-3C77A005A03D}" type="presParOf" srcId="{23F82F56-5A4C-4B44-858A-4B3F95E52C40}" destId="{50E3A3B0-EC97-41E8-A1F8-676B01050384}" srcOrd="17" destOrd="0" presId="urn:microsoft.com/office/officeart/2005/8/layout/radial6"/>
    <dgm:cxn modelId="{CA8D4D3B-3365-4862-B923-45F0152CB80A}" type="presParOf" srcId="{23F82F56-5A4C-4B44-858A-4B3F95E52C40}" destId="{A6AF40BD-53BD-4632-AB6C-9368917D3FD5}" srcOrd="18" destOrd="0" presId="urn:microsoft.com/office/officeart/2005/8/layout/radial6"/>
    <dgm:cxn modelId="{30E3A2DD-8A58-48E5-ACC5-59CEDEF41E09}" type="presParOf" srcId="{23F82F56-5A4C-4B44-858A-4B3F95E52C40}" destId="{81541C38-AF6C-4821-9988-586B51F0473A}" srcOrd="19" destOrd="0" presId="urn:microsoft.com/office/officeart/2005/8/layout/radial6"/>
    <dgm:cxn modelId="{22333C70-7801-4F9E-AC30-9C8D0E482D99}" type="presParOf" srcId="{23F82F56-5A4C-4B44-858A-4B3F95E52C40}" destId="{8772796A-7BEE-4CD0-9528-F5C3A3A65F74}" srcOrd="20" destOrd="0" presId="urn:microsoft.com/office/officeart/2005/8/layout/radial6"/>
    <dgm:cxn modelId="{E47BE0EB-1554-4792-834D-EA8A95E09D72}" type="presParOf" srcId="{23F82F56-5A4C-4B44-858A-4B3F95E52C40}" destId="{4299A4A7-4413-4E60-9AB2-BFA135A1417B}" srcOrd="21" destOrd="0" presId="urn:microsoft.com/office/officeart/2005/8/layout/radial6"/>
  </dgm:cxnLst>
  <dgm:bg>
    <a:solidFill>
      <a:schemeClr val="accent6">
        <a:lumMod val="40000"/>
        <a:lumOff val="60000"/>
      </a:schemeClr>
    </a:solidFill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327D2D-F257-49EB-8E33-113AC94A42F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76736-B69A-480C-AC0B-18043BFDC5BC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নীতি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প্রণয়নের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যৌক্তিক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প্রয়োজনীয়তা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নির্ধারন</a:t>
          </a: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EE0C625-9B94-4A21-9EE2-23CEE08BFE6C}" type="parTrans" cxnId="{5B950197-298B-4FED-BA52-44D8D004DCF9}">
      <dgm:prSet/>
      <dgm:spPr/>
      <dgm:t>
        <a:bodyPr/>
        <a:lstStyle/>
        <a:p>
          <a:endParaRPr lang="en-US"/>
        </a:p>
      </dgm:t>
    </dgm:pt>
    <dgm:pt modelId="{8B8932A5-E842-47BB-B14B-132C37EAAFF8}" type="sibTrans" cxnId="{5B950197-298B-4FED-BA52-44D8D004DCF9}">
      <dgm:prSet/>
      <dgm:spPr>
        <a:ln w="28575"/>
      </dgm:spPr>
      <dgm:t>
        <a:bodyPr/>
        <a:lstStyle/>
        <a:p>
          <a:endParaRPr lang="en-US"/>
        </a:p>
      </dgm:t>
    </dgm:pt>
    <dgm:pt modelId="{0C4F147A-68B6-4E04-B2C8-9AB711662677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নীতি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প্রণয়নের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সিদ্ধান্ত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গ্রহণ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62B594FB-12F4-48DD-968D-6CDBEFBC8FF1}" type="parTrans" cxnId="{6B98C0BC-E767-4F88-8FBC-3F20238E22E1}">
      <dgm:prSet/>
      <dgm:spPr/>
      <dgm:t>
        <a:bodyPr/>
        <a:lstStyle/>
        <a:p>
          <a:endParaRPr lang="en-US"/>
        </a:p>
      </dgm:t>
    </dgm:pt>
    <dgm:pt modelId="{E0CB9F9F-A8E2-4828-84E1-3FCD4C133977}" type="sibTrans" cxnId="{6B98C0BC-E767-4F88-8FBC-3F20238E22E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7013171-309B-4179-BB0B-8C6B4046FC40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কমিটি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গঠন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202C4A38-5150-4D5F-AA56-A43015386804}" type="parTrans" cxnId="{323CCD68-9C6B-4DB1-ADD5-C8DBDE11D96B}">
      <dgm:prSet/>
      <dgm:spPr/>
      <dgm:t>
        <a:bodyPr/>
        <a:lstStyle/>
        <a:p>
          <a:endParaRPr lang="en-US"/>
        </a:p>
      </dgm:t>
    </dgm:pt>
    <dgm:pt modelId="{5BBBDD63-32D3-475F-A82E-4AC8B041DA02}" type="sibTrans" cxnId="{323CCD68-9C6B-4DB1-ADD5-C8DBDE11D96B}">
      <dgm:prSet/>
      <dgm:spPr>
        <a:ln w="28575"/>
      </dgm:spPr>
      <dgm:t>
        <a:bodyPr/>
        <a:lstStyle/>
        <a:p>
          <a:endParaRPr lang="en-US"/>
        </a:p>
      </dgm:t>
    </dgm:pt>
    <dgm:pt modelId="{B06099DA-EEBE-4E05-A320-00F7511F9413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নীতির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বিষয়াদি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বিশ্লেষণ</a:t>
          </a:r>
          <a:endParaRPr lang="en-US" sz="1800" dirty="0" smtClean="0">
            <a:latin typeface="SutonnyOMJ" panose="01010600010101010101" pitchFamily="2" charset="0"/>
            <a:cs typeface="SutonnyOMJ" panose="01010600010101010101" pitchFamily="2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96E6DFAA-3A9A-4A9E-B1BE-BA505B948A6D}" type="parTrans" cxnId="{A31D47A6-ECF0-4C33-A23E-FCF13D392E0B}">
      <dgm:prSet/>
      <dgm:spPr/>
      <dgm:t>
        <a:bodyPr/>
        <a:lstStyle/>
        <a:p>
          <a:endParaRPr lang="en-US"/>
        </a:p>
      </dgm:t>
    </dgm:pt>
    <dgm:pt modelId="{63F61871-349C-4E4B-9205-3BCD8C6A62B4}" type="sibTrans" cxnId="{A31D47A6-ECF0-4C33-A23E-FCF13D392E0B}">
      <dgm:prSet/>
      <dgm:spPr>
        <a:ln w="28575"/>
      </dgm:spPr>
      <dgm:t>
        <a:bodyPr/>
        <a:lstStyle/>
        <a:p>
          <a:endParaRPr lang="en-US"/>
        </a:p>
      </dgm:t>
    </dgm:pt>
    <dgm:pt modelId="{1B929F1F-08E7-4E1C-858B-FD04340D9285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খসড়া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নীতি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প্রস্তুত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করণ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1800" dirty="0" smtClean="0">
            <a:latin typeface="SutonnyOMJ" panose="01010600010101010101" pitchFamily="2" charset="0"/>
            <a:cs typeface="SutonnyOMJ" panose="01010600010101010101" pitchFamily="2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B35632AC-761D-42EB-B405-9A414FA8BCE5}" type="parTrans" cxnId="{A792AA9B-E15F-4A74-A8E2-09893E2F867C}">
      <dgm:prSet/>
      <dgm:spPr/>
      <dgm:t>
        <a:bodyPr/>
        <a:lstStyle/>
        <a:p>
          <a:endParaRPr lang="en-US"/>
        </a:p>
      </dgm:t>
    </dgm:pt>
    <dgm:pt modelId="{1BA5C3E3-F3F3-47C5-87F8-16F661EA6A48}" type="sibTrans" cxnId="{A792AA9B-E15F-4A74-A8E2-09893E2F867C}">
      <dgm:prSet/>
      <dgm:spPr>
        <a:ln w="28575"/>
      </dgm:spPr>
      <dgm:t>
        <a:bodyPr/>
        <a:lstStyle/>
        <a:p>
          <a:endParaRPr lang="en-US"/>
        </a:p>
      </dgm:t>
    </dgm:pt>
    <dgm:pt modelId="{61902E86-ACAD-4DDE-903F-4B4E5F705746}">
      <dgm:prSet phldrT="[Text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খসড়া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নীতি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অনুমোদন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ও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বিধিবদ্ধকরণ</a:t>
          </a:r>
          <a:endParaRPr lang="en-US" sz="1800" dirty="0" smtClean="0">
            <a:latin typeface="SutonnyOMJ" panose="01010600010101010101" pitchFamily="2" charset="0"/>
            <a:cs typeface="SutonnyOMJ" panose="01010600010101010101" pitchFamily="2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2FDDBE4-893F-495B-9054-EB89298D8233}" type="parTrans" cxnId="{5D60E1C4-A149-4136-A5A5-FA7D5E7F7F25}">
      <dgm:prSet/>
      <dgm:spPr/>
      <dgm:t>
        <a:bodyPr/>
        <a:lstStyle/>
        <a:p>
          <a:endParaRPr lang="en-US"/>
        </a:p>
      </dgm:t>
    </dgm:pt>
    <dgm:pt modelId="{C756EBCA-D189-40B7-9E04-95EC5704CA57}" type="sibTrans" cxnId="{5D60E1C4-A149-4136-A5A5-FA7D5E7F7F25}">
      <dgm:prSet/>
      <dgm:spPr>
        <a:ln w="28575"/>
      </dgm:spPr>
      <dgm:t>
        <a:bodyPr/>
        <a:lstStyle/>
        <a:p>
          <a:endParaRPr lang="en-US"/>
        </a:p>
      </dgm:t>
    </dgm:pt>
    <dgm:pt modelId="{83EDE471-E473-4AD7-A255-E761C9E5EC0A}">
      <dgm:prSet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জনসমর্থনে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আনুষঙ্গিক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ব্যবস্থা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গ্রহণ</a:t>
          </a:r>
          <a:endParaRPr lang="en-US" sz="1800" dirty="0" smtClean="0">
            <a:latin typeface="SutonnyOMJ" panose="01010600010101010101" pitchFamily="2" charset="0"/>
            <a:cs typeface="SutonnyOMJ" panose="01010600010101010101" pitchFamily="2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E62512D-0C01-488C-9EDD-0A4A50B8C281}" type="parTrans" cxnId="{7D3990C3-B66D-4459-9F01-3CC7D46A290F}">
      <dgm:prSet/>
      <dgm:spPr/>
      <dgm:t>
        <a:bodyPr/>
        <a:lstStyle/>
        <a:p>
          <a:endParaRPr lang="en-US"/>
        </a:p>
      </dgm:t>
    </dgm:pt>
    <dgm:pt modelId="{D672B10C-C12B-48ED-B038-3AD4D1A51D05}" type="sibTrans" cxnId="{7D3990C3-B66D-4459-9F01-3CC7D46A290F}">
      <dgm:prSet/>
      <dgm:spPr>
        <a:ln w="28575"/>
      </dgm:spPr>
      <dgm:t>
        <a:bodyPr/>
        <a:lstStyle/>
        <a:p>
          <a:endParaRPr lang="en-US"/>
        </a:p>
      </dgm:t>
    </dgm:pt>
    <dgm:pt modelId="{C9BBFE72-7169-4FCD-9CD1-F5CDF2C56208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পরীক্ষামূলক</a:t>
          </a:r>
          <a:r>
            <a:rPr lang="en-GB" sz="1800" dirty="0" smtClean="0"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GB" sz="1800" dirty="0" err="1" smtClean="0">
              <a:latin typeface="SutonnyOMJ" panose="01010600010101010101" pitchFamily="2" charset="0"/>
              <a:cs typeface="SutonnyOMJ" panose="01010600010101010101" pitchFamily="2" charset="0"/>
            </a:rPr>
            <a:t>অনুশীলন</a:t>
          </a:r>
          <a:endParaRPr lang="en-US" sz="1800" dirty="0" smtClean="0">
            <a:latin typeface="SutonnyOMJ" panose="01010600010101010101" pitchFamily="2" charset="0"/>
            <a:cs typeface="SutonnyOMJ" panose="01010600010101010101" pitchFamily="2" charset="0"/>
          </a:endParaRP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CCB96BB5-9CB5-4071-AAF0-A774F9E6649D}" type="parTrans" cxnId="{C2ACDAFC-ECF3-4132-B2E2-1BBA4F32C1BD}">
      <dgm:prSet/>
      <dgm:spPr/>
      <dgm:t>
        <a:bodyPr/>
        <a:lstStyle/>
        <a:p>
          <a:endParaRPr lang="en-US"/>
        </a:p>
      </dgm:t>
    </dgm:pt>
    <dgm:pt modelId="{19C2962B-422E-42E1-9264-1679AD20ADBB}" type="sibTrans" cxnId="{C2ACDAFC-ECF3-4132-B2E2-1BBA4F32C1BD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499DB52-4C26-4FE9-85A9-D69949C1BAEF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 smtClean="0"/>
            <a:t>নীতির</a:t>
          </a:r>
          <a:r>
            <a:rPr lang="en-GB" dirty="0" smtClean="0"/>
            <a:t> </a:t>
          </a:r>
          <a:r>
            <a:rPr lang="en-GB" dirty="0" err="1" smtClean="0"/>
            <a:t>চুড়ান্ত</a:t>
          </a:r>
          <a:r>
            <a:rPr lang="en-GB" dirty="0" smtClean="0"/>
            <a:t> </a:t>
          </a:r>
          <a:r>
            <a:rPr lang="en-GB" dirty="0" err="1" smtClean="0"/>
            <a:t>অনুমোদন</a:t>
          </a:r>
          <a:r>
            <a:rPr lang="en-GB" dirty="0" smtClean="0"/>
            <a:t> ও </a:t>
          </a:r>
          <a:r>
            <a:rPr lang="en-GB" dirty="0" err="1" smtClean="0"/>
            <a:t>বাস্তবায়ন</a:t>
          </a:r>
          <a:endParaRPr lang="en-US" dirty="0"/>
        </a:p>
      </dgm:t>
    </dgm:pt>
    <dgm:pt modelId="{68272B49-AD01-4182-880A-17EB4A8BA6C8}" type="parTrans" cxnId="{FBB131E9-FAF6-4AE4-A696-FC5564C20831}">
      <dgm:prSet/>
      <dgm:spPr/>
      <dgm:t>
        <a:bodyPr/>
        <a:lstStyle/>
        <a:p>
          <a:endParaRPr lang="en-US"/>
        </a:p>
      </dgm:t>
    </dgm:pt>
    <dgm:pt modelId="{09EF4D15-6BF9-453C-BF05-3AB34DB5B201}" type="sibTrans" cxnId="{FBB131E9-FAF6-4AE4-A696-FC5564C20831}">
      <dgm:prSet/>
      <dgm:spPr>
        <a:ln w="28575"/>
      </dgm:spPr>
      <dgm:t>
        <a:bodyPr/>
        <a:lstStyle/>
        <a:p>
          <a:endParaRPr lang="en-US"/>
        </a:p>
      </dgm:t>
    </dgm:pt>
    <dgm:pt modelId="{9C96D4E2-3790-49C7-8629-59CACB4ED68F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dirty="0" err="1" smtClean="0"/>
            <a:t>সমূল্যায়ন</a:t>
          </a:r>
          <a:endParaRPr lang="en-US" dirty="0"/>
        </a:p>
      </dgm:t>
    </dgm:pt>
    <dgm:pt modelId="{E1F09306-1BD2-4FC4-9128-251205D6C206}" type="parTrans" cxnId="{1DE29F36-049D-4790-83E2-AFD519FC1716}">
      <dgm:prSet/>
      <dgm:spPr/>
      <dgm:t>
        <a:bodyPr/>
        <a:lstStyle/>
        <a:p>
          <a:endParaRPr lang="en-US"/>
        </a:p>
      </dgm:t>
    </dgm:pt>
    <dgm:pt modelId="{C3B3DF08-144E-418D-BCD6-C4CF8A6F4087}" type="sibTrans" cxnId="{1DE29F36-049D-4790-83E2-AFD519FC1716}">
      <dgm:prSet/>
      <dgm:spPr/>
      <dgm:t>
        <a:bodyPr/>
        <a:lstStyle/>
        <a:p>
          <a:endParaRPr lang="en-US"/>
        </a:p>
      </dgm:t>
    </dgm:pt>
    <dgm:pt modelId="{0C4B8A0D-38FB-4AA8-9C74-D982D98CCDE0}" type="pres">
      <dgm:prSet presAssocID="{D6327D2D-F257-49EB-8E33-113AC94A42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5A429-E8E2-4B3D-81CF-CEA59F864D2F}" type="pres">
      <dgm:prSet presAssocID="{8D876736-B69A-480C-AC0B-18043BFDC5BC}" presName="node" presStyleLbl="node1" presStyleIdx="0" presStyleCnt="10" custScaleY="106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9A583-88AB-4CF8-B04F-6BE39B643092}" type="pres">
      <dgm:prSet presAssocID="{8B8932A5-E842-47BB-B14B-132C37EAAFF8}" presName="sibTrans" presStyleLbl="sibTrans1D1" presStyleIdx="0" presStyleCnt="9"/>
      <dgm:spPr/>
      <dgm:t>
        <a:bodyPr/>
        <a:lstStyle/>
        <a:p>
          <a:endParaRPr lang="en-US"/>
        </a:p>
      </dgm:t>
    </dgm:pt>
    <dgm:pt modelId="{3893D57A-19CC-4653-9164-1D6E56FEFE1C}" type="pres">
      <dgm:prSet presAssocID="{8B8932A5-E842-47BB-B14B-132C37EAAFF8}" presName="connectorText" presStyleLbl="sibTrans1D1" presStyleIdx="0" presStyleCnt="9"/>
      <dgm:spPr/>
      <dgm:t>
        <a:bodyPr/>
        <a:lstStyle/>
        <a:p>
          <a:endParaRPr lang="en-US"/>
        </a:p>
      </dgm:t>
    </dgm:pt>
    <dgm:pt modelId="{523317BE-26D9-49C6-81F0-EA8FA9B9990C}" type="pres">
      <dgm:prSet presAssocID="{0C4F147A-68B6-4E04-B2C8-9AB71166267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7301C-A78A-4F1D-B638-A11137B0F7BF}" type="pres">
      <dgm:prSet presAssocID="{E0CB9F9F-A8E2-4828-84E1-3FCD4C133977}" presName="sibTrans" presStyleLbl="sibTrans1D1" presStyleIdx="1" presStyleCnt="9"/>
      <dgm:spPr/>
      <dgm:t>
        <a:bodyPr/>
        <a:lstStyle/>
        <a:p>
          <a:endParaRPr lang="en-US"/>
        </a:p>
      </dgm:t>
    </dgm:pt>
    <dgm:pt modelId="{3FEFF9F5-94E0-464B-B2D7-91125BA8F1FF}" type="pres">
      <dgm:prSet presAssocID="{E0CB9F9F-A8E2-4828-84E1-3FCD4C133977}" presName="connectorText" presStyleLbl="sibTrans1D1" presStyleIdx="1" presStyleCnt="9"/>
      <dgm:spPr/>
      <dgm:t>
        <a:bodyPr/>
        <a:lstStyle/>
        <a:p>
          <a:endParaRPr lang="en-US"/>
        </a:p>
      </dgm:t>
    </dgm:pt>
    <dgm:pt modelId="{938669F2-F8E6-4C25-A95E-E9C906AA3E6F}" type="pres">
      <dgm:prSet presAssocID="{D7013171-309B-4179-BB0B-8C6B4046FC4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1F853-B126-418C-9207-6E27FA0392F1}" type="pres">
      <dgm:prSet presAssocID="{5BBBDD63-32D3-475F-A82E-4AC8B041DA02}" presName="sibTrans" presStyleLbl="sibTrans1D1" presStyleIdx="2" presStyleCnt="9"/>
      <dgm:spPr/>
      <dgm:t>
        <a:bodyPr/>
        <a:lstStyle/>
        <a:p>
          <a:endParaRPr lang="en-US"/>
        </a:p>
      </dgm:t>
    </dgm:pt>
    <dgm:pt modelId="{994553C6-6047-4EB4-AFDB-1A5E076A2840}" type="pres">
      <dgm:prSet presAssocID="{5BBBDD63-32D3-475F-A82E-4AC8B041DA02}" presName="connectorText" presStyleLbl="sibTrans1D1" presStyleIdx="2" presStyleCnt="9"/>
      <dgm:spPr/>
      <dgm:t>
        <a:bodyPr/>
        <a:lstStyle/>
        <a:p>
          <a:endParaRPr lang="en-US"/>
        </a:p>
      </dgm:t>
    </dgm:pt>
    <dgm:pt modelId="{3F5143A7-6F9C-4B23-9653-AD13A420D0DA}" type="pres">
      <dgm:prSet presAssocID="{B06099DA-EEBE-4E05-A320-00F7511F941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E9604-73F5-4E50-9A71-588B84AA49B7}" type="pres">
      <dgm:prSet presAssocID="{63F61871-349C-4E4B-9205-3BCD8C6A62B4}" presName="sibTrans" presStyleLbl="sibTrans1D1" presStyleIdx="3" presStyleCnt="9"/>
      <dgm:spPr/>
      <dgm:t>
        <a:bodyPr/>
        <a:lstStyle/>
        <a:p>
          <a:endParaRPr lang="en-US"/>
        </a:p>
      </dgm:t>
    </dgm:pt>
    <dgm:pt modelId="{00880F50-774C-46A8-9881-6E85D47AD57C}" type="pres">
      <dgm:prSet presAssocID="{63F61871-349C-4E4B-9205-3BCD8C6A62B4}" presName="connectorText" presStyleLbl="sibTrans1D1" presStyleIdx="3" presStyleCnt="9"/>
      <dgm:spPr/>
      <dgm:t>
        <a:bodyPr/>
        <a:lstStyle/>
        <a:p>
          <a:endParaRPr lang="en-US"/>
        </a:p>
      </dgm:t>
    </dgm:pt>
    <dgm:pt modelId="{12744149-3E90-4173-A10E-46D1DB02AFF2}" type="pres">
      <dgm:prSet presAssocID="{1B929F1F-08E7-4E1C-858B-FD04340D9285}" presName="node" presStyleLbl="node1" presStyleIdx="4" presStyleCnt="10" custLinFactNeighborX="9" custLinFactNeighborY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DE135-8406-4162-823A-8FCEA9914171}" type="pres">
      <dgm:prSet presAssocID="{1BA5C3E3-F3F3-47C5-87F8-16F661EA6A48}" presName="sibTrans" presStyleLbl="sibTrans1D1" presStyleIdx="4" presStyleCnt="9"/>
      <dgm:spPr/>
      <dgm:t>
        <a:bodyPr/>
        <a:lstStyle/>
        <a:p>
          <a:endParaRPr lang="en-US"/>
        </a:p>
      </dgm:t>
    </dgm:pt>
    <dgm:pt modelId="{9D0FF390-ADA0-4031-B194-F20EA41A4F56}" type="pres">
      <dgm:prSet presAssocID="{1BA5C3E3-F3F3-47C5-87F8-16F661EA6A48}" presName="connectorText" presStyleLbl="sibTrans1D1" presStyleIdx="4" presStyleCnt="9"/>
      <dgm:spPr/>
      <dgm:t>
        <a:bodyPr/>
        <a:lstStyle/>
        <a:p>
          <a:endParaRPr lang="en-US"/>
        </a:p>
      </dgm:t>
    </dgm:pt>
    <dgm:pt modelId="{EC05B98E-F639-49A5-AA68-4E93772240DA}" type="pres">
      <dgm:prSet presAssocID="{61902E86-ACAD-4DDE-903F-4B4E5F705746}" presName="node" presStyleLbl="node1" presStyleIdx="5" presStyleCnt="10" custLinFactNeighborX="9" custLinFactNeighborY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CE5C6-0410-47D5-93C9-89F29F8915AA}" type="pres">
      <dgm:prSet presAssocID="{C756EBCA-D189-40B7-9E04-95EC5704CA57}" presName="sibTrans" presStyleLbl="sibTrans1D1" presStyleIdx="5" presStyleCnt="9"/>
      <dgm:spPr/>
      <dgm:t>
        <a:bodyPr/>
        <a:lstStyle/>
        <a:p>
          <a:endParaRPr lang="en-US"/>
        </a:p>
      </dgm:t>
    </dgm:pt>
    <dgm:pt modelId="{7BF39903-B499-4CD7-9213-3E607C7D6A51}" type="pres">
      <dgm:prSet presAssocID="{C756EBCA-D189-40B7-9E04-95EC5704CA57}" presName="connectorText" presStyleLbl="sibTrans1D1" presStyleIdx="5" presStyleCnt="9"/>
      <dgm:spPr/>
      <dgm:t>
        <a:bodyPr/>
        <a:lstStyle/>
        <a:p>
          <a:endParaRPr lang="en-US"/>
        </a:p>
      </dgm:t>
    </dgm:pt>
    <dgm:pt modelId="{3ED45445-8941-426D-B9EA-A3A9CE80AE3A}" type="pres">
      <dgm:prSet presAssocID="{83EDE471-E473-4AD7-A255-E761C9E5EC0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536F8-8B68-48DB-B6D2-59DF1FA82412}" type="pres">
      <dgm:prSet presAssocID="{D672B10C-C12B-48ED-B038-3AD4D1A51D05}" presName="sibTrans" presStyleLbl="sibTrans1D1" presStyleIdx="6" presStyleCnt="9"/>
      <dgm:spPr/>
      <dgm:t>
        <a:bodyPr/>
        <a:lstStyle/>
        <a:p>
          <a:endParaRPr lang="en-US"/>
        </a:p>
      </dgm:t>
    </dgm:pt>
    <dgm:pt modelId="{DEA206AF-8EA4-489F-98EC-970EFE3875E1}" type="pres">
      <dgm:prSet presAssocID="{D672B10C-C12B-48ED-B038-3AD4D1A51D05}" presName="connectorText" presStyleLbl="sibTrans1D1" presStyleIdx="6" presStyleCnt="9"/>
      <dgm:spPr/>
      <dgm:t>
        <a:bodyPr/>
        <a:lstStyle/>
        <a:p>
          <a:endParaRPr lang="en-US"/>
        </a:p>
      </dgm:t>
    </dgm:pt>
    <dgm:pt modelId="{38A172E1-0153-48FB-8F3E-6A3992642B28}" type="pres">
      <dgm:prSet presAssocID="{C9BBFE72-7169-4FCD-9CD1-F5CDF2C5620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B0293-92B8-452E-930A-80B36E5473AD}" type="pres">
      <dgm:prSet presAssocID="{19C2962B-422E-42E1-9264-1679AD20ADBB}" presName="sibTrans" presStyleLbl="sibTrans1D1" presStyleIdx="7" presStyleCnt="9"/>
      <dgm:spPr/>
      <dgm:t>
        <a:bodyPr/>
        <a:lstStyle/>
        <a:p>
          <a:endParaRPr lang="en-US"/>
        </a:p>
      </dgm:t>
    </dgm:pt>
    <dgm:pt modelId="{133C09D0-178C-4A2C-A3C1-4C130E5CC00A}" type="pres">
      <dgm:prSet presAssocID="{19C2962B-422E-42E1-9264-1679AD20ADBB}" presName="connectorText" presStyleLbl="sibTrans1D1" presStyleIdx="7" presStyleCnt="9"/>
      <dgm:spPr/>
      <dgm:t>
        <a:bodyPr/>
        <a:lstStyle/>
        <a:p>
          <a:endParaRPr lang="en-US"/>
        </a:p>
      </dgm:t>
    </dgm:pt>
    <dgm:pt modelId="{CA07B1BA-DEF6-42BD-886E-3EDDC73DD893}" type="pres">
      <dgm:prSet presAssocID="{0499DB52-4C26-4FE9-85A9-D69949C1BAE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789BD-D228-4F9A-AA78-FA265EE00132}" type="pres">
      <dgm:prSet presAssocID="{09EF4D15-6BF9-453C-BF05-3AB34DB5B201}" presName="sibTrans" presStyleLbl="sibTrans1D1" presStyleIdx="8" presStyleCnt="9"/>
      <dgm:spPr/>
      <dgm:t>
        <a:bodyPr/>
        <a:lstStyle/>
        <a:p>
          <a:endParaRPr lang="en-US"/>
        </a:p>
      </dgm:t>
    </dgm:pt>
    <dgm:pt modelId="{9CD3AFFD-4101-4FBE-ABE3-25F968ABF9A9}" type="pres">
      <dgm:prSet presAssocID="{09EF4D15-6BF9-453C-BF05-3AB34DB5B201}" presName="connectorText" presStyleLbl="sibTrans1D1" presStyleIdx="8" presStyleCnt="9"/>
      <dgm:spPr/>
      <dgm:t>
        <a:bodyPr/>
        <a:lstStyle/>
        <a:p>
          <a:endParaRPr lang="en-US"/>
        </a:p>
      </dgm:t>
    </dgm:pt>
    <dgm:pt modelId="{A2BCEA01-7B32-4426-B453-D115D4FA2BEB}" type="pres">
      <dgm:prSet presAssocID="{9C96D4E2-3790-49C7-8629-59CACB4ED68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696BB-89A3-44B6-9258-9F1324DE229F}" type="presOf" srcId="{5BBBDD63-32D3-475F-A82E-4AC8B041DA02}" destId="{0EE1F853-B126-418C-9207-6E27FA0392F1}" srcOrd="0" destOrd="0" presId="urn:microsoft.com/office/officeart/2005/8/layout/bProcess3"/>
    <dgm:cxn modelId="{97B7DDEE-A780-4BBA-98FD-B4D85579F2F9}" type="presOf" srcId="{63F61871-349C-4E4B-9205-3BCD8C6A62B4}" destId="{00880F50-774C-46A8-9881-6E85D47AD57C}" srcOrd="1" destOrd="0" presId="urn:microsoft.com/office/officeart/2005/8/layout/bProcess3"/>
    <dgm:cxn modelId="{5310DDFC-5B3B-468B-A5DE-842EB7463CDF}" type="presOf" srcId="{1BA5C3E3-F3F3-47C5-87F8-16F661EA6A48}" destId="{9D0FF390-ADA0-4031-B194-F20EA41A4F56}" srcOrd="1" destOrd="0" presId="urn:microsoft.com/office/officeart/2005/8/layout/bProcess3"/>
    <dgm:cxn modelId="{5D60E1C4-A149-4136-A5A5-FA7D5E7F7F25}" srcId="{D6327D2D-F257-49EB-8E33-113AC94A42F2}" destId="{61902E86-ACAD-4DDE-903F-4B4E5F705746}" srcOrd="5" destOrd="0" parTransId="{C2FDDBE4-893F-495B-9054-EB89298D8233}" sibTransId="{C756EBCA-D189-40B7-9E04-95EC5704CA57}"/>
    <dgm:cxn modelId="{724E50C8-4734-49D7-B4DF-19FF0F578DDA}" type="presOf" srcId="{8B8932A5-E842-47BB-B14B-132C37EAAFF8}" destId="{9809A583-88AB-4CF8-B04F-6BE39B643092}" srcOrd="0" destOrd="0" presId="urn:microsoft.com/office/officeart/2005/8/layout/bProcess3"/>
    <dgm:cxn modelId="{323CCD68-9C6B-4DB1-ADD5-C8DBDE11D96B}" srcId="{D6327D2D-F257-49EB-8E33-113AC94A42F2}" destId="{D7013171-309B-4179-BB0B-8C6B4046FC40}" srcOrd="2" destOrd="0" parTransId="{202C4A38-5150-4D5F-AA56-A43015386804}" sibTransId="{5BBBDD63-32D3-475F-A82E-4AC8B041DA02}"/>
    <dgm:cxn modelId="{FAF5DE7B-E2F5-4128-89B2-AC03F0BD6945}" type="presOf" srcId="{09EF4D15-6BF9-453C-BF05-3AB34DB5B201}" destId="{45C789BD-D228-4F9A-AA78-FA265EE00132}" srcOrd="0" destOrd="0" presId="urn:microsoft.com/office/officeart/2005/8/layout/bProcess3"/>
    <dgm:cxn modelId="{2332D921-5A61-4697-8E0E-B109DE2E97CD}" type="presOf" srcId="{B06099DA-EEBE-4E05-A320-00F7511F9413}" destId="{3F5143A7-6F9C-4B23-9653-AD13A420D0DA}" srcOrd="0" destOrd="0" presId="urn:microsoft.com/office/officeart/2005/8/layout/bProcess3"/>
    <dgm:cxn modelId="{CD774858-9308-426C-9008-412DE9B71E00}" type="presOf" srcId="{D7013171-309B-4179-BB0B-8C6B4046FC40}" destId="{938669F2-F8E6-4C25-A95E-E9C906AA3E6F}" srcOrd="0" destOrd="0" presId="urn:microsoft.com/office/officeart/2005/8/layout/bProcess3"/>
    <dgm:cxn modelId="{159BDFBE-4654-4058-8A29-8A1AA494778B}" type="presOf" srcId="{9C96D4E2-3790-49C7-8629-59CACB4ED68F}" destId="{A2BCEA01-7B32-4426-B453-D115D4FA2BEB}" srcOrd="0" destOrd="0" presId="urn:microsoft.com/office/officeart/2005/8/layout/bProcess3"/>
    <dgm:cxn modelId="{C2ACDAFC-ECF3-4132-B2E2-1BBA4F32C1BD}" srcId="{D6327D2D-F257-49EB-8E33-113AC94A42F2}" destId="{C9BBFE72-7169-4FCD-9CD1-F5CDF2C56208}" srcOrd="7" destOrd="0" parTransId="{CCB96BB5-9CB5-4071-AAF0-A774F9E6649D}" sibTransId="{19C2962B-422E-42E1-9264-1679AD20ADBB}"/>
    <dgm:cxn modelId="{DE2655E8-C675-49AC-AA9B-52C7E7B1A8C3}" type="presOf" srcId="{D672B10C-C12B-48ED-B038-3AD4D1A51D05}" destId="{35A536F8-8B68-48DB-B6D2-59DF1FA82412}" srcOrd="0" destOrd="0" presId="urn:microsoft.com/office/officeart/2005/8/layout/bProcess3"/>
    <dgm:cxn modelId="{DDB6771B-D3ED-4470-9F00-333830CE075F}" type="presOf" srcId="{D672B10C-C12B-48ED-B038-3AD4D1A51D05}" destId="{DEA206AF-8EA4-489F-98EC-970EFE3875E1}" srcOrd="1" destOrd="0" presId="urn:microsoft.com/office/officeart/2005/8/layout/bProcess3"/>
    <dgm:cxn modelId="{2D5E78D8-C09B-4D5C-9312-A5EDEDD3C190}" type="presOf" srcId="{1BA5C3E3-F3F3-47C5-87F8-16F661EA6A48}" destId="{6FCDE135-8406-4162-823A-8FCEA9914171}" srcOrd="0" destOrd="0" presId="urn:microsoft.com/office/officeart/2005/8/layout/bProcess3"/>
    <dgm:cxn modelId="{7748F94B-7E10-407A-9266-6C8A6055A537}" type="presOf" srcId="{19C2962B-422E-42E1-9264-1679AD20ADBB}" destId="{1C4B0293-92B8-452E-930A-80B36E5473AD}" srcOrd="0" destOrd="0" presId="urn:microsoft.com/office/officeart/2005/8/layout/bProcess3"/>
    <dgm:cxn modelId="{1D9880F9-1FF1-42D9-A9E8-001095B3CED5}" type="presOf" srcId="{0C4F147A-68B6-4E04-B2C8-9AB711662677}" destId="{523317BE-26D9-49C6-81F0-EA8FA9B9990C}" srcOrd="0" destOrd="0" presId="urn:microsoft.com/office/officeart/2005/8/layout/bProcess3"/>
    <dgm:cxn modelId="{BBBBC236-C635-4866-9798-E4C78636DD5B}" type="presOf" srcId="{1B929F1F-08E7-4E1C-858B-FD04340D9285}" destId="{12744149-3E90-4173-A10E-46D1DB02AFF2}" srcOrd="0" destOrd="0" presId="urn:microsoft.com/office/officeart/2005/8/layout/bProcess3"/>
    <dgm:cxn modelId="{0C7BF38F-DF1B-4E47-97D4-17D0827BFBF6}" type="presOf" srcId="{8B8932A5-E842-47BB-B14B-132C37EAAFF8}" destId="{3893D57A-19CC-4653-9164-1D6E56FEFE1C}" srcOrd="1" destOrd="0" presId="urn:microsoft.com/office/officeart/2005/8/layout/bProcess3"/>
    <dgm:cxn modelId="{7D3990C3-B66D-4459-9F01-3CC7D46A290F}" srcId="{D6327D2D-F257-49EB-8E33-113AC94A42F2}" destId="{83EDE471-E473-4AD7-A255-E761C9E5EC0A}" srcOrd="6" destOrd="0" parTransId="{CE62512D-0C01-488C-9EDD-0A4A50B8C281}" sibTransId="{D672B10C-C12B-48ED-B038-3AD4D1A51D05}"/>
    <dgm:cxn modelId="{637124B7-9981-4F55-A2F0-1DE82671CBF6}" type="presOf" srcId="{63F61871-349C-4E4B-9205-3BCD8C6A62B4}" destId="{967E9604-73F5-4E50-9A71-588B84AA49B7}" srcOrd="0" destOrd="0" presId="urn:microsoft.com/office/officeart/2005/8/layout/bProcess3"/>
    <dgm:cxn modelId="{A2C52AB0-A9B2-40E6-9B16-627615AA0BB0}" type="presOf" srcId="{61902E86-ACAD-4DDE-903F-4B4E5F705746}" destId="{EC05B98E-F639-49A5-AA68-4E93772240DA}" srcOrd="0" destOrd="0" presId="urn:microsoft.com/office/officeart/2005/8/layout/bProcess3"/>
    <dgm:cxn modelId="{A31D47A6-ECF0-4C33-A23E-FCF13D392E0B}" srcId="{D6327D2D-F257-49EB-8E33-113AC94A42F2}" destId="{B06099DA-EEBE-4E05-A320-00F7511F9413}" srcOrd="3" destOrd="0" parTransId="{96E6DFAA-3A9A-4A9E-B1BE-BA505B948A6D}" sibTransId="{63F61871-349C-4E4B-9205-3BCD8C6A62B4}"/>
    <dgm:cxn modelId="{B6B329B2-635A-4F3E-BAF7-51AA5C868EEE}" type="presOf" srcId="{8D876736-B69A-480C-AC0B-18043BFDC5BC}" destId="{3A75A429-E8E2-4B3D-81CF-CEA59F864D2F}" srcOrd="0" destOrd="0" presId="urn:microsoft.com/office/officeart/2005/8/layout/bProcess3"/>
    <dgm:cxn modelId="{D4E08955-48F1-48CB-B78B-9454294491C7}" type="presOf" srcId="{09EF4D15-6BF9-453C-BF05-3AB34DB5B201}" destId="{9CD3AFFD-4101-4FBE-ABE3-25F968ABF9A9}" srcOrd="1" destOrd="0" presId="urn:microsoft.com/office/officeart/2005/8/layout/bProcess3"/>
    <dgm:cxn modelId="{2EAC3739-B9B4-49A5-A7E4-C6509D2C2A1F}" type="presOf" srcId="{5BBBDD63-32D3-475F-A82E-4AC8B041DA02}" destId="{994553C6-6047-4EB4-AFDB-1A5E076A2840}" srcOrd="1" destOrd="0" presId="urn:microsoft.com/office/officeart/2005/8/layout/bProcess3"/>
    <dgm:cxn modelId="{5B950197-298B-4FED-BA52-44D8D004DCF9}" srcId="{D6327D2D-F257-49EB-8E33-113AC94A42F2}" destId="{8D876736-B69A-480C-AC0B-18043BFDC5BC}" srcOrd="0" destOrd="0" parTransId="{CEE0C625-9B94-4A21-9EE2-23CEE08BFE6C}" sibTransId="{8B8932A5-E842-47BB-B14B-132C37EAAFF8}"/>
    <dgm:cxn modelId="{ED60D05E-3D45-4E86-BC62-593006B79A06}" type="presOf" srcId="{C756EBCA-D189-40B7-9E04-95EC5704CA57}" destId="{5AECE5C6-0410-47D5-93C9-89F29F8915AA}" srcOrd="0" destOrd="0" presId="urn:microsoft.com/office/officeart/2005/8/layout/bProcess3"/>
    <dgm:cxn modelId="{FBB131E9-FAF6-4AE4-A696-FC5564C20831}" srcId="{D6327D2D-F257-49EB-8E33-113AC94A42F2}" destId="{0499DB52-4C26-4FE9-85A9-D69949C1BAEF}" srcOrd="8" destOrd="0" parTransId="{68272B49-AD01-4182-880A-17EB4A8BA6C8}" sibTransId="{09EF4D15-6BF9-453C-BF05-3AB34DB5B201}"/>
    <dgm:cxn modelId="{1DE29F36-049D-4790-83E2-AFD519FC1716}" srcId="{D6327D2D-F257-49EB-8E33-113AC94A42F2}" destId="{9C96D4E2-3790-49C7-8629-59CACB4ED68F}" srcOrd="9" destOrd="0" parTransId="{E1F09306-1BD2-4FC4-9128-251205D6C206}" sibTransId="{C3B3DF08-144E-418D-BCD6-C4CF8A6F4087}"/>
    <dgm:cxn modelId="{A107D31B-D0E5-4851-A98C-5B471CD0961C}" type="presOf" srcId="{D6327D2D-F257-49EB-8E33-113AC94A42F2}" destId="{0C4B8A0D-38FB-4AA8-9C74-D982D98CCDE0}" srcOrd="0" destOrd="0" presId="urn:microsoft.com/office/officeart/2005/8/layout/bProcess3"/>
    <dgm:cxn modelId="{EF0B6CB3-77C0-4C66-8E02-AE9AC2F7791E}" type="presOf" srcId="{E0CB9F9F-A8E2-4828-84E1-3FCD4C133977}" destId="{E6E7301C-A78A-4F1D-B638-A11137B0F7BF}" srcOrd="0" destOrd="0" presId="urn:microsoft.com/office/officeart/2005/8/layout/bProcess3"/>
    <dgm:cxn modelId="{32D6674E-0729-4D25-AC00-15BA464C1C2E}" type="presOf" srcId="{C9BBFE72-7169-4FCD-9CD1-F5CDF2C56208}" destId="{38A172E1-0153-48FB-8F3E-6A3992642B28}" srcOrd="0" destOrd="0" presId="urn:microsoft.com/office/officeart/2005/8/layout/bProcess3"/>
    <dgm:cxn modelId="{9146A73B-409C-4BF8-89F0-68CAAE2530F4}" type="presOf" srcId="{C756EBCA-D189-40B7-9E04-95EC5704CA57}" destId="{7BF39903-B499-4CD7-9213-3E607C7D6A51}" srcOrd="1" destOrd="0" presId="urn:microsoft.com/office/officeart/2005/8/layout/bProcess3"/>
    <dgm:cxn modelId="{7DA16D92-5E23-42CA-AC4A-0DF47541E978}" type="presOf" srcId="{0499DB52-4C26-4FE9-85A9-D69949C1BAEF}" destId="{CA07B1BA-DEF6-42BD-886E-3EDDC73DD893}" srcOrd="0" destOrd="0" presId="urn:microsoft.com/office/officeart/2005/8/layout/bProcess3"/>
    <dgm:cxn modelId="{A792AA9B-E15F-4A74-A8E2-09893E2F867C}" srcId="{D6327D2D-F257-49EB-8E33-113AC94A42F2}" destId="{1B929F1F-08E7-4E1C-858B-FD04340D9285}" srcOrd="4" destOrd="0" parTransId="{B35632AC-761D-42EB-B405-9A414FA8BCE5}" sibTransId="{1BA5C3E3-F3F3-47C5-87F8-16F661EA6A48}"/>
    <dgm:cxn modelId="{9EA8A16B-5492-451A-85AC-1A465099326C}" type="presOf" srcId="{E0CB9F9F-A8E2-4828-84E1-3FCD4C133977}" destId="{3FEFF9F5-94E0-464B-B2D7-91125BA8F1FF}" srcOrd="1" destOrd="0" presId="urn:microsoft.com/office/officeart/2005/8/layout/bProcess3"/>
    <dgm:cxn modelId="{60E13525-28DF-41D0-A718-CFBE6AA03418}" type="presOf" srcId="{19C2962B-422E-42E1-9264-1679AD20ADBB}" destId="{133C09D0-178C-4A2C-A3C1-4C130E5CC00A}" srcOrd="1" destOrd="0" presId="urn:microsoft.com/office/officeart/2005/8/layout/bProcess3"/>
    <dgm:cxn modelId="{6B98C0BC-E767-4F88-8FBC-3F20238E22E1}" srcId="{D6327D2D-F257-49EB-8E33-113AC94A42F2}" destId="{0C4F147A-68B6-4E04-B2C8-9AB711662677}" srcOrd="1" destOrd="0" parTransId="{62B594FB-12F4-48DD-968D-6CDBEFBC8FF1}" sibTransId="{E0CB9F9F-A8E2-4828-84E1-3FCD4C133977}"/>
    <dgm:cxn modelId="{42EA32A1-AEBF-40A7-85A3-58110D032EC3}" type="presOf" srcId="{83EDE471-E473-4AD7-A255-E761C9E5EC0A}" destId="{3ED45445-8941-426D-B9EA-A3A9CE80AE3A}" srcOrd="0" destOrd="0" presId="urn:microsoft.com/office/officeart/2005/8/layout/bProcess3"/>
    <dgm:cxn modelId="{7A734699-2B11-4DC3-A414-A7D0E033B455}" type="presParOf" srcId="{0C4B8A0D-38FB-4AA8-9C74-D982D98CCDE0}" destId="{3A75A429-E8E2-4B3D-81CF-CEA59F864D2F}" srcOrd="0" destOrd="0" presId="urn:microsoft.com/office/officeart/2005/8/layout/bProcess3"/>
    <dgm:cxn modelId="{607C9A73-DE5E-4C05-BC87-7D4CFD6BCF1B}" type="presParOf" srcId="{0C4B8A0D-38FB-4AA8-9C74-D982D98CCDE0}" destId="{9809A583-88AB-4CF8-B04F-6BE39B643092}" srcOrd="1" destOrd="0" presId="urn:microsoft.com/office/officeart/2005/8/layout/bProcess3"/>
    <dgm:cxn modelId="{E6A53AA3-459B-4C03-9009-C1F02DDBC789}" type="presParOf" srcId="{9809A583-88AB-4CF8-B04F-6BE39B643092}" destId="{3893D57A-19CC-4653-9164-1D6E56FEFE1C}" srcOrd="0" destOrd="0" presId="urn:microsoft.com/office/officeart/2005/8/layout/bProcess3"/>
    <dgm:cxn modelId="{1782B3FC-2AEF-4F2C-885E-C13F0F544569}" type="presParOf" srcId="{0C4B8A0D-38FB-4AA8-9C74-D982D98CCDE0}" destId="{523317BE-26D9-49C6-81F0-EA8FA9B9990C}" srcOrd="2" destOrd="0" presId="urn:microsoft.com/office/officeart/2005/8/layout/bProcess3"/>
    <dgm:cxn modelId="{3F6B761A-9107-4E9A-937E-F095A011CA46}" type="presParOf" srcId="{0C4B8A0D-38FB-4AA8-9C74-D982D98CCDE0}" destId="{E6E7301C-A78A-4F1D-B638-A11137B0F7BF}" srcOrd="3" destOrd="0" presId="urn:microsoft.com/office/officeart/2005/8/layout/bProcess3"/>
    <dgm:cxn modelId="{0DDB92FA-090B-47D2-B9A1-F5D62F650B2C}" type="presParOf" srcId="{E6E7301C-A78A-4F1D-B638-A11137B0F7BF}" destId="{3FEFF9F5-94E0-464B-B2D7-91125BA8F1FF}" srcOrd="0" destOrd="0" presId="urn:microsoft.com/office/officeart/2005/8/layout/bProcess3"/>
    <dgm:cxn modelId="{97D528B4-552A-4D65-91A1-787C28D63076}" type="presParOf" srcId="{0C4B8A0D-38FB-4AA8-9C74-D982D98CCDE0}" destId="{938669F2-F8E6-4C25-A95E-E9C906AA3E6F}" srcOrd="4" destOrd="0" presId="urn:microsoft.com/office/officeart/2005/8/layout/bProcess3"/>
    <dgm:cxn modelId="{E19A43F6-4ADC-4F7D-A3DB-047AB459688C}" type="presParOf" srcId="{0C4B8A0D-38FB-4AA8-9C74-D982D98CCDE0}" destId="{0EE1F853-B126-418C-9207-6E27FA0392F1}" srcOrd="5" destOrd="0" presId="urn:microsoft.com/office/officeart/2005/8/layout/bProcess3"/>
    <dgm:cxn modelId="{7CFE5E10-2477-4A43-AC5B-70C092F7C070}" type="presParOf" srcId="{0EE1F853-B126-418C-9207-6E27FA0392F1}" destId="{994553C6-6047-4EB4-AFDB-1A5E076A2840}" srcOrd="0" destOrd="0" presId="urn:microsoft.com/office/officeart/2005/8/layout/bProcess3"/>
    <dgm:cxn modelId="{FDB7E063-9897-4D65-8A53-49F52D6EC9AC}" type="presParOf" srcId="{0C4B8A0D-38FB-4AA8-9C74-D982D98CCDE0}" destId="{3F5143A7-6F9C-4B23-9653-AD13A420D0DA}" srcOrd="6" destOrd="0" presId="urn:microsoft.com/office/officeart/2005/8/layout/bProcess3"/>
    <dgm:cxn modelId="{F110285B-22E3-41D3-BAF2-17FB536B192A}" type="presParOf" srcId="{0C4B8A0D-38FB-4AA8-9C74-D982D98CCDE0}" destId="{967E9604-73F5-4E50-9A71-588B84AA49B7}" srcOrd="7" destOrd="0" presId="urn:microsoft.com/office/officeart/2005/8/layout/bProcess3"/>
    <dgm:cxn modelId="{C5C50F28-7D0F-4FD9-A2F5-772978E3C397}" type="presParOf" srcId="{967E9604-73F5-4E50-9A71-588B84AA49B7}" destId="{00880F50-774C-46A8-9881-6E85D47AD57C}" srcOrd="0" destOrd="0" presId="urn:microsoft.com/office/officeart/2005/8/layout/bProcess3"/>
    <dgm:cxn modelId="{274E3868-4745-4FFA-A3A1-CF2702E9904E}" type="presParOf" srcId="{0C4B8A0D-38FB-4AA8-9C74-D982D98CCDE0}" destId="{12744149-3E90-4173-A10E-46D1DB02AFF2}" srcOrd="8" destOrd="0" presId="urn:microsoft.com/office/officeart/2005/8/layout/bProcess3"/>
    <dgm:cxn modelId="{715BFB3A-80EB-4734-9B8C-ED2966CC345C}" type="presParOf" srcId="{0C4B8A0D-38FB-4AA8-9C74-D982D98CCDE0}" destId="{6FCDE135-8406-4162-823A-8FCEA9914171}" srcOrd="9" destOrd="0" presId="urn:microsoft.com/office/officeart/2005/8/layout/bProcess3"/>
    <dgm:cxn modelId="{6A7019AD-BEEF-4BF4-AE30-805691B8D3E6}" type="presParOf" srcId="{6FCDE135-8406-4162-823A-8FCEA9914171}" destId="{9D0FF390-ADA0-4031-B194-F20EA41A4F56}" srcOrd="0" destOrd="0" presId="urn:microsoft.com/office/officeart/2005/8/layout/bProcess3"/>
    <dgm:cxn modelId="{251E0E15-62F1-432B-BE21-1FF0B1910B4F}" type="presParOf" srcId="{0C4B8A0D-38FB-4AA8-9C74-D982D98CCDE0}" destId="{EC05B98E-F639-49A5-AA68-4E93772240DA}" srcOrd="10" destOrd="0" presId="urn:microsoft.com/office/officeart/2005/8/layout/bProcess3"/>
    <dgm:cxn modelId="{9D64A8AA-1E8F-437E-AB2A-420E4484FD77}" type="presParOf" srcId="{0C4B8A0D-38FB-4AA8-9C74-D982D98CCDE0}" destId="{5AECE5C6-0410-47D5-93C9-89F29F8915AA}" srcOrd="11" destOrd="0" presId="urn:microsoft.com/office/officeart/2005/8/layout/bProcess3"/>
    <dgm:cxn modelId="{E50FBCF1-0614-43A6-92E2-7B5CE91F193F}" type="presParOf" srcId="{5AECE5C6-0410-47D5-93C9-89F29F8915AA}" destId="{7BF39903-B499-4CD7-9213-3E607C7D6A51}" srcOrd="0" destOrd="0" presId="urn:microsoft.com/office/officeart/2005/8/layout/bProcess3"/>
    <dgm:cxn modelId="{D6A1EEF7-5279-4E5F-B264-1AF09E22832A}" type="presParOf" srcId="{0C4B8A0D-38FB-4AA8-9C74-D982D98CCDE0}" destId="{3ED45445-8941-426D-B9EA-A3A9CE80AE3A}" srcOrd="12" destOrd="0" presId="urn:microsoft.com/office/officeart/2005/8/layout/bProcess3"/>
    <dgm:cxn modelId="{A9AFD784-6490-4FA8-B326-63DF103004FD}" type="presParOf" srcId="{0C4B8A0D-38FB-4AA8-9C74-D982D98CCDE0}" destId="{35A536F8-8B68-48DB-B6D2-59DF1FA82412}" srcOrd="13" destOrd="0" presId="urn:microsoft.com/office/officeart/2005/8/layout/bProcess3"/>
    <dgm:cxn modelId="{65B2D9B9-4FCD-4BDB-8C69-FA73664BE5FC}" type="presParOf" srcId="{35A536F8-8B68-48DB-B6D2-59DF1FA82412}" destId="{DEA206AF-8EA4-489F-98EC-970EFE3875E1}" srcOrd="0" destOrd="0" presId="urn:microsoft.com/office/officeart/2005/8/layout/bProcess3"/>
    <dgm:cxn modelId="{63861451-F2E6-4FC1-901C-F424B5A51617}" type="presParOf" srcId="{0C4B8A0D-38FB-4AA8-9C74-D982D98CCDE0}" destId="{38A172E1-0153-48FB-8F3E-6A3992642B28}" srcOrd="14" destOrd="0" presId="urn:microsoft.com/office/officeart/2005/8/layout/bProcess3"/>
    <dgm:cxn modelId="{C52D85DF-4F55-49F6-BCFB-4656D6D3DA70}" type="presParOf" srcId="{0C4B8A0D-38FB-4AA8-9C74-D982D98CCDE0}" destId="{1C4B0293-92B8-452E-930A-80B36E5473AD}" srcOrd="15" destOrd="0" presId="urn:microsoft.com/office/officeart/2005/8/layout/bProcess3"/>
    <dgm:cxn modelId="{4993BB80-BCCB-4490-A63E-660C487A6CD3}" type="presParOf" srcId="{1C4B0293-92B8-452E-930A-80B36E5473AD}" destId="{133C09D0-178C-4A2C-A3C1-4C130E5CC00A}" srcOrd="0" destOrd="0" presId="urn:microsoft.com/office/officeart/2005/8/layout/bProcess3"/>
    <dgm:cxn modelId="{63E7ACF6-AD9C-4CC0-A573-501CE2DE335D}" type="presParOf" srcId="{0C4B8A0D-38FB-4AA8-9C74-D982D98CCDE0}" destId="{CA07B1BA-DEF6-42BD-886E-3EDDC73DD893}" srcOrd="16" destOrd="0" presId="urn:microsoft.com/office/officeart/2005/8/layout/bProcess3"/>
    <dgm:cxn modelId="{6978B300-47F2-4C3E-BBD0-B61C4B879C20}" type="presParOf" srcId="{0C4B8A0D-38FB-4AA8-9C74-D982D98CCDE0}" destId="{45C789BD-D228-4F9A-AA78-FA265EE00132}" srcOrd="17" destOrd="0" presId="urn:microsoft.com/office/officeart/2005/8/layout/bProcess3"/>
    <dgm:cxn modelId="{4750D260-429B-4EEF-9464-1281EDDF580E}" type="presParOf" srcId="{45C789BD-D228-4F9A-AA78-FA265EE00132}" destId="{9CD3AFFD-4101-4FBE-ABE3-25F968ABF9A9}" srcOrd="0" destOrd="0" presId="urn:microsoft.com/office/officeart/2005/8/layout/bProcess3"/>
    <dgm:cxn modelId="{815EA236-F6DF-4793-BF2F-FB62679145A1}" type="presParOf" srcId="{0C4B8A0D-38FB-4AA8-9C74-D982D98CCDE0}" destId="{A2BCEA01-7B32-4426-B453-D115D4FA2BEB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0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4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840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1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11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02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98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6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6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7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1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0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6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28" y="851761"/>
            <a:ext cx="9601195" cy="4893736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980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883522"/>
            <a:ext cx="4718304" cy="93838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sz="3600" b="1" i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r>
              <a:rPr lang="en-GB" sz="3600" b="1" i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862245"/>
            <a:ext cx="4718304" cy="375862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just"/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নীতির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ধারণা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algn="just"/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নীতির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বৈশিষ্ট্য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নীতির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প্রক্রিয়া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জাতীয়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নীতি-২০১০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লক্ষা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উদ্দেশ্য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3880" y="916664"/>
            <a:ext cx="4718304" cy="891791"/>
          </a:xfr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sz="36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3600" b="1" i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3879" y="1862244"/>
            <a:ext cx="4675095" cy="3758627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>
              <a:buNone/>
            </a:pPr>
            <a:r>
              <a:rPr lang="en-GB" b="1" i="1" u="sng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সংক্ষিপ্ত</a:t>
            </a:r>
            <a:r>
              <a:rPr lang="en-GB" b="1" i="1" u="sng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i="1" u="sng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GB" b="1" i="1" u="sng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i="1" u="sng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GB" b="1" i="1" u="sng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  <a:p>
            <a:pPr algn="just"/>
            <a:r>
              <a:rPr lang="en-GB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latin typeface="SutonnyOMJ" panose="01010600010101010101" pitchFamily="2" charset="0"/>
                <a:cs typeface="SutonnyOMJ" panose="01010600010101010101" pitchFamily="2" charset="0"/>
              </a:rPr>
              <a:t>অধিকার</a:t>
            </a:r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pPr algn="just"/>
            <a:r>
              <a:rPr lang="en-GB" dirty="0" err="1">
                <a:latin typeface="SutonnyOMJ" panose="01010600010101010101" pitchFamily="2" charset="0"/>
                <a:cs typeface="SutonnyOMJ" panose="01010600010101010101" pitchFamily="2" charset="0"/>
              </a:rPr>
              <a:t>সর্বশেষ</a:t>
            </a:r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latin typeface="SutonnyOMJ" panose="01010600010101010101" pitchFamily="2" charset="0"/>
                <a:cs typeface="SutonnyOMJ" panose="01010600010101010101" pitchFamily="2" charset="0"/>
              </a:rPr>
              <a:t>কত</a:t>
            </a:r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সালে</a:t>
            </a:r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 জাতীয়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pPr algn="just"/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কাকে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pPr algn="just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প্রক্রিয়ার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ধাপ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কয়টি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7692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GB" b="1" i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b="1" i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151529"/>
            <a:ext cx="4718304" cy="3724339"/>
          </a:xfr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algn="just"/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জাতীয় </a:t>
            </a:r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শিক্ষানীতির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উল্লেখযোগ্য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দিকগুলোর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তালিকা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তৈরি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আনবে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68" y="2151529"/>
            <a:ext cx="4504789" cy="372380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693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4" y="1210235"/>
            <a:ext cx="9507070" cy="4665103"/>
          </a:xfrm>
        </p:spPr>
      </p:pic>
    </p:spTree>
    <p:extLst>
      <p:ext uri="{BB962C8B-B14F-4D97-AF65-F5344CB8AC3E}">
        <p14:creationId xmlns:p14="http://schemas.microsoft.com/office/powerpoint/2010/main" val="39150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6258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as-IN" b="1" i="1" dirty="0">
                <a:solidFill>
                  <a:schemeClr val="bg1"/>
                </a:solidFill>
              </a:rPr>
              <a:t>শিক্ষক পরিচিতি </a:t>
            </a:r>
            <a:r>
              <a:rPr lang="as-IN" dirty="0"/>
              <a:t/>
            </a:r>
            <a:br>
              <a:rPr lang="as-IN" dirty="0"/>
            </a:br>
            <a:endParaRPr lang="en-US" sz="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1886858"/>
            <a:ext cx="4715927" cy="3989010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দেওয়ান </a:t>
            </a:r>
            <a:r>
              <a:rPr lang="en-GB" sz="40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GB" sz="40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শফিকুল</a:t>
            </a:r>
            <a:r>
              <a:rPr lang="en-GB" sz="40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endParaRPr lang="en-GB" sz="40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সমাজকর্ম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বিভাগ</a:t>
            </a:r>
            <a:endParaRPr lang="en-GB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আটিয়া </a:t>
            </a:r>
            <a:r>
              <a:rPr lang="en-GB" sz="4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মহিলা</a:t>
            </a:r>
            <a:r>
              <a:rPr lang="en-GB" sz="48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8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মহাবিদ্যালয়</a:t>
            </a:r>
            <a:endParaRPr lang="en-GB" sz="4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দেলদুয়ার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টাঙ্গাইল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01792-636476</a:t>
            </a:r>
          </a:p>
          <a:p>
            <a:pPr marL="0" indent="0" algn="ctr">
              <a:buNone/>
            </a:pP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ইমেইলঃ</a:t>
            </a:r>
            <a:r>
              <a:rPr lang="en-GB" dirty="0">
                <a:solidFill>
                  <a:schemeClr val="tx1"/>
                </a:solidFill>
                <a:latin typeface="ArhialkhanMJ" pitchFamily="2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dewaniswr87@gmail.com</a:t>
            </a:r>
            <a:endParaRPr lang="en-GB" dirty="0">
              <a:solidFill>
                <a:schemeClr val="tx1"/>
              </a:solidFill>
              <a:latin typeface="ArhialkhanMJ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1372"/>
            <a:ext cx="4882894" cy="39890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549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64382"/>
          </a:xfr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b="1" i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 </a:t>
            </a:r>
            <a:r>
              <a:rPr lang="en-GB" b="1" i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</a:t>
            </a:r>
            <a:r>
              <a:rPr lang="en-US" b="1" i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b="1" i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endParaRPr lang="en-US" sz="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162629"/>
            <a:ext cx="4718304" cy="3713239"/>
          </a:xfrm>
          <a:solidFill>
            <a:srgbClr val="00B0F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একাদশ</a:t>
            </a:r>
            <a:endParaRPr lang="en-GB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সমাজকর্ম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প্রথম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৭ম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সামাজিক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পরিকল্পনা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endParaRPr lang="en-GB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২৮-০১-২০২১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খ্রীঃ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১০.০০ ঘটিকা</a:t>
            </a:r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1" y="2162629"/>
            <a:ext cx="4715927" cy="3713238"/>
          </a:xfr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61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638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GB" sz="2800" b="1" i="1" dirty="0" err="1" smtClean="0">
                <a:solidFill>
                  <a:schemeClr val="bg1"/>
                </a:solidFill>
              </a:rPr>
              <a:t>ছবিগুলি</a:t>
            </a:r>
            <a:r>
              <a:rPr lang="en-GB" sz="2800" b="1" i="1" dirty="0" smtClean="0">
                <a:solidFill>
                  <a:schemeClr val="bg1"/>
                </a:solidFill>
              </a:rPr>
              <a:t> </a:t>
            </a:r>
            <a:r>
              <a:rPr lang="en-GB" sz="2800" b="1" i="1" dirty="0" err="1" smtClean="0">
                <a:solidFill>
                  <a:schemeClr val="bg1"/>
                </a:solidFill>
              </a:rPr>
              <a:t>লক্ষ্য</a:t>
            </a:r>
            <a:r>
              <a:rPr lang="en-GB" sz="2800" b="1" i="1" dirty="0" smtClean="0">
                <a:solidFill>
                  <a:schemeClr val="bg1"/>
                </a:solidFill>
              </a:rPr>
              <a:t> </a:t>
            </a:r>
            <a:r>
              <a:rPr lang="en-GB" sz="2800" b="1" i="1" dirty="0" err="1" smtClean="0">
                <a:solidFill>
                  <a:schemeClr val="bg1"/>
                </a:solidFill>
              </a:rPr>
              <a:t>কর</a:t>
            </a:r>
            <a:r>
              <a:rPr lang="en-GB" sz="2800" b="1" i="1" dirty="0" smtClean="0">
                <a:solidFill>
                  <a:schemeClr val="bg1"/>
                </a:solidFill>
              </a:rPr>
              <a:t>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7" y="1745945"/>
            <a:ext cx="3422902" cy="373198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24" y="1754412"/>
            <a:ext cx="3104806" cy="37319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1754412"/>
            <a:ext cx="3073489" cy="37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93371"/>
            <a:ext cx="9601197" cy="87085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GB" sz="4800" b="1" i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 </a:t>
            </a:r>
            <a:r>
              <a:rPr lang="en-GB" sz="4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ঘোষণা</a:t>
            </a:r>
            <a:endParaRPr lang="en-US" sz="4800" b="1" i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58534"/>
            <a:ext cx="4718304" cy="321733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sz="32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32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GB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1" y="2658533"/>
            <a:ext cx="4715927" cy="3216805"/>
          </a:xfrm>
        </p:spPr>
      </p:pic>
    </p:spTree>
    <p:extLst>
      <p:ext uri="{BB962C8B-B14F-4D97-AF65-F5344CB8AC3E}">
        <p14:creationId xmlns:p14="http://schemas.microsoft.com/office/powerpoint/2010/main" val="3787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9092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GB" b="1" i="1" dirty="0">
                <a:latin typeface="SutonnyOMJ" panose="01010600010101010101" pitchFamily="2" charset="0"/>
                <a:cs typeface="SutonnyOMJ" panose="01010600010101010101" pitchFamily="2" charset="0"/>
              </a:rPr>
              <a:t>পাঠ </a:t>
            </a:r>
            <a:r>
              <a:rPr lang="en-GB" b="1" i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উপস্থাপনা</a:t>
            </a:r>
            <a:r>
              <a:rPr lang="en-GB" b="1" i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i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721225"/>
            <a:ext cx="4584700" cy="847164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Policy)</a:t>
            </a:r>
          </a:p>
          <a:p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68388"/>
            <a:ext cx="4584700" cy="3307479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সমাজের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কল্যাণে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সেবা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প্রদান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সামাজিক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ব্যক্তি ও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গোষ্ঠী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জীবনের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স্বাভাবিক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জীবনযাত্রার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নিশ্চয়তা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বিধানে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সকল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তাকেই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সামাজিক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algn="just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গবেষক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রিচার্ড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টিটমাস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Titmuss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‘সামাজিক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মোকাবেলার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সমষ্টিগত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যৌথ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কৌশল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সামাজিক </a:t>
            </a:r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।’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(Social Policy is a collective strategy to address social problem.)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0100" y="1721225"/>
            <a:ext cx="5016498" cy="847164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sz="24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নীতির</a:t>
            </a:r>
            <a:r>
              <a:rPr lang="en-GB" sz="24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বৈশিষ্ট্য</a:t>
            </a:r>
            <a:endParaRPr lang="en-GB" sz="2400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Social Policy)</a:t>
            </a:r>
            <a:endParaRPr lang="en-US" sz="24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3302407"/>
              </p:ext>
            </p:extLst>
          </p:nvPr>
        </p:nvGraphicFramePr>
        <p:xfrm>
          <a:off x="5880100" y="2568390"/>
          <a:ext cx="5016498" cy="330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8305800" y="3302000"/>
            <a:ext cx="0" cy="469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801100" y="3670300"/>
            <a:ext cx="241300" cy="2413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34400" y="4749800"/>
            <a:ext cx="419100" cy="4191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658100" y="4711700"/>
            <a:ext cx="469900" cy="4699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501965" y="4413623"/>
            <a:ext cx="3429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696200" y="3810000"/>
            <a:ext cx="241300" cy="2413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954247" y="4438276"/>
            <a:ext cx="3683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6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4586"/>
          </a:xfr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প্রক্রিয়া</a:t>
            </a:r>
            <a: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of Social Policy Formulation</a:t>
            </a:r>
            <a:endParaRPr lang="en-US" sz="32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043954"/>
            <a:ext cx="9601198" cy="648445"/>
          </a:xfrm>
          <a:solidFill>
            <a:schemeClr val="bg1"/>
          </a:solidFill>
        </p:spPr>
        <p:txBody>
          <a:bodyPr/>
          <a:lstStyle/>
          <a:p>
            <a:r>
              <a:rPr lang="en-GB" sz="24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sz="24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sz="24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প্রক্রিয়ার</a:t>
            </a:r>
            <a:r>
              <a:rPr lang="en-GB" sz="24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ধাপগুলো</a:t>
            </a:r>
            <a:r>
              <a:rPr lang="en-GB" sz="24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4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endParaRPr lang="en-US" sz="2400" b="1" i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4801" y="3243262"/>
            <a:ext cx="4718304" cy="2632605"/>
          </a:xfrm>
        </p:spPr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0456776"/>
              </p:ext>
            </p:extLst>
          </p:nvPr>
        </p:nvGraphicFramePr>
        <p:xfrm>
          <a:off x="1295400" y="2756180"/>
          <a:ext cx="9601198" cy="311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6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9" y="762499"/>
            <a:ext cx="9603575" cy="918384"/>
          </a:xfrm>
          <a:solidFill>
            <a:srgbClr val="FF0000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জাতীয় </a:t>
            </a:r>
            <a:r>
              <a:rPr lang="en-GB" sz="24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sz="2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২০১০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(National Education Policy – 2010)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399" y="2721537"/>
            <a:ext cx="9603571" cy="495300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b="1" i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জাতীয় </a:t>
            </a:r>
            <a:r>
              <a:rPr lang="en-GB" sz="2200" b="1" i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sz="2200" b="1" i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200" b="1" i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200" b="1" i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GB" sz="22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২০১০ </a:t>
            </a:r>
            <a:r>
              <a:rPr lang="en-GB" sz="22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GB" sz="22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2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লক্ষ্য</a:t>
            </a:r>
            <a:r>
              <a:rPr lang="en-GB" sz="22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2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উদ্দেশ্য</a:t>
            </a:r>
            <a:r>
              <a:rPr lang="en-GB" sz="22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endParaRPr lang="en-GB" sz="2200" b="1" i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5399" y="1729559"/>
            <a:ext cx="9603571" cy="916408"/>
          </a:xfrm>
          <a:solidFill>
            <a:srgbClr val="FFC000"/>
          </a:solidFill>
        </p:spPr>
        <p:txBody>
          <a:bodyPr/>
          <a:lstStyle/>
          <a:p>
            <a:pPr algn="just"/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সাংবিধানিক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অধিকার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জাতীয়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উন্নয়নের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প্রধান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পূর্বশর্ত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সুশিক্ষা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ছাড়া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কোন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জাতি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উন্নতি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পারে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সাধারণত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শিক্ষার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সার্বিক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উন্নয়ন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সাধনের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গ্রহণ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18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সর্বশেষ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২০১০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সালে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জাতীয়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কবীর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চৌধুরীর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নেতৃত্বে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1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399" y="3263900"/>
            <a:ext cx="9603573" cy="26246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সর্বস্তরের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শিক্ষায়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সাংবিধানিক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নিশ্চয়তার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প্রতিফলন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ঘটানো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সার্বভৌমত্ব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অখন্ডতা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রক্ষার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সচেতন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 ও জাতীয়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নৈতিক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সাংস্কৃতিক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বিজ্ঞানভিত্তিক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সামাজিক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মূল্যবোধ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প্রতিষ্ঠায়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মননে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ব্যবহারিক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উদ্দীপনা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সৃষ্টি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জাতীয়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ইতিহাস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ঐতিহ্য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সংস্কৃতির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ধারা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বিকশিত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প্রজন্ম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পরম্পরায়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সঞ্চালনের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ব্যবস্থা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দেশজ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আবহ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উপাদান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সম্পৃক্ততার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শিক্ষাকে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চিন্তা-চেতনার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সৃজনশীলতার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উজ্জীবন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ঘনিষ্ঠ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বিকাশে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সহায়তা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জাতী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ধর্ম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গোত্র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নির্বিশেষে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বিদ্যমান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নারী-পুরুষের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বৈষম্য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দূর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;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অসাম্প্রদায়িকতা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বিশ্ব-ভ্রাতৃত্ব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সৌহার্দ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সহমর্মিতা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বোধ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গড়ে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তোলা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মানবাধিকারের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শ্রদ্ধাশীল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তোলা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endParaRPr lang="en-GB" sz="1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endParaRPr lang="en-US" sz="1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874060"/>
            <a:ext cx="9486900" cy="5001808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গণতান্ত্রিক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চেতনাবোধ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বিকাশের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পারস্পরিক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মতাদর্শের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সহনশীল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হওয়া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জিবনমূখী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বস্তুনিষ্ঠ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ইতিবাচক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দৃষ্টিভঙ্গি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বিকাশে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সহায়তা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মুখস্ত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বিদ্যার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পরিবর্তে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বিকশিত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চিন্তাশক্তি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কল্পনাশক্তি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অনুসন্ধিৎসু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মননের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অধিকারী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যাতে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প্রতিটি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স্তরে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মানসম্পন্ন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প্রান্তিক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যোগ্যতা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অর্জন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নিশ্চিত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জ্ঞানভিত্তিক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তথ্যপ্রযুক্তিনির্ভর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বাংলাদেশ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গড়ার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লক্ষ্যে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তথ্যপ্রযুক্তি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ICT)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সংশ্লিষ্ট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অন্যান্য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শিক্ষাকে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যথাযথ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গুরুত্ব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প্রদান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প্রাথমিক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পর্যায়ে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শিশু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সুরক্ষা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যথাযথ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বিকাশের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অনুকুল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আনন্দময়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সৃজনশীল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পরিবেশ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গড়ে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তোলা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সেটি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অব্যাহত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রাখা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প্রাথমিক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স্তরে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নিজ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নিজ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ধর্ম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নৈতিক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উন্নত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চরিত্র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গঠনে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সহায়তা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মধ্যে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জলবায়ু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পরিবর্তনসহ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প্রাকৃতিক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সামাজিক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পরিবেশ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সচেতনতা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সংক্রান্ত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বিষয়ে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দক্ষ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জনশক্তি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সৃষ্টি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স্তরে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শিক্ষাদানের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উপকরণ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হিসেবে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তথ্য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যোগাযোগ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প্রযুক্তির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ব্যবহার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বৃদ্ধি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আদিবাসীসহ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সকল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ক্ষুদ্র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জাতিসত্তার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সংস্কৃতি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ভাষার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বিকাশ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ঘটানো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শুদ্ধ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ভাষা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নিশ্চিত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শারীরিক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মানসিক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বিকাশের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পরিবেশ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গড়ে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তোলার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লক্ষ্যে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সকল</a:t>
            </a:r>
            <a:r>
              <a:rPr lang="en-GB" sz="1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শিক্ষাপ্রতিষ্ঠানের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মাঠ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ক্রীড়া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খেলাধুলা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শরীরচর্চার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ব্যবস্থা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মাদক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জাতীয়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নেশাদ্রব্যের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কুফল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সম্পর্কে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শিক্ষার্থীদের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সতর্ক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সচেতন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1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1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algn="just"/>
            <a:endParaRPr lang="en-US" sz="1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536</TotalTime>
  <Words>653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ArhialkhanMJ</vt:lpstr>
      <vt:lpstr>Arial</vt:lpstr>
      <vt:lpstr>Garamond</vt:lpstr>
      <vt:lpstr>SutonnyOMJ</vt:lpstr>
      <vt:lpstr>Times New Roman</vt:lpstr>
      <vt:lpstr>Vrinda</vt:lpstr>
      <vt:lpstr>Organic</vt:lpstr>
      <vt:lpstr>PowerPoint Presentation</vt:lpstr>
      <vt:lpstr>শিক্ষক পরিচিতি  </vt:lpstr>
      <vt:lpstr>পাঠ পরিচিতি </vt:lpstr>
      <vt:lpstr>ছবিগুলি লক্ষ্য কর </vt:lpstr>
      <vt:lpstr>PowerPoint Presentation</vt:lpstr>
      <vt:lpstr>পাঠ উপস্থাপনা  </vt:lpstr>
      <vt:lpstr>সামাজিক নীতি প্রণয়ন প্রক্রিয়া Process of Social Policy Formulation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গতম</dc:title>
  <dc:creator>User</dc:creator>
  <cp:lastModifiedBy>User</cp:lastModifiedBy>
  <cp:revision>87</cp:revision>
  <dcterms:created xsi:type="dcterms:W3CDTF">2021-01-17T12:31:33Z</dcterms:created>
  <dcterms:modified xsi:type="dcterms:W3CDTF">2021-01-30T09:54:13Z</dcterms:modified>
</cp:coreProperties>
</file>