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75" r:id="rId4"/>
    <p:sldId id="259" r:id="rId5"/>
    <p:sldId id="260" r:id="rId6"/>
    <p:sldId id="262" r:id="rId7"/>
    <p:sldId id="258" r:id="rId8"/>
    <p:sldId id="278" r:id="rId9"/>
    <p:sldId id="266" r:id="rId10"/>
    <p:sldId id="280" r:id="rId11"/>
    <p:sldId id="285" r:id="rId12"/>
    <p:sldId id="287" r:id="rId13"/>
    <p:sldId id="288" r:id="rId14"/>
    <p:sldId id="286" r:id="rId15"/>
    <p:sldId id="265" r:id="rId16"/>
    <p:sldId id="263" r:id="rId17"/>
    <p:sldId id="268" r:id="rId18"/>
    <p:sldId id="274" r:id="rId19"/>
  </p:sldIdLst>
  <p:sldSz cx="9509125" cy="594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1" autoAdjust="0"/>
  </p:normalViewPr>
  <p:slideViewPr>
    <p:cSldViewPr>
      <p:cViewPr>
        <p:scale>
          <a:sx n="82" d="100"/>
          <a:sy n="82" d="100"/>
        </p:scale>
        <p:origin x="-372" y="-72"/>
      </p:cViewPr>
      <p:guideLst>
        <p:guide orient="horz" pos="1872"/>
        <p:guide pos="29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85" y="1846370"/>
            <a:ext cx="8082756" cy="127402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6369" y="3368040"/>
            <a:ext cx="6656388" cy="15189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456" y="5508839"/>
            <a:ext cx="2218796" cy="31644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8952" y="5508839"/>
            <a:ext cx="3011223" cy="3164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4873" y="5508839"/>
            <a:ext cx="2218796" cy="31644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57" y="238020"/>
            <a:ext cx="8558213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5457" y="1386841"/>
            <a:ext cx="8558213" cy="39225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456" y="5508839"/>
            <a:ext cx="2218796" cy="31644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8952" y="5508839"/>
            <a:ext cx="3011223" cy="3164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4873" y="5508839"/>
            <a:ext cx="2218796" cy="31644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4117" y="238021"/>
            <a:ext cx="2139553" cy="507132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5456" y="238021"/>
            <a:ext cx="6260174" cy="50713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456" y="5508839"/>
            <a:ext cx="2218796" cy="31644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8952" y="5508839"/>
            <a:ext cx="3011223" cy="3164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4873" y="5508839"/>
            <a:ext cx="2218796" cy="31644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57" y="238020"/>
            <a:ext cx="8558213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57" y="1386841"/>
            <a:ext cx="8558213" cy="3922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456" y="5508839"/>
            <a:ext cx="2218796" cy="31644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8952" y="5508839"/>
            <a:ext cx="3011223" cy="3164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4873" y="5508839"/>
            <a:ext cx="2218796" cy="31644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55" y="3819314"/>
            <a:ext cx="8082756" cy="118046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155" y="2519152"/>
            <a:ext cx="8082756" cy="13001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5456" y="5508839"/>
            <a:ext cx="2218796" cy="31644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8952" y="5508839"/>
            <a:ext cx="3011223" cy="3164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4873" y="5508839"/>
            <a:ext cx="2218796" cy="31644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57" y="238020"/>
            <a:ext cx="8558213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56" y="1386841"/>
            <a:ext cx="4199864" cy="39225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3805" y="1386841"/>
            <a:ext cx="4199864" cy="39225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456" y="5508839"/>
            <a:ext cx="2218796" cy="31644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8952" y="5508839"/>
            <a:ext cx="3011223" cy="3164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4873" y="5508839"/>
            <a:ext cx="2218796" cy="31644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57" y="238020"/>
            <a:ext cx="8558213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57" y="1330433"/>
            <a:ext cx="4201515" cy="5544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7" y="1884893"/>
            <a:ext cx="4201515" cy="3424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0505" y="1330433"/>
            <a:ext cx="4203165" cy="5544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0505" y="1884893"/>
            <a:ext cx="4203165" cy="3424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5456" y="5508839"/>
            <a:ext cx="2218796" cy="31644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48952" y="5508839"/>
            <a:ext cx="3011223" cy="3164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14873" y="5508839"/>
            <a:ext cx="2218796" cy="31644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57" y="238020"/>
            <a:ext cx="8558213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5456" y="5508839"/>
            <a:ext cx="2218796" cy="31644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48952" y="5508839"/>
            <a:ext cx="3011223" cy="3164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4873" y="5508839"/>
            <a:ext cx="2218796" cy="31644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5456" y="5508839"/>
            <a:ext cx="2218796" cy="31644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48952" y="5508839"/>
            <a:ext cx="3011223" cy="3164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14873" y="5508839"/>
            <a:ext cx="2218796" cy="31644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59" y="236644"/>
            <a:ext cx="3128437" cy="1007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805" y="236645"/>
            <a:ext cx="5315865" cy="507269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459" y="1243755"/>
            <a:ext cx="3128437" cy="4065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456" y="5508839"/>
            <a:ext cx="2218796" cy="31644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8952" y="5508839"/>
            <a:ext cx="3011223" cy="3164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4873" y="5508839"/>
            <a:ext cx="2218796" cy="31644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856" y="4160521"/>
            <a:ext cx="5705475" cy="49117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3856" y="531071"/>
            <a:ext cx="5705475" cy="3566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3856" y="4651694"/>
            <a:ext cx="5705475" cy="697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5456" y="5508839"/>
            <a:ext cx="2218796" cy="31644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8952" y="5508839"/>
            <a:ext cx="3011223" cy="3164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4873" y="5508839"/>
            <a:ext cx="2218796" cy="31644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509125" cy="5943600"/>
          </a:xfrm>
          <a:prstGeom prst="frame">
            <a:avLst>
              <a:gd name="adj1" fmla="val 2491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773362" y="5787528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শিবানী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ধাদাশ</a:t>
            </a:r>
            <a:r>
              <a:rPr lang="en-US" sz="1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1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1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40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5" y="194841"/>
            <a:ext cx="9149527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4762" y="17526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778" y="21413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Alphabet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20163" y="914400"/>
            <a:ext cx="7615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92902" y="275687"/>
            <a:ext cx="234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Look and say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0562" y="1676400"/>
            <a:ext cx="1533386" cy="31547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19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4218" y="2286000"/>
            <a:ext cx="228599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egg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2" y="1219200"/>
            <a:ext cx="31432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14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778" y="21413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Alphabet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10778" y="798907"/>
            <a:ext cx="7615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75646" y="214132"/>
            <a:ext cx="234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Look and say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4761" y="1447800"/>
            <a:ext cx="2547683" cy="7694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lephant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34" y="1066800"/>
            <a:ext cx="5348994" cy="3581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352128" y="2743200"/>
            <a:ext cx="2547683" cy="76944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lephant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778" y="21413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Alphabet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20163" y="914400"/>
            <a:ext cx="7615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92902" y="275687"/>
            <a:ext cx="234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Look and say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9528" y="1656898"/>
            <a:ext cx="228599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gg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2" y="914400"/>
            <a:ext cx="3143250" cy="4191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49902" y="3200400"/>
            <a:ext cx="228599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gg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434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3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734258" y="2466439"/>
            <a:ext cx="3733800" cy="2057400"/>
            <a:chOff x="4734258" y="2466439"/>
            <a:chExt cx="3733800" cy="2057400"/>
          </a:xfrm>
        </p:grpSpPr>
        <p:sp>
          <p:nvSpPr>
            <p:cNvPr id="7" name="Oval Callout 6"/>
            <p:cNvSpPr/>
            <p:nvPr/>
          </p:nvSpPr>
          <p:spPr>
            <a:xfrm>
              <a:off x="4734258" y="2466439"/>
              <a:ext cx="3733800" cy="2057400"/>
            </a:xfrm>
            <a:prstGeom prst="wedgeEllipseCallout">
              <a:avLst>
                <a:gd name="adj1" fmla="val -89342"/>
                <a:gd name="adj2" fmla="val 37746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135562" y="3020437"/>
              <a:ext cx="311918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Small </a:t>
              </a:r>
              <a:r>
                <a:rPr lang="en-US" sz="4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letter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42744" y="511282"/>
            <a:ext cx="3612005" cy="1905000"/>
            <a:chOff x="4642744" y="511282"/>
            <a:chExt cx="3612005" cy="1905000"/>
          </a:xfrm>
        </p:grpSpPr>
        <p:sp>
          <p:nvSpPr>
            <p:cNvPr id="6" name="Oval Callout 5"/>
            <p:cNvSpPr/>
            <p:nvPr/>
          </p:nvSpPr>
          <p:spPr>
            <a:xfrm>
              <a:off x="4642744" y="511282"/>
              <a:ext cx="3612005" cy="1905000"/>
            </a:xfrm>
            <a:prstGeom prst="wedgeEllipseCallout">
              <a:avLst>
                <a:gd name="adj1" fmla="val -98062"/>
                <a:gd name="adj2" fmla="val 52171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75955" y="713772"/>
              <a:ext cx="22504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Capital letter </a:t>
              </a:r>
              <a:endPara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63562" y="609600"/>
            <a:ext cx="2209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US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762" y="3256478"/>
            <a:ext cx="160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US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1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0762" y="152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Say and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mtach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the pictures with first letters.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57" y="682830"/>
            <a:ext cx="2679279" cy="2080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36" y="3200400"/>
            <a:ext cx="2781300" cy="1862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900115" y="1338299"/>
            <a:ext cx="2547683" cy="76944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lephant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4491" y="3531340"/>
            <a:ext cx="2663219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dog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4" idx="0"/>
          </p:cNvCxnSpPr>
          <p:nvPr/>
        </p:nvCxnSpPr>
        <p:spPr>
          <a:xfrm>
            <a:off x="4192636" y="1723021"/>
            <a:ext cx="1707479" cy="162977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0"/>
          </p:cNvCxnSpPr>
          <p:nvPr/>
        </p:nvCxnSpPr>
        <p:spPr>
          <a:xfrm flipV="1">
            <a:off x="4192636" y="2286000"/>
            <a:ext cx="1731855" cy="184550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47698" y="22116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25562" y="3733800"/>
            <a:ext cx="1555127" cy="30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28716" y="2851004"/>
            <a:ext cx="1555127" cy="30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25562" y="1968208"/>
            <a:ext cx="1555127" cy="304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8762" y="53191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Students say and read. Trace and air.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21562" y="362633"/>
            <a:ext cx="1676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WCW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5562" y="1968208"/>
            <a:ext cx="228600" cy="20703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5907274">
            <a:off x="4373562" y="2120608"/>
            <a:ext cx="1371600" cy="1613192"/>
          </a:xfrm>
          <a:prstGeom prst="arc">
            <a:avLst>
              <a:gd name="adj1" fmla="val 9700665"/>
              <a:gd name="adj2" fmla="val 227041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297362" y="2305715"/>
            <a:ext cx="1156248" cy="83658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0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" grpId="0" animBg="1"/>
      <p:bldP spid="4" grpId="0"/>
      <p:bldP spid="41" grpId="0" animBg="1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4962" y="210234"/>
            <a:ext cx="6337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Students say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and read. Trace 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Write.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8795" y="210234"/>
            <a:ext cx="1143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 W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5" y="1638414"/>
            <a:ext cx="8059275" cy="2562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6162" y="1987963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E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54479" y="1953235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E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40362" y="1987962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E</a:t>
            </a:r>
            <a:endParaRPr lang="en-US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07309" y="1987963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E</a:t>
            </a:r>
            <a:endParaRPr lang="en-US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43448" y="1987963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E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36678" y="3057146"/>
            <a:ext cx="589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e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9076" y="3057146"/>
            <a:ext cx="589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e</a:t>
            </a:r>
            <a:endParaRPr lang="en-US" sz="6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54479" y="3057146"/>
            <a:ext cx="589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e</a:t>
            </a:r>
            <a:endParaRPr lang="en-US" sz="6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74420" y="3060020"/>
            <a:ext cx="589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e</a:t>
            </a:r>
            <a:endParaRPr lang="en-US" sz="6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74253" y="3057145"/>
            <a:ext cx="589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e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4835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3" grpId="0"/>
      <p:bldP spid="6" grpId="0"/>
      <p:bldP spid="7" grpId="0"/>
      <p:bldP spid="9" grpId="0"/>
      <p:bldP spid="10" grpId="0"/>
      <p:bldP spid="4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5762" y="228600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83" y="1219200"/>
            <a:ext cx="7944959" cy="4058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2808" y="1994175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4066" y="2017324"/>
            <a:ext cx="43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9722" y="2816927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2702" y="2832809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2962" y="2848321"/>
            <a:ext cx="414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0494" y="3556207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4066" y="3556207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9375" y="4313898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4916" y="4313898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e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51747" y="3663806"/>
            <a:ext cx="414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" y="228600"/>
            <a:ext cx="7239000" cy="5429251"/>
          </a:xfrm>
        </p:spPr>
      </p:pic>
      <p:sp>
        <p:nvSpPr>
          <p:cNvPr id="5" name="TextBox 4"/>
          <p:cNvSpPr txBox="1"/>
          <p:nvPr/>
        </p:nvSpPr>
        <p:spPr>
          <a:xfrm>
            <a:off x="5287962" y="609600"/>
            <a:ext cx="3962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Good Bye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129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2762" y="1524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Teacher introduce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6367" y="1752600"/>
            <a:ext cx="5257800" cy="156966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Shibani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Rani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Dhadash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Government Primary school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Puthia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Rajshahi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" y="3962399"/>
            <a:ext cx="9144000" cy="186347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6835" y="942097"/>
            <a:ext cx="3358366" cy="3886200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8000"/>
                      </a14:imgEffect>
                      <a14:imgEffect>
                        <a14:brightnessContrast bright="14000" contrast="1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2" y="1505652"/>
            <a:ext cx="2572512" cy="2718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3617128" y="1356330"/>
            <a:ext cx="5410200" cy="23622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50"/>
                            </p:stCondLst>
                            <p:childTnLst>
                              <p:par>
                                <p:cTn id="25" presetID="6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" y="3962399"/>
            <a:ext cx="9144000" cy="1863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2" y="1265348"/>
            <a:ext cx="2590800" cy="3001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7362" y="1981200"/>
            <a:ext cx="4648200" cy="1569660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Class:1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Lesson:Alphabet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(unit6)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9730" y="152400"/>
            <a:ext cx="44053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introduce</a:t>
            </a:r>
          </a:p>
        </p:txBody>
      </p:sp>
    </p:spTree>
    <p:extLst>
      <p:ext uri="{BB962C8B-B14F-4D97-AF65-F5344CB8AC3E}">
        <p14:creationId xmlns:p14="http://schemas.microsoft.com/office/powerpoint/2010/main" val="26190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962" y="1188334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Alphabet 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1159" y="304799"/>
            <a:ext cx="2866403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Lesson title</a:t>
            </a:r>
          </a:p>
        </p:txBody>
      </p:sp>
      <p:sp>
        <p:nvSpPr>
          <p:cNvPr id="6" name="Rectangle 5"/>
          <p:cNvSpPr/>
          <p:nvPr/>
        </p:nvSpPr>
        <p:spPr>
          <a:xfrm>
            <a:off x="5916149" y="1219200"/>
            <a:ext cx="27093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Lessons 4-6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10" y="2182501"/>
            <a:ext cx="5638800" cy="3171825"/>
          </a:xfrm>
          <a:prstGeom prst="rect">
            <a:avLst/>
          </a:prstGeom>
        </p:spPr>
      </p:pic>
      <p:sp>
        <p:nvSpPr>
          <p:cNvPr id="2" name="Bevel 1"/>
          <p:cNvSpPr/>
          <p:nvPr/>
        </p:nvSpPr>
        <p:spPr>
          <a:xfrm>
            <a:off x="182562" y="152400"/>
            <a:ext cx="9224762" cy="56388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7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61E-6 3.61793E-6 L 1.02971 0.01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77" y="6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9072" y="16131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 Outcomes: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7359" y="75139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Students will be able to……..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6932" y="1289613"/>
            <a:ext cx="612577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Listening: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1.1.1  become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fimilar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English sounds by listening to common English works.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5259" y="2438400"/>
            <a:ext cx="612577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Speaking: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1.1.1 repeat after the teacher simple words and phrases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9018" y="3276600"/>
            <a:ext cx="610288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Reading: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1.2.1 recognize and read the alphabet both small and capital.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non- cursive)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9821" y="4495800"/>
            <a:ext cx="610288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Writing: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1.1.1 to practice letter shapes/ simple writing patterns, etc.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411162" y="1523283"/>
            <a:ext cx="1447800" cy="461665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11162" y="2649497"/>
            <a:ext cx="1428548" cy="43523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11162" y="4639195"/>
            <a:ext cx="1417274" cy="466205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411162" y="3477779"/>
            <a:ext cx="1417274" cy="520971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5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8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3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3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8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4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36525" y="2514600"/>
            <a:ext cx="9266237" cy="66554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7362" y="297084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Lets see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vedio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525" y="3180143"/>
            <a:ext cx="9266237" cy="26235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34962" y="4491941"/>
            <a:ext cx="12192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87562" y="4512197"/>
            <a:ext cx="12192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92562" y="4512197"/>
            <a:ext cx="12192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04261" y="4512197"/>
            <a:ext cx="12192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50162" y="4491941"/>
            <a:ext cx="12192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9707562" y="1414923"/>
            <a:ext cx="4762500" cy="3642330"/>
            <a:chOff x="2392362" y="1196370"/>
            <a:chExt cx="4762500" cy="364233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2362" y="1981200"/>
              <a:ext cx="4762500" cy="28575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916362" y="1196370"/>
              <a:ext cx="2009394" cy="156966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ContrastingLeftFacing"/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9600" dirty="0" smtClean="0">
                  <a:latin typeface="Times New Roman" pitchFamily="18" charset="0"/>
                  <a:cs typeface="Times New Roman" pitchFamily="18" charset="0"/>
                </a:rPr>
                <a:t>E </a:t>
              </a:r>
              <a:r>
                <a:rPr lang="en-US" sz="9600" dirty="0" err="1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9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Sun 21"/>
          <p:cNvSpPr/>
          <p:nvPr/>
        </p:nvSpPr>
        <p:spPr>
          <a:xfrm>
            <a:off x="5728060" y="304800"/>
            <a:ext cx="1388701" cy="1110123"/>
          </a:xfrm>
          <a:prstGeom prst="sun">
            <a:avLst/>
          </a:prstGeom>
          <a:solidFill>
            <a:srgbClr val="FFFF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62" y="326986"/>
            <a:ext cx="2440258" cy="2741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62" y="1989467"/>
            <a:ext cx="1190376" cy="116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8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9.09394E-7 3.32978E-6 L -1.52378 -0.01868 " pathEditMode="relative" rAng="0" ptsTypes="AA">
                                      <p:cBhvr>
                                        <p:cTn id="6" dur="8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89" y="-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778" y="21413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Alphabet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20163" y="914400"/>
            <a:ext cx="7615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75646" y="214132"/>
            <a:ext cx="234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Look and say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5864" y="1660035"/>
            <a:ext cx="1620195" cy="264687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600" b="1" dirty="0" smtClean="0"/>
              <a:t>E</a:t>
            </a:r>
            <a:endParaRPr lang="en-US" sz="16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44762" y="4953000"/>
            <a:ext cx="305318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Elephant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21" y="1190263"/>
            <a:ext cx="5348994" cy="3581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7161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isInverted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778" y="21413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Alphabet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20163" y="914400"/>
            <a:ext cx="7615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83362" y="310390"/>
            <a:ext cx="234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Look and say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92962" y="1074193"/>
            <a:ext cx="1620195" cy="264687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600" b="1" dirty="0" smtClean="0"/>
              <a:t>e</a:t>
            </a:r>
            <a:endParaRPr lang="en-US" sz="16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92362" y="1074193"/>
            <a:ext cx="25146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elephant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" y="4611855"/>
            <a:ext cx="9144000" cy="12140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" y="1948405"/>
            <a:ext cx="6145653" cy="323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3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778" y="21413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Alphabet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20163" y="914400"/>
            <a:ext cx="7615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26162" y="244909"/>
            <a:ext cx="234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Look and say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3558" y="1981200"/>
            <a:ext cx="1533386" cy="22159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1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1163" y="2874583"/>
            <a:ext cx="21336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Egg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2" y="1219200"/>
            <a:ext cx="31432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6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199</Words>
  <Application>Microsoft Office PowerPoint</Application>
  <PresentationFormat>Custom</PresentationFormat>
  <Paragraphs>84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H</dc:creator>
  <cp:lastModifiedBy>C H</cp:lastModifiedBy>
  <cp:revision>161</cp:revision>
  <dcterms:created xsi:type="dcterms:W3CDTF">2006-08-16T00:00:00Z</dcterms:created>
  <dcterms:modified xsi:type="dcterms:W3CDTF">2021-02-12T18:29:03Z</dcterms:modified>
</cp:coreProperties>
</file>