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B7AF-2778-43D2-9837-96CAFEE9F565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E1509-515E-48C4-9853-3EAF27B5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8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1"/>
            <a:ext cx="12217052" cy="70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8033" cy="6858001"/>
          </a:xfrm>
          <a:prstGeom prst="rect">
            <a:avLst/>
          </a:prstGeom>
        </p:spPr>
      </p:pic>
      <p:pic>
        <p:nvPicPr>
          <p:cNvPr id="4" name="Carnot Cycle - An Ideal Heat Eng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20" y="1240077"/>
            <a:ext cx="12189607" cy="54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2"/>
            <a:ext cx="12208701" cy="68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82" y="-12526"/>
            <a:ext cx="12297596" cy="68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3" y="-1"/>
            <a:ext cx="1231308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208"/>
            <a:ext cx="12192001" cy="69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0"/>
            <a:ext cx="12192000" cy="69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25052"/>
            <a:ext cx="12217051" cy="69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1"/>
            <a:ext cx="12242104" cy="69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3" y="-100208"/>
            <a:ext cx="12288033" cy="69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681"/>
            <a:ext cx="12192001" cy="69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052"/>
            <a:ext cx="12288033" cy="68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9" y="0"/>
            <a:ext cx="12325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9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4" y="-1"/>
            <a:ext cx="12279682" cy="69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SHYMAL CHANDRA SAHA</dc:creator>
  <cp:lastModifiedBy>SHYMAL CHANDRA SAHA</cp:lastModifiedBy>
  <cp:revision>8</cp:revision>
  <dcterms:created xsi:type="dcterms:W3CDTF">2021-02-13T18:43:43Z</dcterms:created>
  <dcterms:modified xsi:type="dcterms:W3CDTF">2021-02-13T19:41:06Z</dcterms:modified>
</cp:coreProperties>
</file>