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93" r:id="rId3"/>
    <p:sldId id="290" r:id="rId4"/>
    <p:sldId id="271" r:id="rId5"/>
    <p:sldId id="274" r:id="rId6"/>
    <p:sldId id="277" r:id="rId7"/>
    <p:sldId id="281" r:id="rId8"/>
    <p:sldId id="292" r:id="rId9"/>
    <p:sldId id="287" r:id="rId10"/>
    <p:sldId id="263" r:id="rId11"/>
    <p:sldId id="283" r:id="rId12"/>
    <p:sldId id="264" r:id="rId13"/>
    <p:sldId id="265" r:id="rId14"/>
    <p:sldId id="266" r:id="rId15"/>
    <p:sldId id="267" r:id="rId16"/>
    <p:sldId id="282" r:id="rId17"/>
    <p:sldId id="268" r:id="rId18"/>
    <p:sldId id="269" r:id="rId19"/>
    <p:sldId id="284" r:id="rId20"/>
    <p:sldId id="270" r:id="rId21"/>
    <p:sldId id="285" r:id="rId22"/>
    <p:sldId id="286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6BD75-0B26-4550-BE67-400DC3F7C327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116A-5FFD-4B6B-9CC8-0B760656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0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116A-5FFD-4B6B-9CC8-0B760656A5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1682-DFA6-4484-82F4-16FDC47FC3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116A-5FFD-4B6B-9CC8-0B760656A5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1FD2-24A2-42AE-A06A-F0B9A1DC1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79332-8863-4DF8-9A49-601981F02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6D05-A554-48F1-9D8C-72721C64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7ADC-773F-468A-AD6E-71085605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38AE2-0D18-4A1A-88C8-05813B16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A1A5-247A-4351-BCCB-8696A6E0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12FFB-1B38-4B31-A574-B587F934E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0985-5066-4D57-B68B-49B533D7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4F769-44A7-427D-AC70-DA5D350D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D3C72-99AC-4530-9BEA-3B0FBE55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E2199-94AA-40F1-B401-F27AD06D2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B22DD-302F-4239-8562-7F3D8D92D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454D9-6A80-4429-B995-A7C48335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81B2-9E77-4D40-A535-C11CE536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53DCF-8E36-4F1B-A1F8-3EEB0BE8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FC61-8312-400B-A3B2-A60FCD8D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669F-494D-4AF3-8C76-426E0E1AF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25DA0-A06A-4EE4-8AB7-716EABFE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6F01A-6E66-484B-AF72-F4D9A1F3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9E05-ADD3-4BD4-9E5E-EE8F6F60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A01D-8204-49A8-AA4A-BB624BB9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643C4-57E9-452F-ADB7-B143D4893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AE1DE-7847-46BA-9123-26532ABC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C9B5A-77F6-4557-B39C-8B495743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2E9DC-B3A3-4022-8C5D-090C4E9D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6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E267-6299-4C1A-9616-BC4D86F5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912D-E9AD-4427-9D7F-07134F304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033E9-F80E-46F9-8559-A2D1C6983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F1CFE-6683-4A0D-B7A5-23737EE5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A49AC-87E4-4BD2-93B8-DC0370FC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8982F-4771-4647-9A7E-CA205BEB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5F5F-EC93-4017-8065-33DBB38B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50936-F428-4B51-BD2E-D87E8AD7C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5DC64-9242-415C-87B6-129DF29A5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0E740-74FD-49EF-8098-B4E481F32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7935D-8D4B-4232-8545-56975D5EA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8CF0C-9EB5-4388-8C53-D07594B7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34395-F481-4BAC-8F7D-1C857BD3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339C6-B306-4629-B215-E5E866C9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DE68-C595-4774-8A0E-63E15ED8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029D-4681-4044-B007-C215AEB8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EC02D-6F01-480C-8F29-8EF18C8F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B4C10-ABB0-4844-8071-E95ACABE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8621B-C42A-411F-B198-F49004BA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AD272-DF5B-406F-9155-12065E9A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7B1B0-A0D7-43FD-AD7A-50EE11D3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1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A32D-7307-4E63-B8DC-D73F462F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4C7D1-67E1-4A93-9179-97118781F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335EA-8219-4216-B56A-55D459A23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E3D97-8B7C-43FD-918E-9223E4ED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4BE95-679A-44BB-B502-3678B54F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F08E7-F091-40F7-8440-16D0C932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ADBF-0881-4043-AA88-DB33F13C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15794-582D-4042-A9BA-D120F6994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56C44-D24C-4781-90E6-58976F577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A2DC8-24C0-4A8B-8777-F5BAED3B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C3834-4FE5-43D0-BFA0-08E58A6C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562CE-BA00-44F3-8C23-7221176F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5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18B4B-FA2A-4E15-B967-8B122814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002C-E0DB-4DF0-AF5F-599BE0ED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23C71-FC28-442E-ABC0-967201B62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63CB-73E6-41C1-9900-722CF74C6B8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CB5E-FDE4-465C-B9FC-F377F16DC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CE4AA-D150-4AC0-9A3F-ECFA7796D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2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ymphaea_pubescens_(Indian_red_water_lily),_Hyderabad,_India_-_20090613-01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DC4B7-6402-42C6-B0B9-D0DD15062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61" y="-19118"/>
            <a:ext cx="12192000" cy="6877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097B1-1065-4637-AE46-BFEE296C61B2}"/>
              </a:ext>
            </a:extLst>
          </p:cNvPr>
          <p:cNvSpPr txBox="1"/>
          <p:nvPr/>
        </p:nvSpPr>
        <p:spPr>
          <a:xfrm>
            <a:off x="3480619" y="487319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29ED2-0158-4CA2-A045-00A5B19EA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" y="0"/>
            <a:ext cx="12069527" cy="6328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4C950-C64A-4CDD-9C78-93977E1F17C4}"/>
              </a:ext>
            </a:extLst>
          </p:cNvPr>
          <p:cNvSpPr txBox="1"/>
          <p:nvPr/>
        </p:nvSpPr>
        <p:spPr>
          <a:xfrm>
            <a:off x="110905" y="4824664"/>
            <a:ext cx="11490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ভালবাসতে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জন্মাবে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1F2D82-9A3C-488F-9D38-57F175B33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6190DB-DADB-47CA-8ACD-F786C5E9EB8C}"/>
              </a:ext>
            </a:extLst>
          </p:cNvPr>
          <p:cNvSpPr/>
          <p:nvPr/>
        </p:nvSpPr>
        <p:spPr>
          <a:xfrm>
            <a:off x="3191021" y="0"/>
            <a:ext cx="5809957" cy="8862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B0982-D082-4AE1-BA86-929D70ED66FB}"/>
              </a:ext>
            </a:extLst>
          </p:cNvPr>
          <p:cNvSpPr txBox="1"/>
          <p:nvPr/>
        </p:nvSpPr>
        <p:spPr>
          <a:xfrm>
            <a:off x="314177" y="5809957"/>
            <a:ext cx="1156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জ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CB866-BF61-4F7E-B9F8-27D5D107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70" y="1190599"/>
            <a:ext cx="5105915" cy="37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79712-9289-45AF-BF1C-646B5F368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7"/>
            <a:ext cx="12192000" cy="6725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669F89-8A77-4C33-BF3A-0379ADCE5552}"/>
              </a:ext>
            </a:extLst>
          </p:cNvPr>
          <p:cNvSpPr txBox="1"/>
          <p:nvPr/>
        </p:nvSpPr>
        <p:spPr>
          <a:xfrm>
            <a:off x="-207237" y="5702970"/>
            <a:ext cx="1260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যতটা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2B735F-6CCD-4E07-9ACE-DD2A8CB43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41B179-FA31-4DBE-AE45-E7B29C1D5CD5}"/>
              </a:ext>
            </a:extLst>
          </p:cNvPr>
          <p:cNvGrpSpPr/>
          <p:nvPr/>
        </p:nvGrpSpPr>
        <p:grpSpPr>
          <a:xfrm>
            <a:off x="0" y="120316"/>
            <a:ext cx="12192000" cy="5991726"/>
            <a:chOff x="0" y="120316"/>
            <a:chExt cx="11121189" cy="5366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2047B8-F778-482B-A861-F7AE090DE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3"/>
            <a:stretch/>
          </p:blipFill>
          <p:spPr>
            <a:xfrm>
              <a:off x="4339365" y="120316"/>
              <a:ext cx="6781824" cy="53660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9EB25B-D5C3-4304-B1AF-83FE91982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89" b="8272"/>
            <a:stretch/>
          </p:blipFill>
          <p:spPr>
            <a:xfrm>
              <a:off x="0" y="120316"/>
              <a:ext cx="5410176" cy="53660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9F11011-7901-49D3-ADD7-94129DBCF62E}"/>
              </a:ext>
            </a:extLst>
          </p:cNvPr>
          <p:cNvSpPr txBox="1"/>
          <p:nvPr/>
        </p:nvSpPr>
        <p:spPr>
          <a:xfrm>
            <a:off x="-207237" y="6027003"/>
            <a:ext cx="1260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মানুষ,জনপদ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037D71-6CCE-458F-A996-C58F86CE3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5926E-478C-42FD-AD55-6B3598AC6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4" y="0"/>
            <a:ext cx="12212614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8272A9-5362-401F-842D-03B18E3605CB}"/>
              </a:ext>
            </a:extLst>
          </p:cNvPr>
          <p:cNvSpPr/>
          <p:nvPr/>
        </p:nvSpPr>
        <p:spPr>
          <a:xfrm>
            <a:off x="7158790" y="4824663"/>
            <a:ext cx="3826042" cy="104674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C8FB0-6A14-48C8-BF47-57475683B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8" y="-1"/>
            <a:ext cx="1221261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95C45-59F2-4FB7-B532-AC42C85C57A0}"/>
              </a:ext>
            </a:extLst>
          </p:cNvPr>
          <p:cNvSpPr txBox="1"/>
          <p:nvPr/>
        </p:nvSpPr>
        <p:spPr>
          <a:xfrm>
            <a:off x="5005137" y="5871410"/>
            <a:ext cx="227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529EF-B27F-4472-B197-17E72D057328}"/>
              </a:ext>
            </a:extLst>
          </p:cNvPr>
          <p:cNvSpPr txBox="1"/>
          <p:nvPr/>
        </p:nvSpPr>
        <p:spPr>
          <a:xfrm>
            <a:off x="6965102" y="5550799"/>
            <a:ext cx="210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0A4539-AE58-4026-BF9C-29F0D5BED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62" y="-9907"/>
            <a:ext cx="12229838" cy="68679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EAA600-0964-4BDB-BE53-FE4FA90140E3}"/>
              </a:ext>
            </a:extLst>
          </p:cNvPr>
          <p:cNvSpPr txBox="1"/>
          <p:nvPr/>
        </p:nvSpPr>
        <p:spPr>
          <a:xfrm>
            <a:off x="8783053" y="5322521"/>
            <a:ext cx="1973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0F42E4-361F-492B-836A-3471C7BD6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86" y="67576"/>
            <a:ext cx="12247062" cy="68135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276A82-0ABC-407C-8375-5995401FDE74}"/>
              </a:ext>
            </a:extLst>
          </p:cNvPr>
          <p:cNvSpPr txBox="1"/>
          <p:nvPr/>
        </p:nvSpPr>
        <p:spPr>
          <a:xfrm>
            <a:off x="4740442" y="1828801"/>
            <a:ext cx="2069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F76FE-D681-4717-AAF8-40462FAE22B8}"/>
              </a:ext>
            </a:extLst>
          </p:cNvPr>
          <p:cNvSpPr txBox="1"/>
          <p:nvPr/>
        </p:nvSpPr>
        <p:spPr>
          <a:xfrm>
            <a:off x="757989" y="5888501"/>
            <a:ext cx="11117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সলে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7D6D3B-8C67-4A64-A92B-A6B9172E3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8" grpId="0"/>
      <p:bldP spid="11" grpId="0"/>
      <p:bldP spid="16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416DFF-343D-43E2-9151-E3EA8D3ED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532A6-851B-4F9B-9F04-E8963D5D7BFB}"/>
              </a:ext>
            </a:extLst>
          </p:cNvPr>
          <p:cNvSpPr txBox="1"/>
          <p:nvPr/>
        </p:nvSpPr>
        <p:spPr>
          <a:xfrm>
            <a:off x="-52137" y="6027003"/>
            <a:ext cx="122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লবাসা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াখেন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A4F392-CDAE-44F9-853D-4C72F2146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1B512A-F24F-4DE0-BAD7-5942685A2410}"/>
              </a:ext>
            </a:extLst>
          </p:cNvPr>
          <p:cNvSpPr/>
          <p:nvPr/>
        </p:nvSpPr>
        <p:spPr>
          <a:xfrm>
            <a:off x="3312941" y="0"/>
            <a:ext cx="5795889" cy="7455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E1A44-5E99-43CD-B7E0-56E70CD9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t="19925" r="63683" b="41843"/>
          <a:stretch/>
        </p:blipFill>
        <p:spPr>
          <a:xfrm>
            <a:off x="2405575" y="994166"/>
            <a:ext cx="5795889" cy="4539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324D-CEAD-4AD0-BDD5-14BDF50D6DA1}"/>
              </a:ext>
            </a:extLst>
          </p:cNvPr>
          <p:cNvSpPr txBox="1"/>
          <p:nvPr/>
        </p:nvSpPr>
        <p:spPr>
          <a:xfrm>
            <a:off x="436098" y="5781821"/>
            <a:ext cx="11943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“দ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557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9DE33-5648-4997-8995-13E85EAAD4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29" t="4691" r="16315" b="39668"/>
          <a:stretch/>
        </p:blipFill>
        <p:spPr>
          <a:xfrm>
            <a:off x="0" y="0"/>
            <a:ext cx="1215409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704AFE-656B-4AB5-B31B-39F536271257}"/>
              </a:ext>
            </a:extLst>
          </p:cNvPr>
          <p:cNvSpPr txBox="1"/>
          <p:nvPr/>
        </p:nvSpPr>
        <p:spPr>
          <a:xfrm>
            <a:off x="95855" y="5859378"/>
            <a:ext cx="12253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েখেছে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B6C838-BF2E-492C-8A39-2113ADB42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7596AC-9F17-4FD6-9D70-2E5EC4F76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4"/>
            <a:ext cx="12192000" cy="7340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29C37-61A2-4F5C-B2E5-D65C211AE942}"/>
              </a:ext>
            </a:extLst>
          </p:cNvPr>
          <p:cNvSpPr txBox="1"/>
          <p:nvPr/>
        </p:nvSpPr>
        <p:spPr>
          <a:xfrm>
            <a:off x="433137" y="50814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ালোবাস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AD73E1-72D3-437F-A4EA-B439A866F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y">
            <a:hlinkClick r:id="" action="ppaction://media"/>
            <a:extLst>
              <a:ext uri="{FF2B5EF4-FFF2-40B4-BE49-F238E27FC236}">
                <a16:creationId xmlns:a16="http://schemas.microsoft.com/office/drawing/2014/main" id="{F326B9BA-12F3-4253-927E-6D78779224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7615" t="19860" r="7115" b="33177"/>
          <a:stretch/>
        </p:blipFill>
        <p:spPr>
          <a:xfrm>
            <a:off x="168812" y="0"/>
            <a:ext cx="12023188" cy="60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9E6D67-952F-4F1C-8768-82EA18DF47D4}"/>
              </a:ext>
            </a:extLst>
          </p:cNvPr>
          <p:cNvSpPr/>
          <p:nvPr/>
        </p:nvSpPr>
        <p:spPr>
          <a:xfrm>
            <a:off x="3362180" y="0"/>
            <a:ext cx="4290646" cy="20116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শিক্ষক পরিচিতি 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818B5E-5C21-4FC2-A609-6AE9640BA07F}"/>
              </a:ext>
            </a:extLst>
          </p:cNvPr>
          <p:cNvSpPr/>
          <p:nvPr/>
        </p:nvSpPr>
        <p:spPr>
          <a:xfrm>
            <a:off x="0" y="3429512"/>
            <a:ext cx="8750104" cy="3115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C000"/>
                </a:solidFill>
              </a:rPr>
              <a:t>মোঃ মুরশিদুর রহমান </a:t>
            </a:r>
          </a:p>
          <a:p>
            <a:pPr algn="ctr"/>
            <a:r>
              <a:rPr lang="bn-IN" sz="3600" b="1" dirty="0">
                <a:solidFill>
                  <a:srgbClr val="FFC000"/>
                </a:solidFill>
              </a:rPr>
              <a:t>সহকারী শিক্ষক </a:t>
            </a:r>
          </a:p>
          <a:p>
            <a:pPr algn="ctr"/>
            <a:r>
              <a:rPr lang="bn-IN" sz="3600" b="1" dirty="0">
                <a:solidFill>
                  <a:srgbClr val="FFC000"/>
                </a:solidFill>
              </a:rPr>
              <a:t>খিলবাইছা রাহমানিয়া ফাজিল মাদরাসা </a:t>
            </a:r>
          </a:p>
          <a:p>
            <a:pPr algn="ctr"/>
            <a:r>
              <a:rPr lang="bn-IN" sz="3600" b="1" dirty="0">
                <a:solidFill>
                  <a:srgbClr val="FFC000"/>
                </a:solidFill>
              </a:rPr>
              <a:t>সদর লক্ষ্মীপুর</a:t>
            </a:r>
            <a:r>
              <a:rPr lang="bn-IN" dirty="0"/>
              <a:t>।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AF844C-952B-438C-A814-A5290E197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06" y="3079773"/>
            <a:ext cx="4290646" cy="34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23DA3E-8837-4F23-A06B-9A150B1C0022}"/>
              </a:ext>
            </a:extLst>
          </p:cNvPr>
          <p:cNvSpPr txBox="1"/>
          <p:nvPr/>
        </p:nvSpPr>
        <p:spPr>
          <a:xfrm>
            <a:off x="1596683" y="154613"/>
            <a:ext cx="912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664B5-1827-40AC-8AE0-EE86C341556B}"/>
              </a:ext>
            </a:extLst>
          </p:cNvPr>
          <p:cNvSpPr txBox="1"/>
          <p:nvPr/>
        </p:nvSpPr>
        <p:spPr>
          <a:xfrm>
            <a:off x="98474" y="1828800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063427-160D-4339-80E6-47C9BC72AD99}"/>
              </a:ext>
            </a:extLst>
          </p:cNvPr>
          <p:cNvCxnSpPr/>
          <p:nvPr/>
        </p:nvCxnSpPr>
        <p:spPr>
          <a:xfrm>
            <a:off x="1281568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5DEC9D-3CF1-4251-8248-A7A17BB31D49}"/>
              </a:ext>
            </a:extLst>
          </p:cNvPr>
          <p:cNvGrpSpPr/>
          <p:nvPr/>
        </p:nvGrpSpPr>
        <p:grpSpPr>
          <a:xfrm>
            <a:off x="154793" y="2605239"/>
            <a:ext cx="11873132" cy="4279985"/>
            <a:chOff x="0" y="2192994"/>
            <a:chExt cx="11873132" cy="42799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96DC76-CD1F-4BFB-95A8-2728B2670CCE}"/>
                </a:ext>
              </a:extLst>
            </p:cNvPr>
            <p:cNvSpPr/>
            <p:nvPr/>
          </p:nvSpPr>
          <p:spPr>
            <a:xfrm>
              <a:off x="0" y="2192994"/>
              <a:ext cx="11873132" cy="4747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BEC1B9E-0A5C-4331-8720-6283E3FB1C0A}"/>
                </a:ext>
              </a:extLst>
            </p:cNvPr>
            <p:cNvCxnSpPr/>
            <p:nvPr/>
          </p:nvCxnSpPr>
          <p:spPr>
            <a:xfrm>
              <a:off x="1659988" y="2198132"/>
              <a:ext cx="0" cy="3696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DAEC2D-BB6D-418F-A9CA-D54076AA3579}"/>
                </a:ext>
              </a:extLst>
            </p:cNvPr>
            <p:cNvCxnSpPr/>
            <p:nvPr/>
          </p:nvCxnSpPr>
          <p:spPr>
            <a:xfrm>
              <a:off x="5500468" y="2198132"/>
              <a:ext cx="0" cy="4121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0D0CD8-BE94-4B21-9786-422DA3DBA220}"/>
                </a:ext>
              </a:extLst>
            </p:cNvPr>
            <p:cNvCxnSpPr/>
            <p:nvPr/>
          </p:nvCxnSpPr>
          <p:spPr>
            <a:xfrm flipH="1">
              <a:off x="11873131" y="2593868"/>
              <a:ext cx="1" cy="3879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BC8C9B-8D87-4A58-BD3F-C98C2084CF29}"/>
              </a:ext>
            </a:extLst>
          </p:cNvPr>
          <p:cNvSpPr txBox="1"/>
          <p:nvPr/>
        </p:nvSpPr>
        <p:spPr>
          <a:xfrm>
            <a:off x="2504049" y="3228535"/>
            <a:ext cx="16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19F36-D35E-4BCB-B300-C8B706CB1A4D}"/>
              </a:ext>
            </a:extLst>
          </p:cNvPr>
          <p:cNvSpPr txBox="1"/>
          <p:nvPr/>
        </p:nvSpPr>
        <p:spPr>
          <a:xfrm>
            <a:off x="5936566" y="3285137"/>
            <a:ext cx="57255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6B3C91-F450-4D54-8D1B-3EF22D985B6C}"/>
              </a:ext>
            </a:extLst>
          </p:cNvPr>
          <p:cNvSpPr txBox="1"/>
          <p:nvPr/>
        </p:nvSpPr>
        <p:spPr>
          <a:xfrm>
            <a:off x="1913277" y="4715993"/>
            <a:ext cx="156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C5BB28-312A-4275-BC4F-54F981753A7D}"/>
              </a:ext>
            </a:extLst>
          </p:cNvPr>
          <p:cNvSpPr txBox="1"/>
          <p:nvPr/>
        </p:nvSpPr>
        <p:spPr>
          <a:xfrm>
            <a:off x="5992840" y="4635186"/>
            <a:ext cx="5725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0A2BD-18FD-4B2F-BEBE-114C7C6E511A}"/>
              </a:ext>
            </a:extLst>
          </p:cNvPr>
          <p:cNvSpPr txBox="1"/>
          <p:nvPr/>
        </p:nvSpPr>
        <p:spPr>
          <a:xfrm>
            <a:off x="1944911" y="5692558"/>
            <a:ext cx="156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CD8F08-7079-4233-B468-8B1CDC9206A1}"/>
              </a:ext>
            </a:extLst>
          </p:cNvPr>
          <p:cNvSpPr txBox="1"/>
          <p:nvPr/>
        </p:nvSpPr>
        <p:spPr>
          <a:xfrm>
            <a:off x="5683350" y="5738725"/>
            <a:ext cx="4062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E848C4-77CF-40AC-A368-DFD70CBB5C6C}"/>
              </a:ext>
            </a:extLst>
          </p:cNvPr>
          <p:cNvGrpSpPr/>
          <p:nvPr/>
        </p:nvGrpSpPr>
        <p:grpSpPr>
          <a:xfrm>
            <a:off x="98474" y="812326"/>
            <a:ext cx="12093526" cy="763255"/>
            <a:chOff x="98474" y="538144"/>
            <a:chExt cx="12093526" cy="10374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460275-7105-439D-805E-28A75F72F959}"/>
                </a:ext>
              </a:extLst>
            </p:cNvPr>
            <p:cNvSpPr/>
            <p:nvPr/>
          </p:nvSpPr>
          <p:spPr>
            <a:xfrm>
              <a:off x="98474" y="538144"/>
              <a:ext cx="12093526" cy="103743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D4F3CD-5B6F-49C3-AE88-6FFC5D108116}"/>
                </a:ext>
              </a:extLst>
            </p:cNvPr>
            <p:cNvCxnSpPr/>
            <p:nvPr/>
          </p:nvCxnSpPr>
          <p:spPr>
            <a:xfrm>
              <a:off x="3038622" y="538144"/>
              <a:ext cx="0" cy="1037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74D84E-EE7B-4790-AFAB-900B86919A52}"/>
                </a:ext>
              </a:extLst>
            </p:cNvPr>
            <p:cNvCxnSpPr/>
            <p:nvPr/>
          </p:nvCxnSpPr>
          <p:spPr>
            <a:xfrm>
              <a:off x="6597748" y="538144"/>
              <a:ext cx="0" cy="1037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EB7A195-D62D-4567-A229-FC6D33BDE59F}"/>
              </a:ext>
            </a:extLst>
          </p:cNvPr>
          <p:cNvSpPr txBox="1"/>
          <p:nvPr/>
        </p:nvSpPr>
        <p:spPr>
          <a:xfrm>
            <a:off x="247956" y="897862"/>
            <a:ext cx="248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3D024-5564-4146-838B-C69F65F4F270}"/>
              </a:ext>
            </a:extLst>
          </p:cNvPr>
          <p:cNvSpPr txBox="1"/>
          <p:nvPr/>
        </p:nvSpPr>
        <p:spPr>
          <a:xfrm>
            <a:off x="3865078" y="1006112"/>
            <a:ext cx="2989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48DF40-5353-4F3A-9F65-A11E1815DD5A}"/>
              </a:ext>
            </a:extLst>
          </p:cNvPr>
          <p:cNvSpPr txBox="1"/>
          <p:nvPr/>
        </p:nvSpPr>
        <p:spPr>
          <a:xfrm>
            <a:off x="7455825" y="1038273"/>
            <a:ext cx="2989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082239-E508-4623-9D9B-04628BECF79C}"/>
              </a:ext>
            </a:extLst>
          </p:cNvPr>
          <p:cNvSpPr txBox="1"/>
          <p:nvPr/>
        </p:nvSpPr>
        <p:spPr>
          <a:xfrm>
            <a:off x="478337" y="2556564"/>
            <a:ext cx="156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754301-88F7-440F-8C04-99BE37C2658F}"/>
              </a:ext>
            </a:extLst>
          </p:cNvPr>
          <p:cNvSpPr txBox="1"/>
          <p:nvPr/>
        </p:nvSpPr>
        <p:spPr>
          <a:xfrm>
            <a:off x="2841673" y="2585446"/>
            <a:ext cx="156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4BF557-A766-4834-B6E7-BDD1A6279859}"/>
              </a:ext>
            </a:extLst>
          </p:cNvPr>
          <p:cNvSpPr txBox="1"/>
          <p:nvPr/>
        </p:nvSpPr>
        <p:spPr>
          <a:xfrm>
            <a:off x="8022249" y="2519438"/>
            <a:ext cx="292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14504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59335 0.3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4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9075 0.54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0118 0.7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558E8F-8F27-4E8F-BA35-A3B0967BB330}"/>
              </a:ext>
            </a:extLst>
          </p:cNvPr>
          <p:cNvSpPr txBox="1"/>
          <p:nvPr/>
        </p:nvSpPr>
        <p:spPr>
          <a:xfrm>
            <a:off x="236806" y="4549676"/>
            <a:ext cx="11718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আত্বীয়-স্বজন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ধুদের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এর স্বপক্ষে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আনবে।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2368AE-53C5-4E55-89F7-F52E950ED24B}"/>
              </a:ext>
            </a:extLst>
          </p:cNvPr>
          <p:cNvSpPr/>
          <p:nvPr/>
        </p:nvSpPr>
        <p:spPr>
          <a:xfrm>
            <a:off x="2628313" y="0"/>
            <a:ext cx="6935372" cy="7174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FC5D7-AA8D-4754-96BC-E2D2F202E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36" y="919224"/>
            <a:ext cx="4927990" cy="346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53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F0881-B3DA-4B9B-8913-EA9B7108B0E5}"/>
              </a:ext>
            </a:extLst>
          </p:cNvPr>
          <p:cNvSpPr txBox="1"/>
          <p:nvPr/>
        </p:nvSpPr>
        <p:spPr>
          <a:xfrm>
            <a:off x="240631" y="1645415"/>
            <a:ext cx="4394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C4E57-055E-4D7B-B6F4-D93829E34768}"/>
              </a:ext>
            </a:extLst>
          </p:cNvPr>
          <p:cNvSpPr txBox="1"/>
          <p:nvPr/>
        </p:nvSpPr>
        <p:spPr>
          <a:xfrm>
            <a:off x="4948574" y="2910581"/>
            <a:ext cx="332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আলো,</a:t>
            </a:r>
            <a:r>
              <a:rPr lang="en-US" sz="3200" b="1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,সম্পদ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D0069-B159-4B55-BB9B-4D171F9295E0}"/>
              </a:ext>
            </a:extLst>
          </p:cNvPr>
          <p:cNvSpPr txBox="1"/>
          <p:nvPr/>
        </p:nvSpPr>
        <p:spPr>
          <a:xfrm>
            <a:off x="147110" y="2551718"/>
            <a:ext cx="516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মানুষ?জনপদ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1DAF2-75E5-4FCA-923A-F42C00F65FB2}"/>
              </a:ext>
            </a:extLst>
          </p:cNvPr>
          <p:cNvSpPr txBox="1"/>
          <p:nvPr/>
        </p:nvSpPr>
        <p:spPr>
          <a:xfrm>
            <a:off x="5029197" y="1703916"/>
            <a:ext cx="565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651C8-7BBA-4337-8E50-4FB6FB9209DE}"/>
              </a:ext>
            </a:extLst>
          </p:cNvPr>
          <p:cNvSpPr txBox="1"/>
          <p:nvPr/>
        </p:nvSpPr>
        <p:spPr>
          <a:xfrm>
            <a:off x="4635632" y="3563235"/>
            <a:ext cx="332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ৈচিত্র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79811-14F4-4792-8FF3-12EC43BC07B3}"/>
              </a:ext>
            </a:extLst>
          </p:cNvPr>
          <p:cNvSpPr txBox="1"/>
          <p:nvPr/>
        </p:nvSpPr>
        <p:spPr>
          <a:xfrm>
            <a:off x="211326" y="4544543"/>
            <a:ext cx="430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ায়-বা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D5B18C-8D27-4659-A2EC-7F9C35D6B084}"/>
              </a:ext>
            </a:extLst>
          </p:cNvPr>
          <p:cNvSpPr txBox="1"/>
          <p:nvPr/>
        </p:nvSpPr>
        <p:spPr>
          <a:xfrm>
            <a:off x="5085346" y="2257927"/>
            <a:ext cx="288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521048-74B0-4B7D-B464-5C76BD3C2A98}"/>
              </a:ext>
            </a:extLst>
          </p:cNvPr>
          <p:cNvSpPr txBox="1"/>
          <p:nvPr/>
        </p:nvSpPr>
        <p:spPr>
          <a:xfrm>
            <a:off x="168372" y="741528"/>
            <a:ext cx="1179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মপাশের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ADC5075-B5E5-435F-8AD8-7586E759B0EA}"/>
              </a:ext>
            </a:extLst>
          </p:cNvPr>
          <p:cNvSpPr/>
          <p:nvPr/>
        </p:nvSpPr>
        <p:spPr>
          <a:xfrm>
            <a:off x="4235116" y="0"/>
            <a:ext cx="4211052" cy="5363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CC74C-CB3C-441F-A541-B99BB55770B8}"/>
              </a:ext>
            </a:extLst>
          </p:cNvPr>
          <p:cNvSpPr txBox="1"/>
          <p:nvPr/>
        </p:nvSpPr>
        <p:spPr>
          <a:xfrm>
            <a:off x="430560" y="5751209"/>
            <a:ext cx="80037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F51CEB-63FD-4950-A268-0CB761D43FA2}"/>
              </a:ext>
            </a:extLst>
          </p:cNvPr>
          <p:cNvGrpSpPr/>
          <p:nvPr/>
        </p:nvGrpSpPr>
        <p:grpSpPr>
          <a:xfrm>
            <a:off x="107003" y="1540240"/>
            <a:ext cx="11806990" cy="4100905"/>
            <a:chOff x="244642" y="1278704"/>
            <a:chExt cx="11806990" cy="494706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1EDC1E3-373B-4F9E-9762-183CFB2193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749" y="1280793"/>
              <a:ext cx="0" cy="49449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9AF7104-C6F0-4F3D-8592-F2FB9DDF59A2}"/>
                </a:ext>
              </a:extLst>
            </p:cNvPr>
            <p:cNvGrpSpPr/>
            <p:nvPr/>
          </p:nvGrpSpPr>
          <p:grpSpPr>
            <a:xfrm>
              <a:off x="244642" y="1278704"/>
              <a:ext cx="11806990" cy="4944979"/>
              <a:chOff x="220579" y="1792705"/>
              <a:chExt cx="11750841" cy="498114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90C7B21-68D7-4251-A136-690286E18E47}"/>
                  </a:ext>
                </a:extLst>
              </p:cNvPr>
              <p:cNvCxnSpPr/>
              <p:nvPr/>
            </p:nvCxnSpPr>
            <p:spPr>
              <a:xfrm>
                <a:off x="220579" y="1832320"/>
                <a:ext cx="11742821" cy="842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FAFCE02-7F29-4449-9A6D-8B96E38DAE35}"/>
                  </a:ext>
                </a:extLst>
              </p:cNvPr>
              <p:cNvCxnSpPr/>
              <p:nvPr/>
            </p:nvCxnSpPr>
            <p:spPr>
              <a:xfrm>
                <a:off x="228600" y="6737684"/>
                <a:ext cx="117428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EE0092B-4005-48DF-BB78-00CA892DC43A}"/>
                  </a:ext>
                </a:extLst>
              </p:cNvPr>
              <p:cNvCxnSpPr/>
              <p:nvPr/>
            </p:nvCxnSpPr>
            <p:spPr>
              <a:xfrm>
                <a:off x="11971420" y="1913088"/>
                <a:ext cx="0" cy="48607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C686EDA-C885-49D4-B6E7-B75BE5EFD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4189" y="1792705"/>
                <a:ext cx="0" cy="49449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60B667-04EF-4607-9722-497F005735C3}"/>
              </a:ext>
            </a:extLst>
          </p:cNvPr>
          <p:cNvSpPr txBox="1"/>
          <p:nvPr/>
        </p:nvSpPr>
        <p:spPr>
          <a:xfrm>
            <a:off x="278006" y="3421681"/>
            <a:ext cx="4459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388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6653 0.360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80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02396 0.179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12708 L 0.00456 0.35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391 0.439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0976 0.25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00911 0.388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0625 0.559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3" grpId="0"/>
      <p:bldP spid="14" grpId="0"/>
      <p:bldP spid="38" grpId="0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10A014-8C94-44D3-9955-F7BDC416ABBB}"/>
              </a:ext>
            </a:extLst>
          </p:cNvPr>
          <p:cNvSpPr txBox="1"/>
          <p:nvPr/>
        </p:nvSpPr>
        <p:spPr>
          <a:xfrm>
            <a:off x="1404425" y="1052117"/>
            <a:ext cx="9861452" cy="8246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000166"/>
              </a:avLst>
            </a:prstTxWarp>
            <a:spAutoFit/>
          </a:bodyPr>
          <a:lstStyle/>
          <a:p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হাফিজ 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 bouquet of flowers&#10;&#10;Description automatically generated with low confidence">
            <a:extLst>
              <a:ext uri="{FF2B5EF4-FFF2-40B4-BE49-F238E27FC236}">
                <a16:creationId xmlns:a16="http://schemas.microsoft.com/office/drawing/2014/main" id="{6040BFC9-F8B4-499E-957C-01FF66D22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45"/>
            <a:ext cx="12192000" cy="470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2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1009" y="1473440"/>
            <a:ext cx="9931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বাংলা প্রথম 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গদ্যঃএই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61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DCAE1-CBD3-4A14-BBB7-7AA3F9218FCF}"/>
              </a:ext>
            </a:extLst>
          </p:cNvPr>
          <p:cNvSpPr txBox="1"/>
          <p:nvPr/>
        </p:nvSpPr>
        <p:spPr>
          <a:xfrm>
            <a:off x="826525" y="-199301"/>
            <a:ext cx="906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ছবিগুলো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BD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13A7A-AA3E-4E60-A63D-8928A016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9558" y="1383426"/>
            <a:ext cx="5121550" cy="3681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16F1AE-7302-4675-8904-48C9BA9F3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7" y="1383426"/>
            <a:ext cx="5448584" cy="3681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0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DB9FD-C33B-41BE-9309-9F96994A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6" y="3674507"/>
            <a:ext cx="4138072" cy="2877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E5497-58DB-452F-89D3-45397C7FF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42" y="3641117"/>
            <a:ext cx="3901335" cy="2748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58D18C-AC50-424D-94F0-7A0A9B6AC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57" y="358051"/>
            <a:ext cx="3779519" cy="2815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B041DA-FB94-4BBE-95D4-443DF14E11A5}"/>
              </a:ext>
            </a:extLst>
          </p:cNvPr>
          <p:cNvSpPr txBox="1"/>
          <p:nvPr/>
        </p:nvSpPr>
        <p:spPr>
          <a:xfrm>
            <a:off x="349522" y="-109135"/>
            <a:ext cx="1149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9D5D3-3662-44CA-A45E-E3252297C6F5}"/>
              </a:ext>
            </a:extLst>
          </p:cNvPr>
          <p:cNvSpPr txBox="1"/>
          <p:nvPr/>
        </p:nvSpPr>
        <p:spPr>
          <a:xfrm>
            <a:off x="4365778" y="1858037"/>
            <a:ext cx="3498164" cy="17830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0069D-0660-4E21-8D37-F2C3C205E51B}"/>
              </a:ext>
            </a:extLst>
          </p:cNvPr>
          <p:cNvSpPr txBox="1"/>
          <p:nvPr/>
        </p:nvSpPr>
        <p:spPr>
          <a:xfrm>
            <a:off x="488028" y="6197694"/>
            <a:ext cx="1149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;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6356E-8585-4369-8559-663D9C329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9" y="558603"/>
            <a:ext cx="4149968" cy="2511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9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3B28A6-22A1-4638-A2F5-5CD179087653}"/>
              </a:ext>
            </a:extLst>
          </p:cNvPr>
          <p:cNvSpPr/>
          <p:nvPr/>
        </p:nvSpPr>
        <p:spPr>
          <a:xfrm>
            <a:off x="1302486" y="1002083"/>
            <a:ext cx="8755913" cy="77997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াঠ্যপুস্তকের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A855E83-07F4-423F-8206-C8572EFADE57}"/>
              </a:ext>
            </a:extLst>
          </p:cNvPr>
          <p:cNvSpPr/>
          <p:nvPr/>
        </p:nvSpPr>
        <p:spPr>
          <a:xfrm>
            <a:off x="0" y="2931091"/>
            <a:ext cx="11899726" cy="1352811"/>
          </a:xfrm>
          <a:prstGeom prst="wedgeRoundRectCallout">
            <a:avLst>
              <a:gd name="adj1" fmla="val -22636"/>
              <a:gd name="adj2" fmla="val 119342"/>
              <a:gd name="adj3" fmla="val 16667"/>
            </a:avLst>
          </a:prstGeom>
          <a:solidFill>
            <a:schemeClr val="accent4">
              <a:lumMod val="60000"/>
              <a:lumOff val="40000"/>
              <a:alpha val="97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ল্পটির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ও……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2FC77-6708-4B0B-9CDD-4ED4C7DB32CD}"/>
              </a:ext>
            </a:extLst>
          </p:cNvPr>
          <p:cNvSpPr txBox="1"/>
          <p:nvPr/>
        </p:nvSpPr>
        <p:spPr>
          <a:xfrm>
            <a:off x="7906043" y="1969477"/>
            <a:ext cx="381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</p:spTree>
    <p:extLst>
      <p:ext uri="{BB962C8B-B14F-4D97-AF65-F5344CB8AC3E}">
        <p14:creationId xmlns:p14="http://schemas.microsoft.com/office/powerpoint/2010/main" val="23406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594E24-4A60-4486-81CD-816F9A8E3470}"/>
              </a:ext>
            </a:extLst>
          </p:cNvPr>
          <p:cNvSpPr/>
          <p:nvPr/>
        </p:nvSpPr>
        <p:spPr>
          <a:xfrm>
            <a:off x="3228536" y="0"/>
            <a:ext cx="5542670" cy="787791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B363C-A7A1-45FA-BC65-6933EE4F07E7}"/>
              </a:ext>
            </a:extLst>
          </p:cNvPr>
          <p:cNvSpPr txBox="1"/>
          <p:nvPr/>
        </p:nvSpPr>
        <p:spPr>
          <a:xfrm>
            <a:off x="182880" y="1205284"/>
            <a:ext cx="11357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9AE2F-0BB2-4421-A231-815FFA584B5E}"/>
              </a:ext>
            </a:extLst>
          </p:cNvPr>
          <p:cNvSpPr txBox="1"/>
          <p:nvPr/>
        </p:nvSpPr>
        <p:spPr>
          <a:xfrm>
            <a:off x="450167" y="749442"/>
            <a:ext cx="206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38A9E-C80E-451E-A688-FB93E819A203}"/>
              </a:ext>
            </a:extLst>
          </p:cNvPr>
          <p:cNvSpPr txBox="1"/>
          <p:nvPr/>
        </p:nvSpPr>
        <p:spPr>
          <a:xfrm>
            <a:off x="203982" y="2076988"/>
            <a:ext cx="167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FEB13-BF54-4790-8BA8-8948F46E4123}"/>
              </a:ext>
            </a:extLst>
          </p:cNvPr>
          <p:cNvSpPr txBox="1"/>
          <p:nvPr/>
        </p:nvSpPr>
        <p:spPr>
          <a:xfrm>
            <a:off x="0" y="2824638"/>
            <a:ext cx="119856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3287C-E000-4DF3-9889-EE91F80E0ECB}"/>
              </a:ext>
            </a:extLst>
          </p:cNvPr>
          <p:cNvSpPr txBox="1"/>
          <p:nvPr/>
        </p:nvSpPr>
        <p:spPr>
          <a:xfrm>
            <a:off x="203982" y="3763356"/>
            <a:ext cx="167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2BB6C-6B17-4A8B-AF4B-73F613C1B2B2}"/>
              </a:ext>
            </a:extLst>
          </p:cNvPr>
          <p:cNvSpPr txBox="1"/>
          <p:nvPr/>
        </p:nvSpPr>
        <p:spPr>
          <a:xfrm>
            <a:off x="182880" y="4348131"/>
            <a:ext cx="11985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১.৪.৩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বহ্রত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.৬.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0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56FA5-4D82-4029-AEFC-9A240E995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9" y="140678"/>
            <a:ext cx="5279010" cy="3938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6E4C5-EDE1-495F-A569-0D0A986784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3"/>
          <a:stretch/>
        </p:blipFill>
        <p:spPr>
          <a:xfrm>
            <a:off x="6096001" y="3221502"/>
            <a:ext cx="6096000" cy="3636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8ABB65DE-9301-47FA-AF6E-0A6503FF7C92}"/>
              </a:ext>
            </a:extLst>
          </p:cNvPr>
          <p:cNvSpPr/>
          <p:nvPr/>
        </p:nvSpPr>
        <p:spPr>
          <a:xfrm>
            <a:off x="0" y="4346916"/>
            <a:ext cx="5369169" cy="2623625"/>
          </a:xfrm>
          <a:prstGeom prst="upArrowCallou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7A475924-11B0-4401-B2D0-42468C569FA7}"/>
              </a:ext>
            </a:extLst>
          </p:cNvPr>
          <p:cNvSpPr/>
          <p:nvPr/>
        </p:nvSpPr>
        <p:spPr>
          <a:xfrm>
            <a:off x="6921304" y="0"/>
            <a:ext cx="5270695" cy="2813538"/>
          </a:xfrm>
          <a:prstGeom prst="downArrowCallou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C96F5-3E0D-4AE8-9182-B31F04CD1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08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FA6AAF-2563-4CB5-9A6E-A9D64921366D}"/>
              </a:ext>
            </a:extLst>
          </p:cNvPr>
          <p:cNvSpPr txBox="1"/>
          <p:nvPr/>
        </p:nvSpPr>
        <p:spPr>
          <a:xfrm>
            <a:off x="42203" y="6231988"/>
            <a:ext cx="1315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য়-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ধু-বান্ধবের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22C584-E0BE-4B2C-B0C8-255378464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858</Words>
  <Application>Microsoft Office PowerPoint</Application>
  <PresentationFormat>Widescreen</PresentationFormat>
  <Paragraphs>85</Paragraphs>
  <Slides>23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DOEL</cp:lastModifiedBy>
  <cp:revision>101</cp:revision>
  <dcterms:created xsi:type="dcterms:W3CDTF">2019-11-18T18:04:21Z</dcterms:created>
  <dcterms:modified xsi:type="dcterms:W3CDTF">2021-02-13T23:40:37Z</dcterms:modified>
</cp:coreProperties>
</file>