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79" r:id="rId3"/>
    <p:sldId id="274" r:id="rId4"/>
    <p:sldId id="275" r:id="rId5"/>
    <p:sldId id="273" r:id="rId6"/>
    <p:sldId id="280" r:id="rId7"/>
    <p:sldId id="272" r:id="rId8"/>
    <p:sldId id="276" r:id="rId9"/>
    <p:sldId id="281" r:id="rId10"/>
    <p:sldId id="282" r:id="rId11"/>
    <p:sldId id="283" r:id="rId12"/>
    <p:sldId id="284" r:id="rId13"/>
    <p:sldId id="285" r:id="rId14"/>
    <p:sldId id="286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CE411"/>
    <a:srgbClr val="DC14CE"/>
    <a:srgbClr val="99FF33"/>
    <a:srgbClr val="00FFCC"/>
    <a:srgbClr val="FF0066"/>
    <a:srgbClr val="FF00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04" autoAdjust="0"/>
  </p:normalViewPr>
  <p:slideViewPr>
    <p:cSldViewPr>
      <p:cViewPr varScale="1">
        <p:scale>
          <a:sx n="71" d="100"/>
          <a:sy n="71" d="100"/>
        </p:scale>
        <p:origin x="72" y="3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1D88E-B853-4436-B169-63F827AF9F6A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B51AA-B5F8-4296-A45E-8517F1E22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B51AA-B5F8-4296-A45E-8517F1E22F2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6200" y="133350"/>
            <a:ext cx="8991600" cy="5010150"/>
            <a:chOff x="19756" y="514350"/>
            <a:chExt cx="9144000" cy="4615744"/>
          </a:xfrm>
        </p:grpSpPr>
        <p:sp>
          <p:nvSpPr>
            <p:cNvPr id="9" name="TextBox 8"/>
            <p:cNvSpPr txBox="1"/>
            <p:nvPr/>
          </p:nvSpPr>
          <p:spPr>
            <a:xfrm>
              <a:off x="1295400" y="514350"/>
              <a:ext cx="6172200" cy="1015663"/>
            </a:xfrm>
            <a:prstGeom prst="rect">
              <a:avLst/>
            </a:prstGeom>
            <a:noFill/>
          </p:spPr>
          <p:txBody>
            <a:bodyPr wrap="square" rtlCol="0">
              <a:prstTxWarp prst="textDoubleWave1">
                <a:avLst/>
              </a:prstTxWarp>
              <a:spAutoFit/>
            </a:bodyPr>
            <a:lstStyle/>
            <a:p>
              <a:r>
                <a:rPr lang="en-US" sz="60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6" y="3500334"/>
              <a:ext cx="9144000" cy="162976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43350"/>
            <a:ext cx="8991600" cy="1200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30256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22412" y="924118"/>
            <a:ext cx="9014012" cy="3163669"/>
            <a:chOff x="-22412" y="924118"/>
            <a:chExt cx="9014012" cy="3163669"/>
          </a:xfrm>
        </p:grpSpPr>
        <p:sp>
          <p:nvSpPr>
            <p:cNvPr id="5" name="TextBox 4"/>
            <p:cNvSpPr txBox="1"/>
            <p:nvPr/>
          </p:nvSpPr>
          <p:spPr>
            <a:xfrm>
              <a:off x="-22412" y="971550"/>
              <a:ext cx="6172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তোমরা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দলে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প্রত্যেকে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প্রত্যেকের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সামাজিক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সম্পদ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গুলোর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সেগুলো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আমাদের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কাজে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লাগে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করো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924118"/>
              <a:ext cx="2743200" cy="3163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672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685800" y="0"/>
            <a:ext cx="5029200" cy="165735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pc="50" dirty="0" err="1" smtClean="0">
                <a:ln w="11430"/>
                <a:solidFill>
                  <a:srgbClr val="66FF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spc="50" dirty="0" smtClean="0">
                <a:ln w="11430"/>
                <a:solidFill>
                  <a:srgbClr val="66FF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66FF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spc="50" dirty="0" smtClean="0">
                <a:ln w="11430"/>
                <a:solidFill>
                  <a:srgbClr val="66FF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11430"/>
              <a:solidFill>
                <a:srgbClr val="66FF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43350"/>
            <a:ext cx="8991600" cy="12001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28600" y="791696"/>
            <a:ext cx="8686800" cy="3163669"/>
            <a:chOff x="228600" y="791696"/>
            <a:chExt cx="8686800" cy="3163669"/>
          </a:xfrm>
        </p:grpSpPr>
        <p:sp>
          <p:nvSpPr>
            <p:cNvPr id="4" name="TextBox 3"/>
            <p:cNvSpPr txBox="1"/>
            <p:nvPr/>
          </p:nvSpPr>
          <p:spPr>
            <a:xfrm>
              <a:off x="228600" y="1830854"/>
              <a:ext cx="6477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i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তোমার</a:t>
              </a:r>
              <a:r>
                <a:rPr lang="en-US" sz="40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i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বইয়ের</a:t>
              </a:r>
              <a:r>
                <a:rPr lang="en-US" sz="40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৩৮ </a:t>
              </a:r>
              <a:r>
                <a:rPr lang="en-US" sz="4000" i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পৃষ্ঠা</a:t>
              </a:r>
              <a:r>
                <a:rPr lang="en-US" sz="40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i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খোল</a:t>
              </a:r>
              <a:r>
                <a:rPr lang="en-US" sz="40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i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40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i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মনোযোগ</a:t>
              </a:r>
              <a:r>
                <a:rPr lang="en-US" sz="40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i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সহকারে</a:t>
              </a:r>
              <a:r>
                <a:rPr lang="en-US" sz="40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i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নিরবে</a:t>
              </a:r>
              <a:r>
                <a:rPr lang="en-US" sz="40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i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পড়</a:t>
              </a:r>
              <a:r>
                <a:rPr lang="en-US" sz="40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en-US" sz="40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791696"/>
              <a:ext cx="2743200" cy="3163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788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43350"/>
            <a:ext cx="8991600" cy="1200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13335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35255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6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079790"/>
            <a:ext cx="8991600" cy="1063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8890" y="169324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819149"/>
            <a:ext cx="8763000" cy="3505201"/>
            <a:chOff x="0" y="819149"/>
            <a:chExt cx="8763000" cy="3505201"/>
          </a:xfrm>
        </p:grpSpPr>
        <p:sp>
          <p:nvSpPr>
            <p:cNvPr id="4" name="TextBox 3"/>
            <p:cNvSpPr txBox="1"/>
            <p:nvPr/>
          </p:nvSpPr>
          <p:spPr>
            <a:xfrm>
              <a:off x="0" y="819149"/>
              <a:ext cx="8763000" cy="1690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এগুলো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ছাড়াও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আমাদের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আরো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সামাজিক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সম্পদ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রয়েছে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গুলোর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সেগুলো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আমাদের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উপকারে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আসে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নিয়ে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আসবে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23550" y="2509278"/>
              <a:ext cx="6753138" cy="1815072"/>
              <a:chOff x="269829" y="852905"/>
              <a:chExt cx="8371815" cy="3659574"/>
            </a:xfrm>
          </p:grpSpPr>
          <p:pic>
            <p:nvPicPr>
              <p:cNvPr id="8" name="Picture 4" descr="C:\Users\AKIL\Desktop\images (13)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65429" y="852905"/>
                <a:ext cx="2320971" cy="1748224"/>
              </a:xfrm>
              <a:prstGeom prst="rect">
                <a:avLst/>
              </a:prstGeom>
              <a:noFill/>
            </p:spPr>
          </p:pic>
          <p:pic>
            <p:nvPicPr>
              <p:cNvPr id="9" name="Picture 2" descr="C:\Users\AKIL\Desktop\download (3)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69829" y="878178"/>
                <a:ext cx="2397171" cy="1617372"/>
              </a:xfrm>
              <a:prstGeom prst="rect">
                <a:avLst/>
              </a:prstGeom>
              <a:ln w="5715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0" name="Picture 3" descr="C:\Users\AKIL\Desktop\images (5)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096000" y="878178"/>
                <a:ext cx="2514600" cy="1541171"/>
              </a:xfrm>
              <a:prstGeom prst="rect">
                <a:avLst/>
              </a:prstGeom>
              <a:noFill/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407" y="2893229"/>
                <a:ext cx="2586568" cy="157085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65429" y="2893229"/>
                <a:ext cx="2477091" cy="161925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68763" y="2893229"/>
                <a:ext cx="2172881" cy="16192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3026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14550"/>
            <a:ext cx="8991600" cy="3028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285750"/>
            <a:ext cx="5334000" cy="1200329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53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5400" y="20955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200" y="1123950"/>
            <a:ext cx="8991600" cy="4019550"/>
            <a:chOff x="76200" y="1123950"/>
            <a:chExt cx="8991600" cy="4019550"/>
          </a:xfrm>
        </p:grpSpPr>
        <p:sp>
          <p:nvSpPr>
            <p:cNvPr id="3" name="TextBox 2"/>
            <p:cNvSpPr txBox="1"/>
            <p:nvPr/>
          </p:nvSpPr>
          <p:spPr>
            <a:xfrm>
              <a:off x="1365956" y="1123950"/>
              <a:ext cx="6324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মহসীন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সিকদার</a:t>
              </a:r>
              <a:endPara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৬৬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খায়রুন্নেছা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বক্তার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কান্দি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সঃ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প্রাঃ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বিঃ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374480"/>
              <a:ext cx="8991600" cy="17690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545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438150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" y="1657350"/>
            <a:ext cx="8991600" cy="3486150"/>
            <a:chOff x="76200" y="1657350"/>
            <a:chExt cx="8991600" cy="3486150"/>
          </a:xfrm>
        </p:grpSpPr>
        <p:sp>
          <p:nvSpPr>
            <p:cNvPr id="8" name="TextBox 7"/>
            <p:cNvSpPr txBox="1"/>
            <p:nvPr/>
          </p:nvSpPr>
          <p:spPr>
            <a:xfrm>
              <a:off x="1143000" y="1657350"/>
              <a:ext cx="6553200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বাংলাদেশ</a:t>
              </a:r>
              <a:r>
                <a:rPr lang="en-US" sz="4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বিশ্বপরিচয়</a:t>
              </a:r>
              <a:endPara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4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– ৪র্থ </a:t>
              </a:r>
            </a:p>
            <a:p>
              <a:r>
                <a:rPr lang="en-US" sz="4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– </a:t>
              </a:r>
              <a:r>
                <a:rPr lang="en-US" sz="4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সামাজিক</a:t>
              </a:r>
              <a:r>
                <a:rPr lang="en-US" sz="4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সম্পদ</a:t>
              </a:r>
              <a:endPara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374480"/>
              <a:ext cx="8991600" cy="176902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7150"/>
            <a:ext cx="4953000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200" y="1276350"/>
            <a:ext cx="8991600" cy="3867150"/>
            <a:chOff x="76200" y="1276350"/>
            <a:chExt cx="8991600" cy="3867150"/>
          </a:xfrm>
        </p:grpSpPr>
        <p:sp>
          <p:nvSpPr>
            <p:cNvPr id="3" name="TextBox 2"/>
            <p:cNvSpPr txBox="1"/>
            <p:nvPr/>
          </p:nvSpPr>
          <p:spPr>
            <a:xfrm>
              <a:off x="152400" y="1276350"/>
              <a:ext cx="8839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4000" i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সামাজিক</a:t>
              </a:r>
              <a:r>
                <a:rPr lang="en-US" sz="40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i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সম্পদ</a:t>
              </a:r>
              <a:r>
                <a:rPr lang="en-US" sz="40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i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কাকে</a:t>
              </a:r>
              <a:r>
                <a:rPr lang="en-US" sz="40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i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40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i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40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i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40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i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0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4000" i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সামাজিক</a:t>
              </a:r>
              <a:r>
                <a:rPr lang="en-US" sz="40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i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সম্পদগুলো</a:t>
              </a:r>
              <a:r>
                <a:rPr lang="en-US" sz="40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i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40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i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40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i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40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i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40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i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0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4000" i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সামাজিক</a:t>
              </a:r>
              <a:r>
                <a:rPr lang="en-US" sz="40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i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সম্পদের</a:t>
              </a:r>
              <a:r>
                <a:rPr lang="en-US" sz="40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i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সুবিধাগুলো</a:t>
              </a:r>
              <a:r>
                <a:rPr lang="en-US" sz="40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i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বর্ণনা</a:t>
              </a:r>
              <a:r>
                <a:rPr lang="en-US" sz="40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i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40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i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0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40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374480"/>
              <a:ext cx="8991600" cy="176902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33665" y="109821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219200" y="852905"/>
            <a:ext cx="6400800" cy="3242845"/>
            <a:chOff x="269829" y="852905"/>
            <a:chExt cx="8371815" cy="3659574"/>
          </a:xfrm>
        </p:grpSpPr>
        <p:pic>
          <p:nvPicPr>
            <p:cNvPr id="2" name="Picture 4" descr="C:\Users\AKIL\Desktop\images (13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65429" y="852905"/>
              <a:ext cx="2320971" cy="1748224"/>
            </a:xfrm>
            <a:prstGeom prst="rect">
              <a:avLst/>
            </a:prstGeom>
            <a:noFill/>
          </p:spPr>
        </p:pic>
        <p:pic>
          <p:nvPicPr>
            <p:cNvPr id="4" name="Picture 2" descr="C:\Users\AKIL\Desktop\download (3)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9829" y="878178"/>
              <a:ext cx="2397171" cy="1617372"/>
            </a:xfrm>
            <a:prstGeom prst="rect">
              <a:avLst/>
            </a:prstGeom>
            <a:ln w="571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3" descr="C:\Users\AKIL\Desktop\images (5)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96000" y="878178"/>
              <a:ext cx="2514600" cy="1541171"/>
            </a:xfrm>
            <a:prstGeom prst="rect">
              <a:avLst/>
            </a:prstGeom>
            <a:noFill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07" y="2893229"/>
              <a:ext cx="2586568" cy="15708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5429" y="2893229"/>
              <a:ext cx="2477091" cy="16192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8763" y="2893229"/>
              <a:ext cx="2172881" cy="161925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524000" y="4254058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19200" y="127213"/>
            <a:ext cx="5943600" cy="3130337"/>
            <a:chOff x="1219200" y="127213"/>
            <a:chExt cx="5943600" cy="3130337"/>
          </a:xfrm>
        </p:grpSpPr>
        <p:sp>
          <p:nvSpPr>
            <p:cNvPr id="2" name="TextBox 1"/>
            <p:cNvSpPr txBox="1"/>
            <p:nvPr/>
          </p:nvSpPr>
          <p:spPr>
            <a:xfrm>
              <a:off x="1981200" y="127213"/>
              <a:ext cx="502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এগুলো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সম্পদ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219200" y="852905"/>
              <a:ext cx="5943600" cy="2404645"/>
              <a:chOff x="269829" y="852905"/>
              <a:chExt cx="8371815" cy="3659574"/>
            </a:xfrm>
          </p:grpSpPr>
          <p:pic>
            <p:nvPicPr>
              <p:cNvPr id="4" name="Picture 4" descr="C:\Users\AKIL\Desktop\images (13)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65429" y="852905"/>
                <a:ext cx="2320971" cy="1748224"/>
              </a:xfrm>
              <a:prstGeom prst="rect">
                <a:avLst/>
              </a:prstGeom>
              <a:noFill/>
            </p:spPr>
          </p:pic>
          <p:pic>
            <p:nvPicPr>
              <p:cNvPr id="5" name="Picture 2" descr="C:\Users\AKIL\Desktop\download (3)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69829" y="878178"/>
                <a:ext cx="2397171" cy="1617372"/>
              </a:xfrm>
              <a:prstGeom prst="rect">
                <a:avLst/>
              </a:prstGeom>
              <a:ln w="5715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6" name="Picture 3" descr="C:\Users\AKIL\Desktop\images (5)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096000" y="878178"/>
                <a:ext cx="2514600" cy="1541171"/>
              </a:xfrm>
              <a:prstGeom prst="rect">
                <a:avLst/>
              </a:prstGeom>
              <a:noFill/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407" y="2893229"/>
                <a:ext cx="2586568" cy="157085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65429" y="2893229"/>
                <a:ext cx="2477091" cy="161925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68763" y="2893229"/>
                <a:ext cx="2172881" cy="1619250"/>
              </a:xfrm>
              <a:prstGeom prst="rect">
                <a:avLst/>
              </a:prstGeom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914400" y="371475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DC14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solidFill>
                  <a:srgbClr val="DC14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DC14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solidFill>
                  <a:srgbClr val="DC14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DC14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solidFill>
                  <a:srgbClr val="DC14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DC14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 smtClean="0">
                <a:solidFill>
                  <a:srgbClr val="DC14C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DC14C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41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2933" y="20955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0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45745" y="827217"/>
            <a:ext cx="6400800" cy="4037859"/>
            <a:chOff x="845745" y="827217"/>
            <a:chExt cx="6400800" cy="4037859"/>
          </a:xfrm>
        </p:grpSpPr>
        <p:sp>
          <p:nvSpPr>
            <p:cNvPr id="3" name="TextBox 2"/>
            <p:cNvSpPr txBox="1"/>
            <p:nvPr/>
          </p:nvSpPr>
          <p:spPr>
            <a:xfrm>
              <a:off x="845745" y="827217"/>
              <a:ext cx="563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i="1" dirty="0" err="1" smtClean="0">
                  <a:latin typeface="NikoshBAN" pitchFamily="2" charset="0"/>
                  <a:cs typeface="NikoshBAN" pitchFamily="2" charset="0"/>
                </a:rPr>
                <a:t>সামাজিক</a:t>
              </a:r>
              <a:r>
                <a:rPr lang="en-US" sz="4800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i="1" dirty="0" err="1" smtClean="0">
                  <a:latin typeface="NikoshBAN" pitchFamily="2" charset="0"/>
                  <a:cs typeface="NikoshBAN" pitchFamily="2" charset="0"/>
                </a:rPr>
                <a:t>সম্পদ</a:t>
              </a:r>
              <a:endParaRPr lang="en-US" sz="4800" i="1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845745" y="1622231"/>
              <a:ext cx="6400800" cy="3242845"/>
              <a:chOff x="269829" y="852905"/>
              <a:chExt cx="8371815" cy="3659574"/>
            </a:xfrm>
          </p:grpSpPr>
          <p:pic>
            <p:nvPicPr>
              <p:cNvPr id="7" name="Picture 4" descr="C:\Users\AKIL\Desktop\images (13)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65429" y="852905"/>
                <a:ext cx="2320971" cy="1748224"/>
              </a:xfrm>
              <a:prstGeom prst="rect">
                <a:avLst/>
              </a:prstGeom>
              <a:noFill/>
            </p:spPr>
          </p:pic>
          <p:pic>
            <p:nvPicPr>
              <p:cNvPr id="8" name="Picture 2" descr="C:\Users\AKIL\Desktop\download (3)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69829" y="878178"/>
                <a:ext cx="2397171" cy="1617372"/>
              </a:xfrm>
              <a:prstGeom prst="rect">
                <a:avLst/>
              </a:prstGeom>
              <a:ln w="5715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9" name="Picture 3" descr="C:\Users\AKIL\Desktop\images (5)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096000" y="878178"/>
                <a:ext cx="2514600" cy="1541171"/>
              </a:xfrm>
              <a:prstGeom prst="rect">
                <a:avLst/>
              </a:prstGeom>
              <a:noFill/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407" y="2893229"/>
                <a:ext cx="2586568" cy="157085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65429" y="2893229"/>
                <a:ext cx="2477091" cy="161925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68763" y="2893229"/>
                <a:ext cx="2172881" cy="161925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133350"/>
            <a:ext cx="8991600" cy="5010150"/>
            <a:chOff x="76200" y="133350"/>
            <a:chExt cx="8991600" cy="5010150"/>
          </a:xfrm>
        </p:grpSpPr>
        <p:sp>
          <p:nvSpPr>
            <p:cNvPr id="2" name="TextBox 1"/>
            <p:cNvSpPr txBox="1"/>
            <p:nvPr/>
          </p:nvSpPr>
          <p:spPr>
            <a:xfrm>
              <a:off x="381000" y="133350"/>
              <a:ext cx="853440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i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মানুষের</a:t>
              </a:r>
              <a:r>
                <a:rPr lang="en-US" sz="5400" i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i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জীবনযাপনের</a:t>
              </a:r>
              <a:r>
                <a:rPr lang="en-US" sz="5400" i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i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মান</a:t>
              </a:r>
              <a:r>
                <a:rPr lang="en-US" sz="5400" i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i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উন্নয়নের</a:t>
              </a:r>
              <a:r>
                <a:rPr lang="en-US" sz="5400" i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i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US" sz="5400" i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i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5400" i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i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ধরনের</a:t>
              </a:r>
              <a:r>
                <a:rPr lang="en-US" sz="5400" i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i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স্থানীয়</a:t>
              </a:r>
              <a:r>
                <a:rPr lang="en-US" sz="5400" i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i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সুযোগ</a:t>
              </a:r>
              <a:r>
                <a:rPr lang="en-US" sz="5400" i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i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সুবিধাকে</a:t>
              </a:r>
              <a:r>
                <a:rPr lang="en-US" sz="5400" i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i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সামাজ়িক</a:t>
              </a:r>
              <a:r>
                <a:rPr lang="en-US" sz="5400" i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i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সম্পদ</a:t>
              </a:r>
              <a:r>
                <a:rPr lang="en-US" sz="5400" i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i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বলা</a:t>
              </a:r>
              <a:r>
                <a:rPr lang="en-US" sz="5400" i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i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5400" i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5400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374480"/>
              <a:ext cx="8991600" cy="176902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43350"/>
            <a:ext cx="8991600" cy="12001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14400" y="209550"/>
            <a:ext cx="7391400" cy="3771900"/>
            <a:chOff x="914400" y="209550"/>
            <a:chExt cx="7391400" cy="3771900"/>
          </a:xfrm>
        </p:grpSpPr>
        <p:sp>
          <p:nvSpPr>
            <p:cNvPr id="3" name="TextBox 2"/>
            <p:cNvSpPr txBox="1"/>
            <p:nvPr/>
          </p:nvSpPr>
          <p:spPr>
            <a:xfrm>
              <a:off x="914400" y="209550"/>
              <a:ext cx="7391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শিক্ষকের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সরব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বইয়ে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সংযোগ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817781"/>
              <a:ext cx="2743200" cy="3163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406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181</Words>
  <Application>Microsoft Office PowerPoint</Application>
  <PresentationFormat>On-screen Show (16:9)</PresentationFormat>
  <Paragraphs>31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Mohasin</dc:creator>
  <cp:lastModifiedBy>user</cp:lastModifiedBy>
  <cp:revision>99</cp:revision>
  <dcterms:created xsi:type="dcterms:W3CDTF">2006-08-16T00:00:00Z</dcterms:created>
  <dcterms:modified xsi:type="dcterms:W3CDTF">2021-02-15T11:15:18Z</dcterms:modified>
</cp:coreProperties>
</file>