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90" r:id="rId3"/>
    <p:sldId id="256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B5AB"/>
    <a:srgbClr val="ED7F7F"/>
    <a:srgbClr val="D5B28F"/>
    <a:srgbClr val="E7D2CB"/>
    <a:srgbClr val="E1C6BD"/>
    <a:srgbClr val="D8B3A8"/>
    <a:srgbClr val="DEC2A6"/>
    <a:srgbClr val="FADADA"/>
    <a:srgbClr val="5B999B"/>
    <a:srgbClr val="F1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6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5A7-AB83-4028-B204-A43F43BA990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FD06-C428-459C-8DB9-E3890B8C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9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5A7-AB83-4028-B204-A43F43BA990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FD06-C428-459C-8DB9-E3890B8C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6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5A7-AB83-4028-B204-A43F43BA990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FD06-C428-459C-8DB9-E3890B8C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8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5A7-AB83-4028-B204-A43F43BA990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FD06-C428-459C-8DB9-E3890B8C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5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5A7-AB83-4028-B204-A43F43BA990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FD06-C428-459C-8DB9-E3890B8C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3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5A7-AB83-4028-B204-A43F43BA990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FD06-C428-459C-8DB9-E3890B8C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8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5A7-AB83-4028-B204-A43F43BA990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FD06-C428-459C-8DB9-E3890B8C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6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5A7-AB83-4028-B204-A43F43BA990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FD06-C428-459C-8DB9-E3890B8C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6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5A7-AB83-4028-B204-A43F43BA990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FD06-C428-459C-8DB9-E3890B8C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15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5A7-AB83-4028-B204-A43F43BA990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FD06-C428-459C-8DB9-E3890B8C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0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5A7-AB83-4028-B204-A43F43BA990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FD06-C428-459C-8DB9-E3890B8C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0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500">
              <a:schemeClr val="accent1">
                <a:lumMod val="60000"/>
                <a:lumOff val="40000"/>
              </a:schemeClr>
            </a:gs>
            <a:gs pos="0">
              <a:srgbClr val="FBF6FC"/>
            </a:gs>
            <a:gs pos="100000">
              <a:srgbClr val="F4F9F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465A7-AB83-4028-B204-A43F43BA990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9FD06-C428-459C-8DB9-E3890B8C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5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981201" y="324466"/>
            <a:ext cx="8023122" cy="4955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Pour">
              <a:avLst/>
            </a:prstTxWarp>
          </a:bodyPr>
          <a:lstStyle/>
          <a:p>
            <a:pPr algn="ctr"/>
            <a:r>
              <a:rPr lang="bn-BD" sz="5400" b="1" dirty="0" smtClean="0">
                <a:ln>
                  <a:solidFill>
                    <a:srgbClr val="FFC000"/>
                  </a:solidFill>
                </a:ln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dirty="0">
              <a:ln>
                <a:solidFill>
                  <a:srgbClr val="FFC000"/>
                </a:solidFill>
              </a:ln>
              <a:solidFill>
                <a:srgbClr val="99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476" y="5065265"/>
            <a:ext cx="12398476" cy="179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1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65265"/>
            <a:ext cx="12191999" cy="1792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6582" y="152686"/>
            <a:ext cx="6636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8872" y="954229"/>
            <a:ext cx="10806546" cy="4667250"/>
            <a:chOff x="678872" y="954229"/>
            <a:chExt cx="10806546" cy="4667250"/>
          </a:xfrm>
        </p:grpSpPr>
        <p:sp>
          <p:nvSpPr>
            <p:cNvPr id="4" name="TextBox 3"/>
            <p:cNvSpPr txBox="1"/>
            <p:nvPr/>
          </p:nvSpPr>
          <p:spPr>
            <a:xfrm>
              <a:off x="678872" y="2410691"/>
              <a:ext cx="473825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তোমরা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তোমাদের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বইয়ের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৪৪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পৃষ্ঠার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পড়া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গুলো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মনোযোগ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সহকারে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নিরবে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পড়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9236" y="954229"/>
              <a:ext cx="5126182" cy="466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781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65265"/>
            <a:ext cx="12191999" cy="1792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484909"/>
            <a:ext cx="62899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6345" y="2008910"/>
            <a:ext cx="8659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লিখো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65265"/>
            <a:ext cx="12191999" cy="1792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4181" y="595746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6728" y="2812473"/>
            <a:ext cx="7190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65265"/>
            <a:ext cx="12191999" cy="179273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20436" y="0"/>
            <a:ext cx="10072254" cy="4577135"/>
            <a:chOff x="720436" y="0"/>
            <a:chExt cx="10072254" cy="4577135"/>
          </a:xfrm>
        </p:grpSpPr>
        <p:sp>
          <p:nvSpPr>
            <p:cNvPr id="3" name="Up Ribbon 2"/>
            <p:cNvSpPr/>
            <p:nvPr/>
          </p:nvSpPr>
          <p:spPr>
            <a:xfrm>
              <a:off x="720436" y="0"/>
              <a:ext cx="10072254" cy="3491345"/>
            </a:xfrm>
            <a:prstGeom prst="ribbon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r>
                <a:rPr lang="en-US" sz="6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6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782" y="1144790"/>
              <a:ext cx="1518036" cy="3432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000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9232" y="306131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80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36659"/>
          </a:xfrm>
        </p:spPr>
        <p:txBody>
          <a:bodyPr>
            <a:normAutofit lnSpcReduction="10000"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মহসীন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সিকদার</a:t>
            </a:r>
            <a:endParaRPr lang="en-US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৬৬নং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খায়রুন্নেছা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বক্তার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কান্দি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স;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476" y="5065265"/>
            <a:ext cx="12398476" cy="179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4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133853" y="2725328"/>
            <a:ext cx="6428158" cy="2829913"/>
          </a:xfrm>
          <a:prstGeom prst="rect">
            <a:avLst/>
          </a:prstGeom>
          <a:noFill/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i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 চতুর্থ ,</a:t>
            </a:r>
            <a:endParaRPr lang="en-US" sz="4000" i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i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বিষয়-</a:t>
            </a:r>
            <a:r>
              <a:rPr lang="en-US" sz="4000" i="1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i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i="1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4000" i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i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i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i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i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i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এলাকার উন্নয়ন।  </a:t>
            </a:r>
          </a:p>
          <a:p>
            <a:r>
              <a:rPr lang="bn-BD" sz="4000" i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i="1" dirty="0" smtClean="0">
              <a:ln>
                <a:solidFill>
                  <a:srgbClr val="C0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038168" y="545690"/>
            <a:ext cx="7536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476" y="5065265"/>
            <a:ext cx="12398476" cy="179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6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476" y="5065265"/>
            <a:ext cx="12398476" cy="1792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9589" y="274320"/>
            <a:ext cx="7289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0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60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7556" y="2103121"/>
            <a:ext cx="81904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উন্নয়নমুলক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যথাসম্ভব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24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5265"/>
            <a:ext cx="12191999" cy="179273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46811" y="182881"/>
            <a:ext cx="6936378" cy="4415245"/>
            <a:chOff x="2246811" y="182881"/>
            <a:chExt cx="6936378" cy="4415245"/>
          </a:xfrm>
        </p:grpSpPr>
        <p:sp>
          <p:nvSpPr>
            <p:cNvPr id="3" name="Oval 2"/>
            <p:cNvSpPr/>
            <p:nvPr/>
          </p:nvSpPr>
          <p:spPr>
            <a:xfrm>
              <a:off x="2246811" y="182881"/>
              <a:ext cx="6936378" cy="441524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/>
              <a:r>
                <a:rPr lang="en-US" sz="4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পূর্ব</a:t>
              </a:r>
              <a:r>
                <a:rPr lang="en-US" sz="4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জ্ঞান</a:t>
              </a:r>
              <a:r>
                <a:rPr lang="en-US" sz="4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যাচাই</a:t>
              </a:r>
              <a:r>
                <a:rPr lang="en-US" sz="4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 </a:t>
              </a:r>
              <a:r>
                <a:rPr lang="en-US" sz="4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আবেগ</a:t>
              </a:r>
              <a:r>
                <a:rPr lang="en-US" sz="4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সৃস্টি</a:t>
              </a:r>
              <a:r>
                <a:rPr lang="en-US" sz="4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982" y="1621388"/>
              <a:ext cx="1518036" cy="25456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17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5265"/>
            <a:ext cx="12191999" cy="1792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9170" y="-77449"/>
            <a:ext cx="8869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44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4309" y="691992"/>
            <a:ext cx="11062252" cy="3462925"/>
            <a:chOff x="564418" y="769441"/>
            <a:chExt cx="11062252" cy="34629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857" y="2865887"/>
              <a:ext cx="2762250" cy="136647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460" y="2820039"/>
              <a:ext cx="2876550" cy="132088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888" y="769441"/>
              <a:ext cx="3473694" cy="139604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418" y="891163"/>
              <a:ext cx="2857500" cy="16002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9813" y="2772414"/>
              <a:ext cx="2790825" cy="136851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9813" y="769441"/>
              <a:ext cx="3056857" cy="1503496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609601" y="4585855"/>
            <a:ext cx="60405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পেলে।কেউ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8436" y="4391891"/>
            <a:ext cx="461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79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5265"/>
            <a:ext cx="12191999" cy="1792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4508" y="0"/>
            <a:ext cx="8811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892" y="595746"/>
            <a:ext cx="7259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4800" y="1630050"/>
            <a:ext cx="11086343" cy="3462925"/>
            <a:chOff x="304800" y="1630050"/>
            <a:chExt cx="11086343" cy="3462925"/>
          </a:xfrm>
        </p:grpSpPr>
        <p:sp>
          <p:nvSpPr>
            <p:cNvPr id="5" name="TextBox 4"/>
            <p:cNvSpPr txBox="1"/>
            <p:nvPr/>
          </p:nvSpPr>
          <p:spPr>
            <a:xfrm>
              <a:off x="304800" y="2532632"/>
              <a:ext cx="42533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এলাকার</a:t>
              </a:r>
              <a:r>
                <a:rPr lang="en-US" sz="4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উন্নয়ন</a:t>
              </a:r>
              <a:r>
                <a:rPr lang="en-US" sz="4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015343" y="1630050"/>
              <a:ext cx="6375800" cy="3462925"/>
              <a:chOff x="564418" y="769441"/>
              <a:chExt cx="11062252" cy="346292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857" y="2865887"/>
                <a:ext cx="2762250" cy="1366479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7460" y="2820039"/>
                <a:ext cx="2876550" cy="132088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8888" y="769441"/>
                <a:ext cx="3473694" cy="1396047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418" y="891163"/>
                <a:ext cx="2857500" cy="16002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9813" y="2772414"/>
                <a:ext cx="2790825" cy="1368512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9813" y="769441"/>
                <a:ext cx="3056857" cy="150349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2654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5265"/>
            <a:ext cx="12191999" cy="179273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840182" y="180110"/>
            <a:ext cx="9836727" cy="5486399"/>
            <a:chOff x="2840182" y="180110"/>
            <a:chExt cx="9836727" cy="5486399"/>
          </a:xfrm>
        </p:grpSpPr>
        <p:sp>
          <p:nvSpPr>
            <p:cNvPr id="3" name="TextBox 2"/>
            <p:cNvSpPr txBox="1"/>
            <p:nvPr/>
          </p:nvSpPr>
          <p:spPr>
            <a:xfrm>
              <a:off x="2840182" y="180110"/>
              <a:ext cx="98367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শিক্ষকের</a:t>
              </a:r>
              <a:r>
                <a:rPr lang="en-US" sz="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সরব</a:t>
              </a:r>
              <a:r>
                <a:rPr lang="en-US" sz="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4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</a:t>
              </a:r>
              <a:r>
                <a:rPr lang="en-US" sz="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বই</a:t>
              </a:r>
              <a:r>
                <a:rPr lang="en-US" sz="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সংযোগ</a:t>
              </a:r>
              <a:r>
                <a:rPr lang="en-US" sz="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9273" y="949551"/>
              <a:ext cx="5167745" cy="47169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609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5265"/>
            <a:ext cx="12191999" cy="1792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399" y="263512"/>
            <a:ext cx="8756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274618"/>
            <a:ext cx="11762509" cy="4059382"/>
            <a:chOff x="304800" y="1274618"/>
            <a:chExt cx="11762509" cy="4059382"/>
          </a:xfrm>
        </p:grpSpPr>
        <p:sp>
          <p:nvSpPr>
            <p:cNvPr id="4" name="TextBox 3"/>
            <p:cNvSpPr txBox="1"/>
            <p:nvPr/>
          </p:nvSpPr>
          <p:spPr>
            <a:xfrm>
              <a:off x="304800" y="2008909"/>
              <a:ext cx="60821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প্রত্যেক</a:t>
              </a:r>
              <a:r>
                <a:rPr lang="en-US" sz="36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দলে</a:t>
              </a:r>
              <a:r>
                <a:rPr lang="en-US" sz="36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</a:t>
              </a:r>
              <a:r>
                <a:rPr lang="en-US" sz="36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সবার</a:t>
              </a:r>
              <a:r>
                <a:rPr lang="en-US" sz="36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sz="36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এলাকার</a:t>
              </a:r>
              <a:r>
                <a:rPr lang="en-US" sz="36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উন্নয়নের</a:t>
              </a:r>
              <a:r>
                <a:rPr lang="en-US" sz="36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36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গুলো</a:t>
              </a:r>
              <a:r>
                <a:rPr lang="en-US" sz="36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r>
                <a:rPr lang="en-US" sz="36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36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276109" y="1274618"/>
              <a:ext cx="5791200" cy="4059382"/>
              <a:chOff x="304800" y="1630050"/>
              <a:chExt cx="11086343" cy="346292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04800" y="2532632"/>
                <a:ext cx="42533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এলাকার</a:t>
                </a:r>
                <a:r>
                  <a:rPr lang="en-US" sz="4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উন্নয়ন</a:t>
                </a:r>
                <a:r>
                  <a:rPr lang="en-US" sz="4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5015343" y="1630050"/>
                <a:ext cx="6375800" cy="3462925"/>
                <a:chOff x="564418" y="769441"/>
                <a:chExt cx="11062252" cy="3462925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8857" y="2865887"/>
                  <a:ext cx="2762250" cy="1366479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27460" y="2820039"/>
                  <a:ext cx="2876550" cy="1320887"/>
                </a:xfrm>
                <a:prstGeom prst="rect">
                  <a:avLst/>
                </a:prstGeom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28888" y="769441"/>
                  <a:ext cx="3473694" cy="1396047"/>
                </a:xfrm>
                <a:prstGeom prst="rect">
                  <a:avLst/>
                </a:prstGeom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4418" y="891163"/>
                  <a:ext cx="2857500" cy="1600200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69813" y="2772414"/>
                  <a:ext cx="2790825" cy="1368512"/>
                </a:xfrm>
                <a:prstGeom prst="rect">
                  <a:avLst/>
                </a:prstGeom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69813" y="769441"/>
                  <a:ext cx="3056857" cy="1503496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98788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4715</TotalTime>
  <Words>157</Words>
  <Application>Microsoft Office PowerPoint</Application>
  <PresentationFormat>Widescreen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Mohasin</dc:creator>
  <cp:lastModifiedBy>user</cp:lastModifiedBy>
  <cp:revision>356</cp:revision>
  <dcterms:created xsi:type="dcterms:W3CDTF">2015-01-21T13:19:54Z</dcterms:created>
  <dcterms:modified xsi:type="dcterms:W3CDTF">2021-02-15T14:35:04Z</dcterms:modified>
</cp:coreProperties>
</file>