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7"/>
  </p:notesMasterIdLst>
  <p:sldIdLst>
    <p:sldId id="267" r:id="rId2"/>
    <p:sldId id="269" r:id="rId3"/>
    <p:sldId id="257" r:id="rId4"/>
    <p:sldId id="261" r:id="rId5"/>
    <p:sldId id="270" r:id="rId6"/>
    <p:sldId id="271" r:id="rId7"/>
    <p:sldId id="262" r:id="rId8"/>
    <p:sldId id="258" r:id="rId9"/>
    <p:sldId id="266" r:id="rId10"/>
    <p:sldId id="259" r:id="rId11"/>
    <p:sldId id="265" r:id="rId12"/>
    <p:sldId id="260" r:id="rId13"/>
    <p:sldId id="263" r:id="rId14"/>
    <p:sldId id="264" r:id="rId15"/>
    <p:sldId id="273" r:id="rId16"/>
    <p:sldId id="274" r:id="rId17"/>
    <p:sldId id="275" r:id="rId18"/>
    <p:sldId id="276" r:id="rId19"/>
    <p:sldId id="287" r:id="rId20"/>
    <p:sldId id="278" r:id="rId21"/>
    <p:sldId id="279" r:id="rId22"/>
    <p:sldId id="280" r:id="rId23"/>
    <p:sldId id="285" r:id="rId24"/>
    <p:sldId id="281" r:id="rId25"/>
    <p:sldId id="268" r:id="rId2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9" d="100"/>
          <a:sy n="69" d="100"/>
        </p:scale>
        <p:origin x="756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14A9A95-0B57-4B44-BFCE-B12EEE8872AB}" type="doc">
      <dgm:prSet loTypeId="urn:microsoft.com/office/officeart/2011/layout/HexagonRadial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72007BFC-3F4F-4BA5-B3A3-F994473C7BCF}">
      <dgm:prSet phldrT="[Text]" custT="1"/>
      <dgm:spPr>
        <a:solidFill>
          <a:srgbClr val="FFFF00"/>
        </a:solidFill>
      </dgm:spPr>
      <dgm:t>
        <a:bodyPr/>
        <a:lstStyle/>
        <a:p>
          <a:r>
            <a:rPr lang="en-US" sz="3600" dirty="0" smtClean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rPr>
            <a:t>১।সামাজিক </a:t>
          </a:r>
          <a:r>
            <a:rPr lang="en-US" sz="3600" dirty="0" err="1" smtClean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rPr>
            <a:t>মাপকাঠি</a:t>
          </a:r>
          <a:r>
            <a:rPr lang="en-US" sz="3600" dirty="0" smtClean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rPr>
            <a:t>,</a:t>
          </a:r>
          <a:endParaRPr lang="en-US" sz="3600" dirty="0">
            <a:solidFill>
              <a:srgbClr val="00B050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409AB1FF-3C64-43A7-BAB3-D2B373365631}" type="parTrans" cxnId="{FEE9B974-47D9-4E61-ABEB-7745B9D86235}">
      <dgm:prSet/>
      <dgm:spPr/>
      <dgm:t>
        <a:bodyPr/>
        <a:lstStyle/>
        <a:p>
          <a:endParaRPr lang="en-US"/>
        </a:p>
      </dgm:t>
    </dgm:pt>
    <dgm:pt modelId="{3D014F10-B176-473C-8371-7381C172185D}" type="sibTrans" cxnId="{FEE9B974-47D9-4E61-ABEB-7745B9D86235}">
      <dgm:prSet/>
      <dgm:spPr/>
      <dgm:t>
        <a:bodyPr/>
        <a:lstStyle/>
        <a:p>
          <a:endParaRPr lang="en-US"/>
        </a:p>
      </dgm:t>
    </dgm:pt>
    <dgm:pt modelId="{460539D5-26A7-4D38-9C4B-402B77B319FD}">
      <dgm:prSet phldrT="[Text]" custT="1"/>
      <dgm:spPr>
        <a:solidFill>
          <a:srgbClr val="00B050"/>
        </a:solidFill>
      </dgm:spPr>
      <dgm:t>
        <a:bodyPr/>
        <a:lstStyle/>
        <a:p>
          <a:r>
            <a:rPr lang="en-US" sz="3600" dirty="0" smtClean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rPr>
            <a:t>২। </a:t>
          </a:r>
          <a:r>
            <a:rPr lang="en-US" sz="3600" dirty="0" err="1" smtClean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rPr>
            <a:t>নৈতিক</a:t>
          </a:r>
          <a:r>
            <a:rPr lang="en-US" sz="3600" dirty="0" smtClean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600" dirty="0" err="1" smtClean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rPr>
            <a:t>প্রাধান্য</a:t>
          </a:r>
          <a:r>
            <a:rPr lang="en-US" sz="3600" dirty="0" smtClean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rPr>
            <a:t>,</a:t>
          </a:r>
          <a:endParaRPr lang="en-US" sz="3600" dirty="0">
            <a:solidFill>
              <a:srgbClr val="FFFF00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7F79712A-161B-4FF0-B5EE-28583E6E6722}" type="parTrans" cxnId="{059FB009-7641-41A3-B584-D4526B07FCCD}">
      <dgm:prSet/>
      <dgm:spPr/>
      <dgm:t>
        <a:bodyPr/>
        <a:lstStyle/>
        <a:p>
          <a:endParaRPr lang="en-US"/>
        </a:p>
      </dgm:t>
    </dgm:pt>
    <dgm:pt modelId="{7D24A667-47B5-4641-B303-22F2EC2DC86B}" type="sibTrans" cxnId="{059FB009-7641-41A3-B584-D4526B07FCCD}">
      <dgm:prSet/>
      <dgm:spPr/>
      <dgm:t>
        <a:bodyPr/>
        <a:lstStyle/>
        <a:p>
          <a:endParaRPr lang="en-US"/>
        </a:p>
      </dgm:t>
    </dgm:pt>
    <dgm:pt modelId="{03BD6219-DC5B-44D8-A368-5BF2B5E1B09C}">
      <dgm:prSet phldrT="[Text]" custT="1"/>
      <dgm:spPr>
        <a:solidFill>
          <a:schemeClr val="bg2">
            <a:lumMod val="50000"/>
          </a:schemeClr>
        </a:solidFill>
      </dgm:spPr>
      <dgm:t>
        <a:bodyPr/>
        <a:lstStyle/>
        <a:p>
          <a:r>
            <a:rPr lang="en-US" sz="3600" dirty="0" smtClean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rPr>
            <a:t>৩। </a:t>
          </a:r>
          <a:r>
            <a:rPr lang="en-US" sz="3600" dirty="0" err="1" smtClean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rPr>
            <a:t>আপেক্ষিকতা</a:t>
          </a:r>
          <a:r>
            <a:rPr lang="en-US" sz="3600" dirty="0" smtClean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rPr>
            <a:t>,</a:t>
          </a:r>
          <a:endParaRPr lang="en-US" sz="3600" dirty="0">
            <a:solidFill>
              <a:srgbClr val="00B050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2C3ABC51-9BB2-4EBC-8B3C-9231F8C1E0BC}" type="parTrans" cxnId="{147CCE96-FFBE-4882-8583-1EB6100BE741}">
      <dgm:prSet/>
      <dgm:spPr/>
      <dgm:t>
        <a:bodyPr/>
        <a:lstStyle/>
        <a:p>
          <a:endParaRPr lang="en-US"/>
        </a:p>
      </dgm:t>
    </dgm:pt>
    <dgm:pt modelId="{731748EC-7BC9-42CD-8060-1B2C68EC7304}" type="sibTrans" cxnId="{147CCE96-FFBE-4882-8583-1EB6100BE741}">
      <dgm:prSet/>
      <dgm:spPr/>
      <dgm:t>
        <a:bodyPr/>
        <a:lstStyle/>
        <a:p>
          <a:endParaRPr lang="en-US"/>
        </a:p>
      </dgm:t>
    </dgm:pt>
    <dgm:pt modelId="{C0ACE0C8-2026-4DEB-9315-9FF921AA504D}">
      <dgm:prSet phldrT="[Text]" custT="1"/>
      <dgm:spPr>
        <a:solidFill>
          <a:srgbClr val="002060"/>
        </a:solidFill>
      </dgm:spPr>
      <dgm:t>
        <a:bodyPr/>
        <a:lstStyle/>
        <a:p>
          <a:r>
            <a:rPr lang="en-US" sz="3600" dirty="0" smtClean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rPr>
            <a:t>৪। </a:t>
          </a:r>
          <a:r>
            <a:rPr lang="en-US" sz="3600" dirty="0" err="1" smtClean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rPr>
            <a:t>বিভিন্নতা</a:t>
          </a:r>
          <a:r>
            <a:rPr lang="en-US" sz="3600" dirty="0" smtClean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rPr>
            <a:t>,</a:t>
          </a:r>
          <a:endParaRPr lang="en-US" sz="3600" dirty="0">
            <a:solidFill>
              <a:srgbClr val="FF0000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E145FE66-90CF-4DBB-9ACC-0FD7669C2803}" type="parTrans" cxnId="{9C5585A9-02A8-433E-957D-3785BB25E53C}">
      <dgm:prSet/>
      <dgm:spPr/>
      <dgm:t>
        <a:bodyPr/>
        <a:lstStyle/>
        <a:p>
          <a:endParaRPr lang="en-US"/>
        </a:p>
      </dgm:t>
    </dgm:pt>
    <dgm:pt modelId="{89BC7246-CB78-417E-B495-9FEA9501B3DE}" type="sibTrans" cxnId="{9C5585A9-02A8-433E-957D-3785BB25E53C}">
      <dgm:prSet/>
      <dgm:spPr/>
      <dgm:t>
        <a:bodyPr/>
        <a:lstStyle/>
        <a:p>
          <a:endParaRPr lang="en-US"/>
        </a:p>
      </dgm:t>
    </dgm:pt>
    <dgm:pt modelId="{16F2BA5B-F430-4198-BB79-C142ED54574B}">
      <dgm:prSet phldrT="[Text]" custT="1"/>
      <dgm:spPr>
        <a:solidFill>
          <a:srgbClr val="92D050"/>
        </a:solidFill>
      </dgm:spPr>
      <dgm:t>
        <a:bodyPr/>
        <a:lstStyle/>
        <a:p>
          <a:r>
            <a:rPr lang="en-US" sz="3600" dirty="0" smtClean="0">
              <a:solidFill>
                <a:schemeClr val="bg2">
                  <a:lumMod val="5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rPr>
            <a:t>৫। </a:t>
          </a:r>
          <a:r>
            <a:rPr lang="en-US" sz="3600" dirty="0" err="1" smtClean="0">
              <a:solidFill>
                <a:schemeClr val="bg2">
                  <a:lumMod val="5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rPr>
            <a:t>বৈচিত্র্যময়তা</a:t>
          </a:r>
          <a:r>
            <a:rPr lang="en-US" sz="3600" dirty="0" smtClean="0">
              <a:solidFill>
                <a:schemeClr val="bg2">
                  <a:lumMod val="5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rPr>
            <a:t>,</a:t>
          </a:r>
          <a:endParaRPr lang="en-US" sz="3600" dirty="0">
            <a:solidFill>
              <a:schemeClr val="bg2">
                <a:lumMod val="50000"/>
              </a:schemeClr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7090193C-67DD-4609-A3AB-061520927B47}" type="parTrans" cxnId="{879C3D20-715C-46B0-9D45-7EFB17A01E13}">
      <dgm:prSet/>
      <dgm:spPr/>
      <dgm:t>
        <a:bodyPr/>
        <a:lstStyle/>
        <a:p>
          <a:endParaRPr lang="en-US"/>
        </a:p>
      </dgm:t>
    </dgm:pt>
    <dgm:pt modelId="{715F4EAD-E7E1-4002-A300-B634CBBDAEEA}" type="sibTrans" cxnId="{879C3D20-715C-46B0-9D45-7EFB17A01E13}">
      <dgm:prSet/>
      <dgm:spPr/>
      <dgm:t>
        <a:bodyPr/>
        <a:lstStyle/>
        <a:p>
          <a:endParaRPr lang="en-US"/>
        </a:p>
      </dgm:t>
    </dgm:pt>
    <dgm:pt modelId="{FAAE8220-45BC-45EF-9498-CED89CB318A6}">
      <dgm:prSet phldrT="[Text]" custT="1"/>
      <dgm:spPr>
        <a:solidFill>
          <a:srgbClr val="7030A0"/>
        </a:solidFill>
      </dgm:spPr>
      <dgm:t>
        <a:bodyPr/>
        <a:lstStyle/>
        <a:p>
          <a:r>
            <a:rPr lang="en-US" sz="3600" dirty="0" smtClean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rPr>
            <a:t>৬। </a:t>
          </a:r>
          <a:r>
            <a:rPr lang="en-US" sz="3600" dirty="0" err="1" smtClean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rPr>
            <a:t>পরিবর্তনশীলতা</a:t>
          </a:r>
          <a:endParaRPr lang="en-US" sz="3600" dirty="0">
            <a:solidFill>
              <a:srgbClr val="00B050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37AFF57D-AF1F-4C81-BAF1-71A4EE23373D}" type="parTrans" cxnId="{CC146B74-7478-4BE7-818B-4AF9BCAB6DCD}">
      <dgm:prSet/>
      <dgm:spPr/>
      <dgm:t>
        <a:bodyPr/>
        <a:lstStyle/>
        <a:p>
          <a:endParaRPr lang="en-US"/>
        </a:p>
      </dgm:t>
    </dgm:pt>
    <dgm:pt modelId="{F294CCED-0AC6-4312-99B5-7260C436B3EA}" type="sibTrans" cxnId="{CC146B74-7478-4BE7-818B-4AF9BCAB6DCD}">
      <dgm:prSet/>
      <dgm:spPr/>
      <dgm:t>
        <a:bodyPr/>
        <a:lstStyle/>
        <a:p>
          <a:endParaRPr lang="en-US"/>
        </a:p>
      </dgm:t>
    </dgm:pt>
    <dgm:pt modelId="{E3803F92-0872-489E-8A91-C014367390CC}">
      <dgm:prSet phldrT="[Text]" custT="1"/>
      <dgm:spPr/>
      <dgm:t>
        <a:bodyPr/>
        <a:lstStyle/>
        <a:p>
          <a:r>
            <a:rPr lang="en-US" sz="3600" dirty="0" smtClean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rPr>
            <a:t>৭। </a:t>
          </a:r>
          <a:r>
            <a:rPr lang="en-US" sz="3600" dirty="0" err="1" smtClean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rPr>
            <a:t>সেতুবন্ধন</a:t>
          </a:r>
          <a:r>
            <a:rPr lang="en-US" sz="3600" dirty="0" smtClean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rPr>
            <a:t>,</a:t>
          </a:r>
          <a:endParaRPr lang="en-US" sz="3600" dirty="0">
            <a:solidFill>
              <a:srgbClr val="002060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58E33199-D886-49A9-9D77-73613720D0BA}" type="parTrans" cxnId="{1B4F1A1D-CC7D-491D-A6C4-42BA31D98636}">
      <dgm:prSet/>
      <dgm:spPr/>
      <dgm:t>
        <a:bodyPr/>
        <a:lstStyle/>
        <a:p>
          <a:endParaRPr lang="en-US"/>
        </a:p>
      </dgm:t>
    </dgm:pt>
    <dgm:pt modelId="{3737750E-AAAC-46F7-8485-1B79B47EC043}" type="sibTrans" cxnId="{1B4F1A1D-CC7D-491D-A6C4-42BA31D98636}">
      <dgm:prSet/>
      <dgm:spPr/>
      <dgm:t>
        <a:bodyPr/>
        <a:lstStyle/>
        <a:p>
          <a:endParaRPr lang="en-US"/>
        </a:p>
      </dgm:t>
    </dgm:pt>
    <dgm:pt modelId="{8244D470-B508-48C1-9B5A-18FCAD691058}" type="pres">
      <dgm:prSet presAssocID="{914A9A95-0B57-4B44-BFCE-B12EEE8872AB}" presName="Name0" presStyleCnt="0">
        <dgm:presLayoutVars>
          <dgm:chMax val="1"/>
          <dgm:chPref val="1"/>
          <dgm:dir/>
          <dgm:animOne val="branch"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C5A2D362-E901-4204-AA40-8A0ADE21AB06}" type="pres">
      <dgm:prSet presAssocID="{72007BFC-3F4F-4BA5-B3A3-F994473C7BCF}" presName="Parent" presStyleLbl="node0" presStyleIdx="0" presStyleCnt="1" custScaleX="126920">
        <dgm:presLayoutVars>
          <dgm:chMax val="6"/>
          <dgm:chPref val="6"/>
        </dgm:presLayoutVars>
      </dgm:prSet>
      <dgm:spPr/>
      <dgm:t>
        <a:bodyPr/>
        <a:lstStyle/>
        <a:p>
          <a:endParaRPr lang="en-US"/>
        </a:p>
      </dgm:t>
    </dgm:pt>
    <dgm:pt modelId="{D3F84F7A-3DEB-43EC-9948-D341B90BB940}" type="pres">
      <dgm:prSet presAssocID="{460539D5-26A7-4D38-9C4B-402B77B319FD}" presName="Accent1" presStyleCnt="0"/>
      <dgm:spPr/>
    </dgm:pt>
    <dgm:pt modelId="{E6068228-8742-454E-BDC8-47545400F012}" type="pres">
      <dgm:prSet presAssocID="{460539D5-26A7-4D38-9C4B-402B77B319FD}" presName="Accent" presStyleLbl="bgShp" presStyleIdx="0" presStyleCnt="6"/>
      <dgm:spPr/>
    </dgm:pt>
    <dgm:pt modelId="{491FF2D9-E13B-4EEE-AE08-F9586C8E3422}" type="pres">
      <dgm:prSet presAssocID="{460539D5-26A7-4D38-9C4B-402B77B319FD}" presName="Child1" presStyleLbl="node1" presStyleIdx="0" presStyleCnt="6" custScaleX="160044" custScaleY="105724" custLinFactNeighborX="18235" custLinFactNeighborY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315168D-82B4-4303-95E3-F4D12E0455C7}" type="pres">
      <dgm:prSet presAssocID="{03BD6219-DC5B-44D8-A368-5BF2B5E1B09C}" presName="Accent2" presStyleCnt="0"/>
      <dgm:spPr/>
    </dgm:pt>
    <dgm:pt modelId="{5E0E0D61-D827-4BA1-B7E1-2EC05A3C04A0}" type="pres">
      <dgm:prSet presAssocID="{03BD6219-DC5B-44D8-A368-5BF2B5E1B09C}" presName="Accent" presStyleLbl="bgShp" presStyleIdx="1" presStyleCnt="6"/>
      <dgm:spPr/>
    </dgm:pt>
    <dgm:pt modelId="{327508AA-DEE4-44E6-8058-E0CEDC14A036}" type="pres">
      <dgm:prSet presAssocID="{03BD6219-DC5B-44D8-A368-5BF2B5E1B09C}" presName="Child2" presStyleLbl="node1" presStyleIdx="1" presStyleCnt="6" custScaleX="179159" custScaleY="118464" custLinFactNeighborX="97741" custLinFactNeighborY="-2276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A323B3C-6213-4F73-8AE1-D65C2F02B730}" type="pres">
      <dgm:prSet presAssocID="{C0ACE0C8-2026-4DEB-9315-9FF921AA504D}" presName="Accent3" presStyleCnt="0"/>
      <dgm:spPr/>
    </dgm:pt>
    <dgm:pt modelId="{FFF4C3D6-7F6C-49F5-8D5C-5BFD4A36A588}" type="pres">
      <dgm:prSet presAssocID="{C0ACE0C8-2026-4DEB-9315-9FF921AA504D}" presName="Accent" presStyleLbl="bgShp" presStyleIdx="2" presStyleCnt="6"/>
      <dgm:spPr/>
    </dgm:pt>
    <dgm:pt modelId="{0C47E17C-521E-4A3D-80ED-3EBB2164D486}" type="pres">
      <dgm:prSet presAssocID="{C0ACE0C8-2026-4DEB-9315-9FF921AA504D}" presName="Child3" presStyleLbl="node1" presStyleIdx="2" presStyleCnt="6" custScaleX="159282" custScaleY="111858" custLinFactNeighborX="98470" custLinFactNeighborY="84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7E1F428-9C19-4126-AD8C-C77ADD5817A6}" type="pres">
      <dgm:prSet presAssocID="{16F2BA5B-F430-4198-BB79-C142ED54574B}" presName="Accent4" presStyleCnt="0"/>
      <dgm:spPr/>
    </dgm:pt>
    <dgm:pt modelId="{5386A281-D743-4ECB-9135-980459ED5EFC}" type="pres">
      <dgm:prSet presAssocID="{16F2BA5B-F430-4198-BB79-C142ED54574B}" presName="Accent" presStyleLbl="bgShp" presStyleIdx="3" presStyleCnt="6"/>
      <dgm:spPr/>
    </dgm:pt>
    <dgm:pt modelId="{50BF5984-C331-4BEB-9FC1-556E9D76C4FE}" type="pres">
      <dgm:prSet presAssocID="{16F2BA5B-F430-4198-BB79-C142ED54574B}" presName="Child4" presStyleLbl="node1" presStyleIdx="3" presStyleCnt="6" custScaleX="163271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8EECFDC-00E9-4698-9E1B-9163323EC527}" type="pres">
      <dgm:prSet presAssocID="{FAAE8220-45BC-45EF-9498-CED89CB318A6}" presName="Accent5" presStyleCnt="0"/>
      <dgm:spPr/>
    </dgm:pt>
    <dgm:pt modelId="{84739B08-5F7A-489F-9B22-915475EDD0FC}" type="pres">
      <dgm:prSet presAssocID="{FAAE8220-45BC-45EF-9498-CED89CB318A6}" presName="Accent" presStyleLbl="bgShp" presStyleIdx="4" presStyleCnt="6"/>
      <dgm:spPr/>
    </dgm:pt>
    <dgm:pt modelId="{70FED63B-80AA-491A-A6FA-C58BA0B35A2E}" type="pres">
      <dgm:prSet presAssocID="{FAAE8220-45BC-45EF-9498-CED89CB318A6}" presName="Child5" presStyleLbl="node1" presStyleIdx="4" presStyleCnt="6" custScaleX="174240" custScaleY="125720" custLinFactX="-12328" custLinFactNeighborX="-100000" custLinFactNeighborY="-16019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83721BE-BFEF-4A0B-87D0-B1998EE92401}" type="pres">
      <dgm:prSet presAssocID="{E3803F92-0872-489E-8A91-C014367390CC}" presName="Accent6" presStyleCnt="0"/>
      <dgm:spPr/>
    </dgm:pt>
    <dgm:pt modelId="{CE5DF1A9-38D3-483E-8E21-9F5377D56E84}" type="pres">
      <dgm:prSet presAssocID="{E3803F92-0872-489E-8A91-C014367390CC}" presName="Accent" presStyleLbl="bgShp" presStyleIdx="5" presStyleCnt="6"/>
      <dgm:spPr/>
    </dgm:pt>
    <dgm:pt modelId="{9B1E83CA-00FB-4D5A-9570-3561C3858D2E}" type="pres">
      <dgm:prSet presAssocID="{E3803F92-0872-489E-8A91-C014367390CC}" presName="Child6" presStyleLbl="node1" presStyleIdx="5" presStyleCnt="6" custScaleX="155938" custScaleY="118396" custLinFactNeighborX="-73670" custLinFactNeighborY="-35411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A4993A5D-4B79-400D-B881-3E24B2F8BE46}" type="presOf" srcId="{C0ACE0C8-2026-4DEB-9315-9FF921AA504D}" destId="{0C47E17C-521E-4A3D-80ED-3EBB2164D486}" srcOrd="0" destOrd="0" presId="urn:microsoft.com/office/officeart/2011/layout/HexagonRadial"/>
    <dgm:cxn modelId="{E8148F5E-3978-4660-8867-D820AACC2271}" type="presOf" srcId="{16F2BA5B-F430-4198-BB79-C142ED54574B}" destId="{50BF5984-C331-4BEB-9FC1-556E9D76C4FE}" srcOrd="0" destOrd="0" presId="urn:microsoft.com/office/officeart/2011/layout/HexagonRadial"/>
    <dgm:cxn modelId="{31EB29EA-EFE1-43B3-9500-B83237B84656}" type="presOf" srcId="{460539D5-26A7-4D38-9C4B-402B77B319FD}" destId="{491FF2D9-E13B-4EEE-AE08-F9586C8E3422}" srcOrd="0" destOrd="0" presId="urn:microsoft.com/office/officeart/2011/layout/HexagonRadial"/>
    <dgm:cxn modelId="{879C3D20-715C-46B0-9D45-7EFB17A01E13}" srcId="{72007BFC-3F4F-4BA5-B3A3-F994473C7BCF}" destId="{16F2BA5B-F430-4198-BB79-C142ED54574B}" srcOrd="3" destOrd="0" parTransId="{7090193C-67DD-4609-A3AB-061520927B47}" sibTransId="{715F4EAD-E7E1-4002-A300-B634CBBDAEEA}"/>
    <dgm:cxn modelId="{6918E5E7-456C-445A-8000-5B9271DF3DA1}" type="presOf" srcId="{914A9A95-0B57-4B44-BFCE-B12EEE8872AB}" destId="{8244D470-B508-48C1-9B5A-18FCAD691058}" srcOrd="0" destOrd="0" presId="urn:microsoft.com/office/officeart/2011/layout/HexagonRadial"/>
    <dgm:cxn modelId="{FEE9B974-47D9-4E61-ABEB-7745B9D86235}" srcId="{914A9A95-0B57-4B44-BFCE-B12EEE8872AB}" destId="{72007BFC-3F4F-4BA5-B3A3-F994473C7BCF}" srcOrd="0" destOrd="0" parTransId="{409AB1FF-3C64-43A7-BAB3-D2B373365631}" sibTransId="{3D014F10-B176-473C-8371-7381C172185D}"/>
    <dgm:cxn modelId="{CC146B74-7478-4BE7-818B-4AF9BCAB6DCD}" srcId="{72007BFC-3F4F-4BA5-B3A3-F994473C7BCF}" destId="{FAAE8220-45BC-45EF-9498-CED89CB318A6}" srcOrd="4" destOrd="0" parTransId="{37AFF57D-AF1F-4C81-BAF1-71A4EE23373D}" sibTransId="{F294CCED-0AC6-4312-99B5-7260C436B3EA}"/>
    <dgm:cxn modelId="{9C5585A9-02A8-433E-957D-3785BB25E53C}" srcId="{72007BFC-3F4F-4BA5-B3A3-F994473C7BCF}" destId="{C0ACE0C8-2026-4DEB-9315-9FF921AA504D}" srcOrd="2" destOrd="0" parTransId="{E145FE66-90CF-4DBB-9ACC-0FD7669C2803}" sibTransId="{89BC7246-CB78-417E-B495-9FEA9501B3DE}"/>
    <dgm:cxn modelId="{4AFCF3E3-704A-4142-9D06-58AD2490A182}" type="presOf" srcId="{03BD6219-DC5B-44D8-A368-5BF2B5E1B09C}" destId="{327508AA-DEE4-44E6-8058-E0CEDC14A036}" srcOrd="0" destOrd="0" presId="urn:microsoft.com/office/officeart/2011/layout/HexagonRadial"/>
    <dgm:cxn modelId="{C468BBB4-BDE5-4B60-B125-2463DD26F431}" type="presOf" srcId="{FAAE8220-45BC-45EF-9498-CED89CB318A6}" destId="{70FED63B-80AA-491A-A6FA-C58BA0B35A2E}" srcOrd="0" destOrd="0" presId="urn:microsoft.com/office/officeart/2011/layout/HexagonRadial"/>
    <dgm:cxn modelId="{147CCE96-FFBE-4882-8583-1EB6100BE741}" srcId="{72007BFC-3F4F-4BA5-B3A3-F994473C7BCF}" destId="{03BD6219-DC5B-44D8-A368-5BF2B5E1B09C}" srcOrd="1" destOrd="0" parTransId="{2C3ABC51-9BB2-4EBC-8B3C-9231F8C1E0BC}" sibTransId="{731748EC-7BC9-42CD-8060-1B2C68EC7304}"/>
    <dgm:cxn modelId="{1B4F1A1D-CC7D-491D-A6C4-42BA31D98636}" srcId="{72007BFC-3F4F-4BA5-B3A3-F994473C7BCF}" destId="{E3803F92-0872-489E-8A91-C014367390CC}" srcOrd="5" destOrd="0" parTransId="{58E33199-D886-49A9-9D77-73613720D0BA}" sibTransId="{3737750E-AAAC-46F7-8485-1B79B47EC043}"/>
    <dgm:cxn modelId="{58BEB8DA-7BAD-4083-B6B3-AA16AD6B972F}" type="presOf" srcId="{E3803F92-0872-489E-8A91-C014367390CC}" destId="{9B1E83CA-00FB-4D5A-9570-3561C3858D2E}" srcOrd="0" destOrd="0" presId="urn:microsoft.com/office/officeart/2011/layout/HexagonRadial"/>
    <dgm:cxn modelId="{BDE01A11-93CE-4F4A-BAF0-51A3121C59E2}" type="presOf" srcId="{72007BFC-3F4F-4BA5-B3A3-F994473C7BCF}" destId="{C5A2D362-E901-4204-AA40-8A0ADE21AB06}" srcOrd="0" destOrd="0" presId="urn:microsoft.com/office/officeart/2011/layout/HexagonRadial"/>
    <dgm:cxn modelId="{059FB009-7641-41A3-B584-D4526B07FCCD}" srcId="{72007BFC-3F4F-4BA5-B3A3-F994473C7BCF}" destId="{460539D5-26A7-4D38-9C4B-402B77B319FD}" srcOrd="0" destOrd="0" parTransId="{7F79712A-161B-4FF0-B5EE-28583E6E6722}" sibTransId="{7D24A667-47B5-4641-B303-22F2EC2DC86B}"/>
    <dgm:cxn modelId="{B335B52F-4A58-4B45-BD56-807D51AB2BC1}" type="presParOf" srcId="{8244D470-B508-48C1-9B5A-18FCAD691058}" destId="{C5A2D362-E901-4204-AA40-8A0ADE21AB06}" srcOrd="0" destOrd="0" presId="urn:microsoft.com/office/officeart/2011/layout/HexagonRadial"/>
    <dgm:cxn modelId="{C950EE7F-8FC7-4EB8-8E08-00B791DDD296}" type="presParOf" srcId="{8244D470-B508-48C1-9B5A-18FCAD691058}" destId="{D3F84F7A-3DEB-43EC-9948-D341B90BB940}" srcOrd="1" destOrd="0" presId="urn:microsoft.com/office/officeart/2011/layout/HexagonRadial"/>
    <dgm:cxn modelId="{C2BF4C62-BA6D-42B3-B793-2582FC3246E6}" type="presParOf" srcId="{D3F84F7A-3DEB-43EC-9948-D341B90BB940}" destId="{E6068228-8742-454E-BDC8-47545400F012}" srcOrd="0" destOrd="0" presId="urn:microsoft.com/office/officeart/2011/layout/HexagonRadial"/>
    <dgm:cxn modelId="{B06C8F54-669A-4F0E-A69A-45791A46C479}" type="presParOf" srcId="{8244D470-B508-48C1-9B5A-18FCAD691058}" destId="{491FF2D9-E13B-4EEE-AE08-F9586C8E3422}" srcOrd="2" destOrd="0" presId="urn:microsoft.com/office/officeart/2011/layout/HexagonRadial"/>
    <dgm:cxn modelId="{B79B1E55-8B7F-42B7-904A-732E88F0E904}" type="presParOf" srcId="{8244D470-B508-48C1-9B5A-18FCAD691058}" destId="{9315168D-82B4-4303-95E3-F4D12E0455C7}" srcOrd="3" destOrd="0" presId="urn:microsoft.com/office/officeart/2011/layout/HexagonRadial"/>
    <dgm:cxn modelId="{F808458C-95B9-42FE-ADC4-F045F5A74E09}" type="presParOf" srcId="{9315168D-82B4-4303-95E3-F4D12E0455C7}" destId="{5E0E0D61-D827-4BA1-B7E1-2EC05A3C04A0}" srcOrd="0" destOrd="0" presId="urn:microsoft.com/office/officeart/2011/layout/HexagonRadial"/>
    <dgm:cxn modelId="{E9FE1569-81C8-4847-9260-C105F8F9296F}" type="presParOf" srcId="{8244D470-B508-48C1-9B5A-18FCAD691058}" destId="{327508AA-DEE4-44E6-8058-E0CEDC14A036}" srcOrd="4" destOrd="0" presId="urn:microsoft.com/office/officeart/2011/layout/HexagonRadial"/>
    <dgm:cxn modelId="{22684F19-42DB-42F7-9067-52B8E5D15123}" type="presParOf" srcId="{8244D470-B508-48C1-9B5A-18FCAD691058}" destId="{EA323B3C-6213-4F73-8AE1-D65C2F02B730}" srcOrd="5" destOrd="0" presId="urn:microsoft.com/office/officeart/2011/layout/HexagonRadial"/>
    <dgm:cxn modelId="{60F8A35A-35BE-42E8-812C-597EBDD16128}" type="presParOf" srcId="{EA323B3C-6213-4F73-8AE1-D65C2F02B730}" destId="{FFF4C3D6-7F6C-49F5-8D5C-5BFD4A36A588}" srcOrd="0" destOrd="0" presId="urn:microsoft.com/office/officeart/2011/layout/HexagonRadial"/>
    <dgm:cxn modelId="{82B3D72F-708C-4BC6-84D9-82139E1C4CDF}" type="presParOf" srcId="{8244D470-B508-48C1-9B5A-18FCAD691058}" destId="{0C47E17C-521E-4A3D-80ED-3EBB2164D486}" srcOrd="6" destOrd="0" presId="urn:microsoft.com/office/officeart/2011/layout/HexagonRadial"/>
    <dgm:cxn modelId="{8981A366-81AF-4483-9D44-6CD021AC4DCD}" type="presParOf" srcId="{8244D470-B508-48C1-9B5A-18FCAD691058}" destId="{87E1F428-9C19-4126-AD8C-C77ADD5817A6}" srcOrd="7" destOrd="0" presId="urn:microsoft.com/office/officeart/2011/layout/HexagonRadial"/>
    <dgm:cxn modelId="{A746E0B9-1084-4304-BF9B-297477900B62}" type="presParOf" srcId="{87E1F428-9C19-4126-AD8C-C77ADD5817A6}" destId="{5386A281-D743-4ECB-9135-980459ED5EFC}" srcOrd="0" destOrd="0" presId="urn:microsoft.com/office/officeart/2011/layout/HexagonRadial"/>
    <dgm:cxn modelId="{84456EC2-F40D-43D0-A531-4CC09292CDAD}" type="presParOf" srcId="{8244D470-B508-48C1-9B5A-18FCAD691058}" destId="{50BF5984-C331-4BEB-9FC1-556E9D76C4FE}" srcOrd="8" destOrd="0" presId="urn:microsoft.com/office/officeart/2011/layout/HexagonRadial"/>
    <dgm:cxn modelId="{ADBDB63D-97EB-437C-A6B8-33766A5AE539}" type="presParOf" srcId="{8244D470-B508-48C1-9B5A-18FCAD691058}" destId="{E8EECFDC-00E9-4698-9E1B-9163323EC527}" srcOrd="9" destOrd="0" presId="urn:microsoft.com/office/officeart/2011/layout/HexagonRadial"/>
    <dgm:cxn modelId="{28F4705F-2100-4E4D-B60D-DA71F8595558}" type="presParOf" srcId="{E8EECFDC-00E9-4698-9E1B-9163323EC527}" destId="{84739B08-5F7A-489F-9B22-915475EDD0FC}" srcOrd="0" destOrd="0" presId="urn:microsoft.com/office/officeart/2011/layout/HexagonRadial"/>
    <dgm:cxn modelId="{52E3C3C6-7EAC-4153-882C-EC16472E23AA}" type="presParOf" srcId="{8244D470-B508-48C1-9B5A-18FCAD691058}" destId="{70FED63B-80AA-491A-A6FA-C58BA0B35A2E}" srcOrd="10" destOrd="0" presId="urn:microsoft.com/office/officeart/2011/layout/HexagonRadial"/>
    <dgm:cxn modelId="{FDF49B79-6A14-44EA-890B-B74E1AADA3BF}" type="presParOf" srcId="{8244D470-B508-48C1-9B5A-18FCAD691058}" destId="{583721BE-BFEF-4A0B-87D0-B1998EE92401}" srcOrd="11" destOrd="0" presId="urn:microsoft.com/office/officeart/2011/layout/HexagonRadial"/>
    <dgm:cxn modelId="{086B54C4-D11E-4FF6-B54B-C5F056D4FE5A}" type="presParOf" srcId="{583721BE-BFEF-4A0B-87D0-B1998EE92401}" destId="{CE5DF1A9-38D3-483E-8E21-9F5377D56E84}" srcOrd="0" destOrd="0" presId="urn:microsoft.com/office/officeart/2011/layout/HexagonRadial"/>
    <dgm:cxn modelId="{A658EB4E-5F40-4219-BF2F-AF06E8376D93}" type="presParOf" srcId="{8244D470-B508-48C1-9B5A-18FCAD691058}" destId="{9B1E83CA-00FB-4D5A-9570-3561C3858D2E}" srcOrd="12" destOrd="0" presId="urn:microsoft.com/office/officeart/2011/layout/HexagonRadial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EA0CE73-922C-464C-A2C6-5873F5242D9A}" type="doc">
      <dgm:prSet loTypeId="urn:microsoft.com/office/officeart/2011/layout/HexagonRadial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EF09C136-1E33-4D9E-A0E7-30662A5133B2}">
      <dgm:prSet phldrT="[Text]" custT="1"/>
      <dgm:spPr>
        <a:solidFill>
          <a:srgbClr val="FFFF00"/>
        </a:solidFill>
      </dgm:spPr>
      <dgm:t>
        <a:bodyPr/>
        <a:lstStyle/>
        <a:p>
          <a:r>
            <a:rPr lang="en-US" sz="3600" dirty="0" smtClean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rPr>
            <a:t>১।ন্যায়বিচার,</a:t>
          </a:r>
          <a:endParaRPr lang="en-US" sz="3600" dirty="0">
            <a:solidFill>
              <a:srgbClr val="00B050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30205109-1CDE-4A6F-9B37-2A4B194ED7F1}" type="parTrans" cxnId="{787A20FF-B3D8-4F34-A3A0-2D976AAA7EC5}">
      <dgm:prSet/>
      <dgm:spPr/>
      <dgm:t>
        <a:bodyPr/>
        <a:lstStyle/>
        <a:p>
          <a:endParaRPr lang="en-US"/>
        </a:p>
      </dgm:t>
    </dgm:pt>
    <dgm:pt modelId="{2570A61B-DD7B-42E8-B152-C2521844705F}" type="sibTrans" cxnId="{787A20FF-B3D8-4F34-A3A0-2D976AAA7EC5}">
      <dgm:prSet/>
      <dgm:spPr/>
      <dgm:t>
        <a:bodyPr/>
        <a:lstStyle/>
        <a:p>
          <a:endParaRPr lang="en-US"/>
        </a:p>
      </dgm:t>
    </dgm:pt>
    <dgm:pt modelId="{5FCD439C-2F4E-468D-8D53-E0A87FE277A5}">
      <dgm:prSet phldrT="[Text]" custT="1"/>
      <dgm:spPr>
        <a:solidFill>
          <a:srgbClr val="00B0F0"/>
        </a:solidFill>
      </dgm:spPr>
      <dgm:t>
        <a:bodyPr/>
        <a:lstStyle/>
        <a:p>
          <a:r>
            <a:rPr lang="en-US" sz="3600" dirty="0" smtClean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rPr>
            <a:t>২। </a:t>
          </a:r>
          <a:r>
            <a:rPr lang="en-US" sz="3600" dirty="0" err="1" smtClean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rPr>
            <a:t>সহনশীলতা</a:t>
          </a:r>
          <a:r>
            <a:rPr lang="en-US" sz="3600" dirty="0" smtClean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rPr>
            <a:t>,</a:t>
          </a:r>
          <a:endParaRPr lang="en-US" sz="3600" dirty="0">
            <a:solidFill>
              <a:srgbClr val="FFFF00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26991679-0333-467A-BFF3-741927F03428}" type="parTrans" cxnId="{AF5E13F1-DF09-49A4-9F93-68125ADF9A73}">
      <dgm:prSet/>
      <dgm:spPr/>
      <dgm:t>
        <a:bodyPr/>
        <a:lstStyle/>
        <a:p>
          <a:endParaRPr lang="en-US"/>
        </a:p>
      </dgm:t>
    </dgm:pt>
    <dgm:pt modelId="{F8AD53D6-4EBE-4451-87E2-2057D8F42170}" type="sibTrans" cxnId="{AF5E13F1-DF09-49A4-9F93-68125ADF9A73}">
      <dgm:prSet/>
      <dgm:spPr/>
      <dgm:t>
        <a:bodyPr/>
        <a:lstStyle/>
        <a:p>
          <a:endParaRPr lang="en-US"/>
        </a:p>
      </dgm:t>
    </dgm:pt>
    <dgm:pt modelId="{0FF7B7C5-ABB7-45AF-B1C6-7C6EE9ED8F9F}">
      <dgm:prSet phldrT="[Text]" custT="1"/>
      <dgm:spPr>
        <a:solidFill>
          <a:schemeClr val="bg1">
            <a:lumMod val="95000"/>
            <a:lumOff val="5000"/>
          </a:schemeClr>
        </a:solidFill>
      </dgm:spPr>
      <dgm:t>
        <a:bodyPr/>
        <a:lstStyle/>
        <a:p>
          <a:r>
            <a:rPr lang="en-US" sz="3600" dirty="0" smtClean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rPr>
            <a:t>৩। </a:t>
          </a:r>
          <a:r>
            <a:rPr lang="en-US" sz="3600" dirty="0" err="1" smtClean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rPr>
            <a:t>আইনের</a:t>
          </a:r>
          <a:r>
            <a:rPr lang="en-US" sz="3600" dirty="0" smtClean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600" dirty="0" err="1" smtClean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rPr>
            <a:t>শাসন</a:t>
          </a:r>
          <a:r>
            <a:rPr lang="en-US" sz="3600" dirty="0" smtClean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rPr>
            <a:t>,</a:t>
          </a:r>
          <a:endParaRPr lang="en-US" sz="3600" dirty="0">
            <a:solidFill>
              <a:srgbClr val="0070C0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DD59B565-EB21-4A1E-8FDD-816D2A802991}" type="parTrans" cxnId="{B9A4B444-20A6-4250-A6C5-6C816888042E}">
      <dgm:prSet/>
      <dgm:spPr/>
      <dgm:t>
        <a:bodyPr/>
        <a:lstStyle/>
        <a:p>
          <a:endParaRPr lang="en-US"/>
        </a:p>
      </dgm:t>
    </dgm:pt>
    <dgm:pt modelId="{B27CA5F5-F69A-4434-BB34-DA6712360F1C}" type="sibTrans" cxnId="{B9A4B444-20A6-4250-A6C5-6C816888042E}">
      <dgm:prSet/>
      <dgm:spPr/>
      <dgm:t>
        <a:bodyPr/>
        <a:lstStyle/>
        <a:p>
          <a:endParaRPr lang="en-US"/>
        </a:p>
      </dgm:t>
    </dgm:pt>
    <dgm:pt modelId="{6E861973-EB4F-425D-AE0F-91FBF11F913D}">
      <dgm:prSet phldrT="[Text]" custT="1"/>
      <dgm:spPr>
        <a:solidFill>
          <a:srgbClr val="00B050"/>
        </a:solidFill>
      </dgm:spPr>
      <dgm:t>
        <a:bodyPr/>
        <a:lstStyle/>
        <a:p>
          <a:r>
            <a:rPr lang="en-US" sz="3600" dirty="0" smtClean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rPr>
            <a:t>৪। </a:t>
          </a:r>
          <a:r>
            <a:rPr lang="en-US" sz="3600" dirty="0" err="1" smtClean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rPr>
            <a:t>সহমর্মিতা</a:t>
          </a:r>
          <a:r>
            <a:rPr lang="en-US" sz="3600" dirty="0" smtClean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rPr>
            <a:t>,</a:t>
          </a:r>
          <a:endParaRPr lang="en-US" sz="3600" dirty="0">
            <a:solidFill>
              <a:srgbClr val="FFFF00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A5D1C8FD-B1D0-4A77-89D5-EB2A88B6D7E0}" type="parTrans" cxnId="{6F8C1AC3-F546-474E-99C9-256506F0126E}">
      <dgm:prSet/>
      <dgm:spPr/>
      <dgm:t>
        <a:bodyPr/>
        <a:lstStyle/>
        <a:p>
          <a:endParaRPr lang="en-US"/>
        </a:p>
      </dgm:t>
    </dgm:pt>
    <dgm:pt modelId="{B2E1E3BD-49AC-41A4-9885-2E95AEBF4DC3}" type="sibTrans" cxnId="{6F8C1AC3-F546-474E-99C9-256506F0126E}">
      <dgm:prSet/>
      <dgm:spPr/>
      <dgm:t>
        <a:bodyPr/>
        <a:lstStyle/>
        <a:p>
          <a:endParaRPr lang="en-US"/>
        </a:p>
      </dgm:t>
    </dgm:pt>
    <dgm:pt modelId="{9827D05B-AC60-4D84-9962-CBEDD104BDAE}">
      <dgm:prSet phldrT="[Text]" custT="1"/>
      <dgm:spPr>
        <a:solidFill>
          <a:srgbClr val="002060"/>
        </a:solidFill>
      </dgm:spPr>
      <dgm:t>
        <a:bodyPr/>
        <a:lstStyle/>
        <a:p>
          <a:r>
            <a:rPr lang="en-US" sz="3600" dirty="0" smtClean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rPr>
            <a:t>৫। </a:t>
          </a:r>
          <a:r>
            <a:rPr lang="en-US" sz="3600" dirty="0" err="1" smtClean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rPr>
            <a:t>শ্রমের</a:t>
          </a:r>
          <a:r>
            <a:rPr lang="en-US" sz="3600" dirty="0" smtClean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600" dirty="0" err="1" smtClean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rPr>
            <a:t>মর্যাদা</a:t>
          </a:r>
          <a:r>
            <a:rPr lang="en-US" sz="3600" dirty="0" smtClean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rPr>
            <a:t>,</a:t>
          </a:r>
          <a:endParaRPr lang="en-US" sz="3600" dirty="0">
            <a:solidFill>
              <a:srgbClr val="FF0000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94914143-ECB8-474D-8996-C0EF716867A6}" type="parTrans" cxnId="{2CD2E521-7118-4A9D-9F82-F8BC8326987E}">
      <dgm:prSet/>
      <dgm:spPr/>
      <dgm:t>
        <a:bodyPr/>
        <a:lstStyle/>
        <a:p>
          <a:endParaRPr lang="en-US"/>
        </a:p>
      </dgm:t>
    </dgm:pt>
    <dgm:pt modelId="{98381F85-0A39-4058-A8B6-617794F75B67}" type="sibTrans" cxnId="{2CD2E521-7118-4A9D-9F82-F8BC8326987E}">
      <dgm:prSet/>
      <dgm:spPr/>
      <dgm:t>
        <a:bodyPr/>
        <a:lstStyle/>
        <a:p>
          <a:endParaRPr lang="en-US"/>
        </a:p>
      </dgm:t>
    </dgm:pt>
    <dgm:pt modelId="{8C6436C9-1471-4D68-AE2B-86B54313A80A}">
      <dgm:prSet phldrT="[Text]" custT="1"/>
      <dgm:spPr>
        <a:solidFill>
          <a:srgbClr val="92D050"/>
        </a:solidFill>
      </dgm:spPr>
      <dgm:t>
        <a:bodyPr/>
        <a:lstStyle/>
        <a:p>
          <a:r>
            <a:rPr lang="en-US" sz="3600" dirty="0" smtClean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rPr>
            <a:t>৬। </a:t>
          </a:r>
          <a:r>
            <a:rPr lang="en-US" sz="3600" dirty="0" err="1" smtClean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rPr>
            <a:t>শৃঙ্খলাবোধ</a:t>
          </a:r>
          <a:r>
            <a:rPr lang="en-US" sz="3600" dirty="0" smtClean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rPr>
            <a:t>,</a:t>
          </a:r>
          <a:endParaRPr lang="en-US" sz="3600" dirty="0">
            <a:solidFill>
              <a:srgbClr val="002060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A11212AF-F136-43B4-A1EE-05ADBD9567E2}" type="parTrans" cxnId="{AA6AB0DE-F448-44C5-8C29-4002ED081432}">
      <dgm:prSet/>
      <dgm:spPr/>
      <dgm:t>
        <a:bodyPr/>
        <a:lstStyle/>
        <a:p>
          <a:endParaRPr lang="en-US"/>
        </a:p>
      </dgm:t>
    </dgm:pt>
    <dgm:pt modelId="{67561949-8051-4639-A87F-BAF666940AB2}" type="sibTrans" cxnId="{AA6AB0DE-F448-44C5-8C29-4002ED081432}">
      <dgm:prSet/>
      <dgm:spPr/>
      <dgm:t>
        <a:bodyPr/>
        <a:lstStyle/>
        <a:p>
          <a:endParaRPr lang="en-US"/>
        </a:p>
      </dgm:t>
    </dgm:pt>
    <dgm:pt modelId="{58CBEEB3-A3F1-41F1-9620-856CC1DE79CF}">
      <dgm:prSet phldrT="[Text]" custT="1"/>
      <dgm:spPr>
        <a:solidFill>
          <a:schemeClr val="accent1">
            <a:lumMod val="75000"/>
          </a:schemeClr>
        </a:solidFill>
      </dgm:spPr>
      <dgm:t>
        <a:bodyPr/>
        <a:lstStyle/>
        <a:p>
          <a:r>
            <a:rPr lang="en-US" sz="3600" dirty="0" smtClean="0">
              <a:solidFill>
                <a:srgbClr val="00B0F0"/>
              </a:solidFill>
              <a:latin typeface="NikoshBAN" panose="02000000000000000000" pitchFamily="2" charset="0"/>
              <a:cs typeface="NikoshBAN" panose="02000000000000000000" pitchFamily="2" charset="0"/>
            </a:rPr>
            <a:t>৭। </a:t>
          </a:r>
          <a:r>
            <a:rPr lang="en-US" sz="3600" dirty="0" err="1" smtClean="0">
              <a:solidFill>
                <a:srgbClr val="00B0F0"/>
              </a:solidFill>
              <a:latin typeface="NikoshBAN" panose="02000000000000000000" pitchFamily="2" charset="0"/>
              <a:cs typeface="NikoshBAN" panose="02000000000000000000" pitchFamily="2" charset="0"/>
            </a:rPr>
            <a:t>জবাবদিহিতা</a:t>
          </a:r>
          <a:r>
            <a:rPr lang="en-US" sz="3600" dirty="0" smtClean="0">
              <a:solidFill>
                <a:srgbClr val="00B0F0"/>
              </a:solidFill>
              <a:latin typeface="NikoshBAN" panose="02000000000000000000" pitchFamily="2" charset="0"/>
              <a:cs typeface="NikoshBAN" panose="02000000000000000000" pitchFamily="2" charset="0"/>
            </a:rPr>
            <a:t>,</a:t>
          </a:r>
          <a:endParaRPr lang="en-US" sz="3600" dirty="0">
            <a:solidFill>
              <a:srgbClr val="00B0F0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C56F9A04-8AFF-4FA1-A877-4E72DF9DA0DA}" type="parTrans" cxnId="{639FC273-1B20-4A76-93AB-4BC0BFBD0F47}">
      <dgm:prSet/>
      <dgm:spPr/>
      <dgm:t>
        <a:bodyPr/>
        <a:lstStyle/>
        <a:p>
          <a:endParaRPr lang="en-US"/>
        </a:p>
      </dgm:t>
    </dgm:pt>
    <dgm:pt modelId="{A8622D6B-8735-40AC-B73A-92D33EEB57AE}" type="sibTrans" cxnId="{639FC273-1B20-4A76-93AB-4BC0BFBD0F47}">
      <dgm:prSet/>
      <dgm:spPr/>
      <dgm:t>
        <a:bodyPr/>
        <a:lstStyle/>
        <a:p>
          <a:endParaRPr lang="en-US"/>
        </a:p>
      </dgm:t>
    </dgm:pt>
    <dgm:pt modelId="{ADFC1169-84CD-4FA3-B5EB-D9D62107D4B6}" type="pres">
      <dgm:prSet presAssocID="{CEA0CE73-922C-464C-A2C6-5873F5242D9A}" presName="Name0" presStyleCnt="0">
        <dgm:presLayoutVars>
          <dgm:chMax val="1"/>
          <dgm:chPref val="1"/>
          <dgm:dir/>
          <dgm:animOne val="branch"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206A5FA8-A318-4E05-AC9E-3500C52666EE}" type="pres">
      <dgm:prSet presAssocID="{EF09C136-1E33-4D9E-A0E7-30662A5133B2}" presName="Parent" presStyleLbl="node0" presStyleIdx="0" presStyleCnt="1" custScaleX="120472">
        <dgm:presLayoutVars>
          <dgm:chMax val="6"/>
          <dgm:chPref val="6"/>
        </dgm:presLayoutVars>
      </dgm:prSet>
      <dgm:spPr/>
      <dgm:t>
        <a:bodyPr/>
        <a:lstStyle/>
        <a:p>
          <a:endParaRPr lang="en-US"/>
        </a:p>
      </dgm:t>
    </dgm:pt>
    <dgm:pt modelId="{E4600570-F729-4E32-A7FB-B32053FBF40F}" type="pres">
      <dgm:prSet presAssocID="{5FCD439C-2F4E-468D-8D53-E0A87FE277A5}" presName="Accent1" presStyleCnt="0"/>
      <dgm:spPr/>
    </dgm:pt>
    <dgm:pt modelId="{5B5B93C3-D6F9-447E-B9F9-832F147074A2}" type="pres">
      <dgm:prSet presAssocID="{5FCD439C-2F4E-468D-8D53-E0A87FE277A5}" presName="Accent" presStyleLbl="bgShp" presStyleIdx="0" presStyleCnt="6"/>
      <dgm:spPr/>
    </dgm:pt>
    <dgm:pt modelId="{CF1E0220-6F99-4565-9EEC-5936EA576A04}" type="pres">
      <dgm:prSet presAssocID="{5FCD439C-2F4E-468D-8D53-E0A87FE277A5}" presName="Child1" presStyleLbl="node1" presStyleIdx="0" presStyleCnt="6" custScaleX="17857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C975CA6-BF43-4E1B-82DA-BBC54451A09D}" type="pres">
      <dgm:prSet presAssocID="{0FF7B7C5-ABB7-45AF-B1C6-7C6EE9ED8F9F}" presName="Accent2" presStyleCnt="0"/>
      <dgm:spPr/>
    </dgm:pt>
    <dgm:pt modelId="{3C5B10F5-198C-4B45-A1C9-A9C767738E9D}" type="pres">
      <dgm:prSet presAssocID="{0FF7B7C5-ABB7-45AF-B1C6-7C6EE9ED8F9F}" presName="Accent" presStyleLbl="bgShp" presStyleIdx="1" presStyleCnt="6"/>
      <dgm:spPr/>
    </dgm:pt>
    <dgm:pt modelId="{C3129339-C0B4-4FB8-A51C-990D66616F05}" type="pres">
      <dgm:prSet presAssocID="{0FF7B7C5-ABB7-45AF-B1C6-7C6EE9ED8F9F}" presName="Child2" presStyleLbl="node1" presStyleIdx="1" presStyleCnt="6" custScaleX="195559" custLinFactNeighborX="91681" custLinFactNeighborY="-1261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260FA3B-C2F9-40E6-A024-95E8FE58F4E9}" type="pres">
      <dgm:prSet presAssocID="{6E861973-EB4F-425D-AE0F-91FBF11F913D}" presName="Accent3" presStyleCnt="0"/>
      <dgm:spPr/>
    </dgm:pt>
    <dgm:pt modelId="{05D893C7-0061-4317-B1E9-2B82FE4A92E0}" type="pres">
      <dgm:prSet presAssocID="{6E861973-EB4F-425D-AE0F-91FBF11F913D}" presName="Accent" presStyleLbl="bgShp" presStyleIdx="2" presStyleCnt="6"/>
      <dgm:spPr/>
    </dgm:pt>
    <dgm:pt modelId="{A15A2928-5876-4890-B054-8E9F31A67E69}" type="pres">
      <dgm:prSet presAssocID="{6E861973-EB4F-425D-AE0F-91FBF11F913D}" presName="Child3" presStyleLbl="node1" presStyleIdx="2" presStyleCnt="6" custScaleX="185746" custLinFactX="4050" custLinFactNeighborX="100000" custLinFactNeighborY="-757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9D3F0A7-7D18-4DD9-9D8F-0A6DD7E554C0}" type="pres">
      <dgm:prSet presAssocID="{9827D05B-AC60-4D84-9962-CBEDD104BDAE}" presName="Accent4" presStyleCnt="0"/>
      <dgm:spPr/>
    </dgm:pt>
    <dgm:pt modelId="{397FCF67-5757-4C7D-9B0C-6BD31AFA9DDD}" type="pres">
      <dgm:prSet presAssocID="{9827D05B-AC60-4D84-9962-CBEDD104BDAE}" presName="Accent" presStyleLbl="bgShp" presStyleIdx="3" presStyleCnt="6"/>
      <dgm:spPr/>
    </dgm:pt>
    <dgm:pt modelId="{4732F1F3-693C-4C59-AB84-D8BC0C629C4D}" type="pres">
      <dgm:prSet presAssocID="{9827D05B-AC60-4D84-9962-CBEDD104BDAE}" presName="Child4" presStyleLbl="node1" presStyleIdx="3" presStyleCnt="6" custScaleX="19088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9ED00A2-6AE6-44BC-AB69-A5FB1B03CF0E}" type="pres">
      <dgm:prSet presAssocID="{8C6436C9-1471-4D68-AE2B-86B54313A80A}" presName="Accent5" presStyleCnt="0"/>
      <dgm:spPr/>
    </dgm:pt>
    <dgm:pt modelId="{6EFA81A1-9787-4592-91D4-EF7517C15A29}" type="pres">
      <dgm:prSet presAssocID="{8C6436C9-1471-4D68-AE2B-86B54313A80A}" presName="Accent" presStyleLbl="bgShp" presStyleIdx="4" presStyleCnt="6"/>
      <dgm:spPr/>
    </dgm:pt>
    <dgm:pt modelId="{C509FD50-A7FA-44E9-8B9E-553E1B35CC6A}" type="pres">
      <dgm:prSet presAssocID="{8C6436C9-1471-4D68-AE2B-86B54313A80A}" presName="Child5" presStyleLbl="node1" presStyleIdx="4" presStyleCnt="6" custScaleX="172016" custLinFactNeighborX="-9677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C42694A-4812-4E7B-86A1-9E94369D0A8D}" type="pres">
      <dgm:prSet presAssocID="{58CBEEB3-A3F1-41F1-9620-856CC1DE79CF}" presName="Accent6" presStyleCnt="0"/>
      <dgm:spPr/>
    </dgm:pt>
    <dgm:pt modelId="{C13C56AE-2A60-45C2-AAD9-5EA8C5C1D64B}" type="pres">
      <dgm:prSet presAssocID="{58CBEEB3-A3F1-41F1-9620-856CC1DE79CF}" presName="Accent" presStyleLbl="bgShp" presStyleIdx="5" presStyleCnt="6"/>
      <dgm:spPr/>
    </dgm:pt>
    <dgm:pt modelId="{6975E0B8-9208-4C90-ABD7-E909C83F1A06}" type="pres">
      <dgm:prSet presAssocID="{58CBEEB3-A3F1-41F1-9620-856CC1DE79CF}" presName="Child6" presStyleLbl="node1" presStyleIdx="5" presStyleCnt="6" custScaleX="178159" custLinFactNeighborX="-93864" custLinFactNeighborY="-2102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92EEE2EF-E0AB-4D36-A86B-6502B0F03EB5}" type="presOf" srcId="{9827D05B-AC60-4D84-9962-CBEDD104BDAE}" destId="{4732F1F3-693C-4C59-AB84-D8BC0C629C4D}" srcOrd="0" destOrd="0" presId="urn:microsoft.com/office/officeart/2011/layout/HexagonRadial"/>
    <dgm:cxn modelId="{639FC273-1B20-4A76-93AB-4BC0BFBD0F47}" srcId="{EF09C136-1E33-4D9E-A0E7-30662A5133B2}" destId="{58CBEEB3-A3F1-41F1-9620-856CC1DE79CF}" srcOrd="5" destOrd="0" parTransId="{C56F9A04-8AFF-4FA1-A877-4E72DF9DA0DA}" sibTransId="{A8622D6B-8735-40AC-B73A-92D33EEB57AE}"/>
    <dgm:cxn modelId="{B9A4B444-20A6-4250-A6C5-6C816888042E}" srcId="{EF09C136-1E33-4D9E-A0E7-30662A5133B2}" destId="{0FF7B7C5-ABB7-45AF-B1C6-7C6EE9ED8F9F}" srcOrd="1" destOrd="0" parTransId="{DD59B565-EB21-4A1E-8FDD-816D2A802991}" sibTransId="{B27CA5F5-F69A-4434-BB34-DA6712360F1C}"/>
    <dgm:cxn modelId="{AA6AB0DE-F448-44C5-8C29-4002ED081432}" srcId="{EF09C136-1E33-4D9E-A0E7-30662A5133B2}" destId="{8C6436C9-1471-4D68-AE2B-86B54313A80A}" srcOrd="4" destOrd="0" parTransId="{A11212AF-F136-43B4-A1EE-05ADBD9567E2}" sibTransId="{67561949-8051-4639-A87F-BAF666940AB2}"/>
    <dgm:cxn modelId="{5FA1353D-B8F6-41F6-8D25-FE4E736C824C}" type="presOf" srcId="{58CBEEB3-A3F1-41F1-9620-856CC1DE79CF}" destId="{6975E0B8-9208-4C90-ABD7-E909C83F1A06}" srcOrd="0" destOrd="0" presId="urn:microsoft.com/office/officeart/2011/layout/HexagonRadial"/>
    <dgm:cxn modelId="{C26CE830-3146-4BBC-AB73-3AD61D8EA584}" type="presOf" srcId="{6E861973-EB4F-425D-AE0F-91FBF11F913D}" destId="{A15A2928-5876-4890-B054-8E9F31A67E69}" srcOrd="0" destOrd="0" presId="urn:microsoft.com/office/officeart/2011/layout/HexagonRadial"/>
    <dgm:cxn modelId="{2CD2E521-7118-4A9D-9F82-F8BC8326987E}" srcId="{EF09C136-1E33-4D9E-A0E7-30662A5133B2}" destId="{9827D05B-AC60-4D84-9962-CBEDD104BDAE}" srcOrd="3" destOrd="0" parTransId="{94914143-ECB8-474D-8996-C0EF716867A6}" sibTransId="{98381F85-0A39-4058-A8B6-617794F75B67}"/>
    <dgm:cxn modelId="{787A20FF-B3D8-4F34-A3A0-2D976AAA7EC5}" srcId="{CEA0CE73-922C-464C-A2C6-5873F5242D9A}" destId="{EF09C136-1E33-4D9E-A0E7-30662A5133B2}" srcOrd="0" destOrd="0" parTransId="{30205109-1CDE-4A6F-9B37-2A4B194ED7F1}" sibTransId="{2570A61B-DD7B-42E8-B152-C2521844705F}"/>
    <dgm:cxn modelId="{C0BA366B-1F18-4F0D-BC52-2B60A16E10A6}" type="presOf" srcId="{8C6436C9-1471-4D68-AE2B-86B54313A80A}" destId="{C509FD50-A7FA-44E9-8B9E-553E1B35CC6A}" srcOrd="0" destOrd="0" presId="urn:microsoft.com/office/officeart/2011/layout/HexagonRadial"/>
    <dgm:cxn modelId="{E2188F05-1B99-4B68-A5AD-F92A006C2DD4}" type="presOf" srcId="{CEA0CE73-922C-464C-A2C6-5873F5242D9A}" destId="{ADFC1169-84CD-4FA3-B5EB-D9D62107D4B6}" srcOrd="0" destOrd="0" presId="urn:microsoft.com/office/officeart/2011/layout/HexagonRadial"/>
    <dgm:cxn modelId="{0246AE1B-A7B3-4A8C-AC1E-D3498089A46E}" type="presOf" srcId="{0FF7B7C5-ABB7-45AF-B1C6-7C6EE9ED8F9F}" destId="{C3129339-C0B4-4FB8-A51C-990D66616F05}" srcOrd="0" destOrd="0" presId="urn:microsoft.com/office/officeart/2011/layout/HexagonRadial"/>
    <dgm:cxn modelId="{6F8C1AC3-F546-474E-99C9-256506F0126E}" srcId="{EF09C136-1E33-4D9E-A0E7-30662A5133B2}" destId="{6E861973-EB4F-425D-AE0F-91FBF11F913D}" srcOrd="2" destOrd="0" parTransId="{A5D1C8FD-B1D0-4A77-89D5-EB2A88B6D7E0}" sibTransId="{B2E1E3BD-49AC-41A4-9885-2E95AEBF4DC3}"/>
    <dgm:cxn modelId="{3B5F2622-EA07-4AD9-AE0A-616E431C9BC1}" type="presOf" srcId="{EF09C136-1E33-4D9E-A0E7-30662A5133B2}" destId="{206A5FA8-A318-4E05-AC9E-3500C52666EE}" srcOrd="0" destOrd="0" presId="urn:microsoft.com/office/officeart/2011/layout/HexagonRadial"/>
    <dgm:cxn modelId="{AF5E13F1-DF09-49A4-9F93-68125ADF9A73}" srcId="{EF09C136-1E33-4D9E-A0E7-30662A5133B2}" destId="{5FCD439C-2F4E-468D-8D53-E0A87FE277A5}" srcOrd="0" destOrd="0" parTransId="{26991679-0333-467A-BFF3-741927F03428}" sibTransId="{F8AD53D6-4EBE-4451-87E2-2057D8F42170}"/>
    <dgm:cxn modelId="{B47E4D63-213F-4A45-A232-0563BF9219D0}" type="presOf" srcId="{5FCD439C-2F4E-468D-8D53-E0A87FE277A5}" destId="{CF1E0220-6F99-4565-9EEC-5936EA576A04}" srcOrd="0" destOrd="0" presId="urn:microsoft.com/office/officeart/2011/layout/HexagonRadial"/>
    <dgm:cxn modelId="{7B5DE1E1-91F0-4019-B5A4-9FC65DA8AAA3}" type="presParOf" srcId="{ADFC1169-84CD-4FA3-B5EB-D9D62107D4B6}" destId="{206A5FA8-A318-4E05-AC9E-3500C52666EE}" srcOrd="0" destOrd="0" presId="urn:microsoft.com/office/officeart/2011/layout/HexagonRadial"/>
    <dgm:cxn modelId="{B1FC48B9-62BC-42D8-9772-F777A0AEB35B}" type="presParOf" srcId="{ADFC1169-84CD-4FA3-B5EB-D9D62107D4B6}" destId="{E4600570-F729-4E32-A7FB-B32053FBF40F}" srcOrd="1" destOrd="0" presId="urn:microsoft.com/office/officeart/2011/layout/HexagonRadial"/>
    <dgm:cxn modelId="{303453D3-3CFB-4045-A21E-AB7917E252F5}" type="presParOf" srcId="{E4600570-F729-4E32-A7FB-B32053FBF40F}" destId="{5B5B93C3-D6F9-447E-B9F9-832F147074A2}" srcOrd="0" destOrd="0" presId="urn:microsoft.com/office/officeart/2011/layout/HexagonRadial"/>
    <dgm:cxn modelId="{F614B386-2F60-43D0-AA09-714D4750C35E}" type="presParOf" srcId="{ADFC1169-84CD-4FA3-B5EB-D9D62107D4B6}" destId="{CF1E0220-6F99-4565-9EEC-5936EA576A04}" srcOrd="2" destOrd="0" presId="urn:microsoft.com/office/officeart/2011/layout/HexagonRadial"/>
    <dgm:cxn modelId="{6AD526A8-4191-4EE0-8D03-A7BE673A304F}" type="presParOf" srcId="{ADFC1169-84CD-4FA3-B5EB-D9D62107D4B6}" destId="{EC975CA6-BF43-4E1B-82DA-BBC54451A09D}" srcOrd="3" destOrd="0" presId="urn:microsoft.com/office/officeart/2011/layout/HexagonRadial"/>
    <dgm:cxn modelId="{809B1BD1-BA9D-49A5-ADC5-E812E406C54D}" type="presParOf" srcId="{EC975CA6-BF43-4E1B-82DA-BBC54451A09D}" destId="{3C5B10F5-198C-4B45-A1C9-A9C767738E9D}" srcOrd="0" destOrd="0" presId="urn:microsoft.com/office/officeart/2011/layout/HexagonRadial"/>
    <dgm:cxn modelId="{37F6E322-9786-4334-8867-B6C0B1BB6183}" type="presParOf" srcId="{ADFC1169-84CD-4FA3-B5EB-D9D62107D4B6}" destId="{C3129339-C0B4-4FB8-A51C-990D66616F05}" srcOrd="4" destOrd="0" presId="urn:microsoft.com/office/officeart/2011/layout/HexagonRadial"/>
    <dgm:cxn modelId="{3622BDD7-86A6-411E-9AE7-E1E0B3658E41}" type="presParOf" srcId="{ADFC1169-84CD-4FA3-B5EB-D9D62107D4B6}" destId="{0260FA3B-C2F9-40E6-A024-95E8FE58F4E9}" srcOrd="5" destOrd="0" presId="urn:microsoft.com/office/officeart/2011/layout/HexagonRadial"/>
    <dgm:cxn modelId="{7051426C-8D99-4B29-B26C-6CA2792285C6}" type="presParOf" srcId="{0260FA3B-C2F9-40E6-A024-95E8FE58F4E9}" destId="{05D893C7-0061-4317-B1E9-2B82FE4A92E0}" srcOrd="0" destOrd="0" presId="urn:microsoft.com/office/officeart/2011/layout/HexagonRadial"/>
    <dgm:cxn modelId="{44A312C5-9542-4598-9213-9AE18AF45993}" type="presParOf" srcId="{ADFC1169-84CD-4FA3-B5EB-D9D62107D4B6}" destId="{A15A2928-5876-4890-B054-8E9F31A67E69}" srcOrd="6" destOrd="0" presId="urn:microsoft.com/office/officeart/2011/layout/HexagonRadial"/>
    <dgm:cxn modelId="{BDCCCD11-201F-4C32-A482-CF2272630F57}" type="presParOf" srcId="{ADFC1169-84CD-4FA3-B5EB-D9D62107D4B6}" destId="{C9D3F0A7-7D18-4DD9-9D8F-0A6DD7E554C0}" srcOrd="7" destOrd="0" presId="urn:microsoft.com/office/officeart/2011/layout/HexagonRadial"/>
    <dgm:cxn modelId="{3F57ACD0-9304-47B8-A516-A2A8E85BFF07}" type="presParOf" srcId="{C9D3F0A7-7D18-4DD9-9D8F-0A6DD7E554C0}" destId="{397FCF67-5757-4C7D-9B0C-6BD31AFA9DDD}" srcOrd="0" destOrd="0" presId="urn:microsoft.com/office/officeart/2011/layout/HexagonRadial"/>
    <dgm:cxn modelId="{C80756AE-8EA9-4C36-8637-5915415F56FD}" type="presParOf" srcId="{ADFC1169-84CD-4FA3-B5EB-D9D62107D4B6}" destId="{4732F1F3-693C-4C59-AB84-D8BC0C629C4D}" srcOrd="8" destOrd="0" presId="urn:microsoft.com/office/officeart/2011/layout/HexagonRadial"/>
    <dgm:cxn modelId="{9BECC45B-68CC-4E2B-A53F-94D18A3787C9}" type="presParOf" srcId="{ADFC1169-84CD-4FA3-B5EB-D9D62107D4B6}" destId="{D9ED00A2-6AE6-44BC-AB69-A5FB1B03CF0E}" srcOrd="9" destOrd="0" presId="urn:microsoft.com/office/officeart/2011/layout/HexagonRadial"/>
    <dgm:cxn modelId="{852C1BC4-21A4-4F61-B23E-EE54EC56A090}" type="presParOf" srcId="{D9ED00A2-6AE6-44BC-AB69-A5FB1B03CF0E}" destId="{6EFA81A1-9787-4592-91D4-EF7517C15A29}" srcOrd="0" destOrd="0" presId="urn:microsoft.com/office/officeart/2011/layout/HexagonRadial"/>
    <dgm:cxn modelId="{0DE6B7AE-4C76-4DB3-994C-E4F24C4BA986}" type="presParOf" srcId="{ADFC1169-84CD-4FA3-B5EB-D9D62107D4B6}" destId="{C509FD50-A7FA-44E9-8B9E-553E1B35CC6A}" srcOrd="10" destOrd="0" presId="urn:microsoft.com/office/officeart/2011/layout/HexagonRadial"/>
    <dgm:cxn modelId="{CBBB5531-C860-4B10-8D9B-8BFCBC70F41D}" type="presParOf" srcId="{ADFC1169-84CD-4FA3-B5EB-D9D62107D4B6}" destId="{1C42694A-4812-4E7B-86A1-9E94369D0A8D}" srcOrd="11" destOrd="0" presId="urn:microsoft.com/office/officeart/2011/layout/HexagonRadial"/>
    <dgm:cxn modelId="{CDF5FADC-BD12-4FF8-9B32-094746AE8E7F}" type="presParOf" srcId="{1C42694A-4812-4E7B-86A1-9E94369D0A8D}" destId="{C13C56AE-2A60-45C2-AAD9-5EA8C5C1D64B}" srcOrd="0" destOrd="0" presId="urn:microsoft.com/office/officeart/2011/layout/HexagonRadial"/>
    <dgm:cxn modelId="{DD439148-32FC-4643-BA2A-56B4764A8F13}" type="presParOf" srcId="{ADFC1169-84CD-4FA3-B5EB-D9D62107D4B6}" destId="{6975E0B8-9208-4C90-ABD7-E909C83F1A06}" srcOrd="12" destOrd="0" presId="urn:microsoft.com/office/officeart/2011/layout/HexagonRadial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5A2D362-E901-4204-AA40-8A0ADE21AB06}">
      <dsp:nvSpPr>
        <dsp:cNvPr id="0" name=""/>
        <dsp:cNvSpPr/>
      </dsp:nvSpPr>
      <dsp:spPr>
        <a:xfrm>
          <a:off x="4601492" y="1847060"/>
          <a:ext cx="2941759" cy="2004996"/>
        </a:xfrm>
        <a:prstGeom prst="hexagon">
          <a:avLst>
            <a:gd name="adj" fmla="val 28570"/>
            <a:gd name="vf" fmla="val 115470"/>
          </a:avLst>
        </a:prstGeom>
        <a:solidFill>
          <a:srgbClr val="FFFF00"/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kern="1200" dirty="0" smtClean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rPr>
            <a:t>১।সামাজিক </a:t>
          </a:r>
          <a:r>
            <a:rPr lang="en-US" sz="3600" kern="1200" dirty="0" err="1" smtClean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rPr>
            <a:t>মাপকাঠি</a:t>
          </a:r>
          <a:r>
            <a:rPr lang="en-US" sz="3600" kern="1200" dirty="0" smtClean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rPr>
            <a:t>,</a:t>
          </a:r>
          <a:endParaRPr lang="en-US" sz="3600" kern="1200" dirty="0">
            <a:solidFill>
              <a:srgbClr val="00B050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5037581" y="2144282"/>
        <a:ext cx="2069581" cy="1410552"/>
      </dsp:txXfrm>
    </dsp:sp>
    <dsp:sp modelId="{5E0E0D61-D827-4BA1-B7E1-2EC05A3C04A0}">
      <dsp:nvSpPr>
        <dsp:cNvPr id="0" name=""/>
        <dsp:cNvSpPr/>
      </dsp:nvSpPr>
      <dsp:spPr>
        <a:xfrm>
          <a:off x="6364861" y="887805"/>
          <a:ext cx="874501" cy="753498"/>
        </a:xfrm>
        <a:prstGeom prst="hexagon">
          <a:avLst>
            <a:gd name="adj" fmla="val 28900"/>
            <a:gd name="vf" fmla="val 11547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91FF2D9-E13B-4EEE-AE08-F9586C8E3422}">
      <dsp:nvSpPr>
        <dsp:cNvPr id="0" name=""/>
        <dsp:cNvSpPr/>
      </dsp:nvSpPr>
      <dsp:spPr>
        <a:xfrm>
          <a:off x="4903087" y="-23514"/>
          <a:ext cx="3039917" cy="1737284"/>
        </a:xfrm>
        <a:prstGeom prst="hexagon">
          <a:avLst>
            <a:gd name="adj" fmla="val 28570"/>
            <a:gd name="vf" fmla="val 115470"/>
          </a:avLst>
        </a:prstGeom>
        <a:solidFill>
          <a:srgbClr val="00B050"/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kern="1200" dirty="0" smtClean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rPr>
            <a:t>২। </a:t>
          </a:r>
          <a:r>
            <a:rPr lang="en-US" sz="3600" kern="1200" dirty="0" err="1" smtClean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rPr>
            <a:t>নৈতিক</a:t>
          </a:r>
          <a:r>
            <a:rPr lang="en-US" sz="3600" kern="1200" dirty="0" smtClean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600" kern="1200" dirty="0" err="1" smtClean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rPr>
            <a:t>প্রাধান্য</a:t>
          </a:r>
          <a:r>
            <a:rPr lang="en-US" sz="3600" kern="1200" dirty="0" smtClean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rPr>
            <a:t>,</a:t>
          </a:r>
          <a:endParaRPr lang="en-US" sz="3600" kern="1200" dirty="0">
            <a:solidFill>
              <a:srgbClr val="FFFF00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5321861" y="215811"/>
        <a:ext cx="2202369" cy="1258634"/>
      </dsp:txXfrm>
    </dsp:sp>
    <dsp:sp modelId="{FFF4C3D6-7F6C-49F5-8D5C-5BFD4A36A588}">
      <dsp:nvSpPr>
        <dsp:cNvPr id="0" name=""/>
        <dsp:cNvSpPr/>
      </dsp:nvSpPr>
      <dsp:spPr>
        <a:xfrm>
          <a:off x="7385472" y="2296446"/>
          <a:ext cx="874501" cy="753498"/>
        </a:xfrm>
        <a:prstGeom prst="hexagon">
          <a:avLst>
            <a:gd name="adj" fmla="val 28900"/>
            <a:gd name="vf" fmla="val 11547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27508AA-DEE4-44E6-8058-E0CEDC14A036}">
      <dsp:nvSpPr>
        <dsp:cNvPr id="0" name=""/>
        <dsp:cNvSpPr/>
      </dsp:nvSpPr>
      <dsp:spPr>
        <a:xfrm>
          <a:off x="7973701" y="508425"/>
          <a:ext cx="3402992" cy="1946631"/>
        </a:xfrm>
        <a:prstGeom prst="hexagon">
          <a:avLst>
            <a:gd name="adj" fmla="val 28570"/>
            <a:gd name="vf" fmla="val 115470"/>
          </a:avLst>
        </a:prstGeom>
        <a:solidFill>
          <a:schemeClr val="bg2">
            <a:lumMod val="5000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kern="1200" dirty="0" smtClean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rPr>
            <a:t>৩। </a:t>
          </a:r>
          <a:r>
            <a:rPr lang="en-US" sz="3600" kern="1200" dirty="0" err="1" smtClean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rPr>
            <a:t>আপেক্ষিকতা</a:t>
          </a:r>
          <a:r>
            <a:rPr lang="en-US" sz="3600" kern="1200" dirty="0" smtClean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rPr>
            <a:t>,</a:t>
          </a:r>
          <a:endParaRPr lang="en-US" sz="3600" kern="1200" dirty="0">
            <a:solidFill>
              <a:srgbClr val="00B050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8442668" y="776691"/>
        <a:ext cx="2465058" cy="1410099"/>
      </dsp:txXfrm>
    </dsp:sp>
    <dsp:sp modelId="{5386A281-D743-4ECB-9135-980459ED5EFC}">
      <dsp:nvSpPr>
        <dsp:cNvPr id="0" name=""/>
        <dsp:cNvSpPr/>
      </dsp:nvSpPr>
      <dsp:spPr>
        <a:xfrm>
          <a:off x="6676489" y="3886538"/>
          <a:ext cx="874501" cy="753498"/>
        </a:xfrm>
        <a:prstGeom prst="hexagon">
          <a:avLst>
            <a:gd name="adj" fmla="val 28900"/>
            <a:gd name="vf" fmla="val 11547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C47E17C-521E-4A3D-80ED-3EBB2164D486}">
      <dsp:nvSpPr>
        <dsp:cNvPr id="0" name=""/>
        <dsp:cNvSpPr/>
      </dsp:nvSpPr>
      <dsp:spPr>
        <a:xfrm>
          <a:off x="8176322" y="2937542"/>
          <a:ext cx="3025443" cy="1838080"/>
        </a:xfrm>
        <a:prstGeom prst="hexagon">
          <a:avLst>
            <a:gd name="adj" fmla="val 28570"/>
            <a:gd name="vf" fmla="val 115470"/>
          </a:avLst>
        </a:prstGeom>
        <a:solidFill>
          <a:srgbClr val="002060"/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kern="1200" dirty="0" smtClean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rPr>
            <a:t>৪। </a:t>
          </a:r>
          <a:r>
            <a:rPr lang="en-US" sz="3600" kern="1200" dirty="0" err="1" smtClean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rPr>
            <a:t>বিভিন্নতা</a:t>
          </a:r>
          <a:r>
            <a:rPr lang="en-US" sz="3600" kern="1200" dirty="0" smtClean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rPr>
            <a:t>,</a:t>
          </a:r>
          <a:endParaRPr lang="en-US" sz="3600" kern="1200" dirty="0">
            <a:solidFill>
              <a:srgbClr val="FF0000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8603489" y="3197063"/>
        <a:ext cx="2171109" cy="1319038"/>
      </dsp:txXfrm>
    </dsp:sp>
    <dsp:sp modelId="{84739B08-5F7A-489F-9B22-915475EDD0FC}">
      <dsp:nvSpPr>
        <dsp:cNvPr id="0" name=""/>
        <dsp:cNvSpPr/>
      </dsp:nvSpPr>
      <dsp:spPr>
        <a:xfrm>
          <a:off x="4917782" y="4051595"/>
          <a:ext cx="874501" cy="753498"/>
        </a:xfrm>
        <a:prstGeom prst="hexagon">
          <a:avLst>
            <a:gd name="adj" fmla="val 28900"/>
            <a:gd name="vf" fmla="val 11547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0BF5984-C331-4BEB-9FC1-556E9D76C4FE}">
      <dsp:nvSpPr>
        <dsp:cNvPr id="0" name=""/>
        <dsp:cNvSpPr/>
      </dsp:nvSpPr>
      <dsp:spPr>
        <a:xfrm>
          <a:off x="4526079" y="4032942"/>
          <a:ext cx="3101211" cy="1643226"/>
        </a:xfrm>
        <a:prstGeom prst="hexagon">
          <a:avLst>
            <a:gd name="adj" fmla="val 28570"/>
            <a:gd name="vf" fmla="val 115470"/>
          </a:avLst>
        </a:prstGeom>
        <a:solidFill>
          <a:srgbClr val="92D050"/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kern="1200" dirty="0" smtClean="0">
              <a:solidFill>
                <a:schemeClr val="bg2">
                  <a:lumMod val="5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rPr>
            <a:t>৫। </a:t>
          </a:r>
          <a:r>
            <a:rPr lang="en-US" sz="3600" kern="1200" dirty="0" err="1" smtClean="0">
              <a:solidFill>
                <a:schemeClr val="bg2">
                  <a:lumMod val="5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rPr>
            <a:t>বৈচিত্র্যময়তা</a:t>
          </a:r>
          <a:r>
            <a:rPr lang="en-US" sz="3600" kern="1200" dirty="0" smtClean="0">
              <a:solidFill>
                <a:schemeClr val="bg2">
                  <a:lumMod val="5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rPr>
            <a:t>,</a:t>
          </a:r>
          <a:endParaRPr lang="en-US" sz="3600" kern="1200" dirty="0">
            <a:solidFill>
              <a:schemeClr val="bg2">
                <a:lumMod val="50000"/>
              </a:schemeClr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4941003" y="4252796"/>
        <a:ext cx="2271363" cy="1203518"/>
      </dsp:txXfrm>
    </dsp:sp>
    <dsp:sp modelId="{CE5DF1A9-38D3-483E-8E21-9F5377D56E84}">
      <dsp:nvSpPr>
        <dsp:cNvPr id="0" name=""/>
        <dsp:cNvSpPr/>
      </dsp:nvSpPr>
      <dsp:spPr>
        <a:xfrm>
          <a:off x="3880457" y="2643519"/>
          <a:ext cx="874501" cy="753498"/>
        </a:xfrm>
        <a:prstGeom prst="hexagon">
          <a:avLst>
            <a:gd name="adj" fmla="val 28900"/>
            <a:gd name="vf" fmla="val 11547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0FED63B-80AA-491A-A6FA-C58BA0B35A2E}">
      <dsp:nvSpPr>
        <dsp:cNvPr id="0" name=""/>
        <dsp:cNvSpPr/>
      </dsp:nvSpPr>
      <dsp:spPr>
        <a:xfrm>
          <a:off x="538237" y="2547700"/>
          <a:ext cx="3309559" cy="2065864"/>
        </a:xfrm>
        <a:prstGeom prst="hexagon">
          <a:avLst>
            <a:gd name="adj" fmla="val 28570"/>
            <a:gd name="vf" fmla="val 115470"/>
          </a:avLst>
        </a:prstGeom>
        <a:solidFill>
          <a:srgbClr val="7030A0"/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kern="1200" dirty="0" smtClean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rPr>
            <a:t>৬। </a:t>
          </a:r>
          <a:r>
            <a:rPr lang="en-US" sz="3600" kern="1200" dirty="0" err="1" smtClean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rPr>
            <a:t>পরিবর্তনশীলতা</a:t>
          </a:r>
          <a:endParaRPr lang="en-US" sz="3600" kern="1200" dirty="0">
            <a:solidFill>
              <a:srgbClr val="00B050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1010773" y="2842662"/>
        <a:ext cx="2364487" cy="1475940"/>
      </dsp:txXfrm>
    </dsp:sp>
    <dsp:sp modelId="{9B1E83CA-00FB-4D5A-9570-3561C3858D2E}">
      <dsp:nvSpPr>
        <dsp:cNvPr id="0" name=""/>
        <dsp:cNvSpPr/>
      </dsp:nvSpPr>
      <dsp:spPr>
        <a:xfrm>
          <a:off x="1446333" y="298921"/>
          <a:ext cx="2961926" cy="1945514"/>
        </a:xfrm>
        <a:prstGeom prst="hexagon">
          <a:avLst>
            <a:gd name="adj" fmla="val 28570"/>
            <a:gd name="vf" fmla="val 1154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kern="1200" dirty="0" smtClean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rPr>
            <a:t>৭। </a:t>
          </a:r>
          <a:r>
            <a:rPr lang="en-US" sz="3600" kern="1200" dirty="0" err="1" smtClean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rPr>
            <a:t>সেতুবন্ধন</a:t>
          </a:r>
          <a:r>
            <a:rPr lang="en-US" sz="3600" kern="1200" dirty="0" smtClean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rPr>
            <a:t>,</a:t>
          </a:r>
          <a:endParaRPr lang="en-US" sz="3600" kern="1200" dirty="0">
            <a:solidFill>
              <a:srgbClr val="002060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1878438" y="582745"/>
        <a:ext cx="2097716" cy="137786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06A5FA8-A318-4E05-AC9E-3500C52666EE}">
      <dsp:nvSpPr>
        <dsp:cNvPr id="0" name=""/>
        <dsp:cNvSpPr/>
      </dsp:nvSpPr>
      <dsp:spPr>
        <a:xfrm>
          <a:off x="4613326" y="1828015"/>
          <a:ext cx="2799151" cy="2009910"/>
        </a:xfrm>
        <a:prstGeom prst="hexagon">
          <a:avLst>
            <a:gd name="adj" fmla="val 28570"/>
            <a:gd name="vf" fmla="val 115470"/>
          </a:avLst>
        </a:prstGeom>
        <a:solidFill>
          <a:srgbClr val="FFFF00"/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kern="1200" dirty="0" smtClean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rPr>
            <a:t>১।ন্যায়বিচার,</a:t>
          </a:r>
          <a:endParaRPr lang="en-US" sz="3600" kern="1200" dirty="0">
            <a:solidFill>
              <a:srgbClr val="00B050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5037999" y="2132948"/>
        <a:ext cx="1949805" cy="1400044"/>
      </dsp:txXfrm>
    </dsp:sp>
    <dsp:sp modelId="{3C5B10F5-198C-4B45-A1C9-A9C767738E9D}">
      <dsp:nvSpPr>
        <dsp:cNvPr id="0" name=""/>
        <dsp:cNvSpPr/>
      </dsp:nvSpPr>
      <dsp:spPr>
        <a:xfrm>
          <a:off x="6306108" y="866409"/>
          <a:ext cx="876644" cy="755345"/>
        </a:xfrm>
        <a:prstGeom prst="hexagon">
          <a:avLst>
            <a:gd name="adj" fmla="val 28900"/>
            <a:gd name="vf" fmla="val 11547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F1E0220-6F99-4565-9EEC-5936EA576A04}">
      <dsp:nvSpPr>
        <dsp:cNvPr id="0" name=""/>
        <dsp:cNvSpPr/>
      </dsp:nvSpPr>
      <dsp:spPr>
        <a:xfrm>
          <a:off x="4317167" y="0"/>
          <a:ext cx="3400117" cy="1647253"/>
        </a:xfrm>
        <a:prstGeom prst="hexagon">
          <a:avLst>
            <a:gd name="adj" fmla="val 28570"/>
            <a:gd name="vf" fmla="val 115470"/>
          </a:avLst>
        </a:prstGeom>
        <a:solidFill>
          <a:srgbClr val="00B0F0"/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kern="1200" dirty="0" smtClean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rPr>
            <a:t>২। </a:t>
          </a:r>
          <a:r>
            <a:rPr lang="en-US" sz="3600" kern="1200" dirty="0" err="1" smtClean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rPr>
            <a:t>সহনশীলতা</a:t>
          </a:r>
          <a:r>
            <a:rPr lang="en-US" sz="3600" kern="1200" dirty="0" smtClean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rPr>
            <a:t>,</a:t>
          </a:r>
          <a:endParaRPr lang="en-US" sz="3600" kern="1200" dirty="0">
            <a:solidFill>
              <a:srgbClr val="FFFF00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4757383" y="213271"/>
        <a:ext cx="2519685" cy="1220711"/>
      </dsp:txXfrm>
    </dsp:sp>
    <dsp:sp modelId="{05D893C7-0061-4317-B1E9-2B82FE4A92E0}">
      <dsp:nvSpPr>
        <dsp:cNvPr id="0" name=""/>
        <dsp:cNvSpPr/>
      </dsp:nvSpPr>
      <dsp:spPr>
        <a:xfrm>
          <a:off x="7329220" y="2278502"/>
          <a:ext cx="876644" cy="755345"/>
        </a:xfrm>
        <a:prstGeom prst="hexagon">
          <a:avLst>
            <a:gd name="adj" fmla="val 28900"/>
            <a:gd name="vf" fmla="val 11547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3129339-C0B4-4FB8-A51C-990D66616F05}">
      <dsp:nvSpPr>
        <dsp:cNvPr id="0" name=""/>
        <dsp:cNvSpPr/>
      </dsp:nvSpPr>
      <dsp:spPr>
        <a:xfrm>
          <a:off x="7647369" y="805354"/>
          <a:ext cx="3723602" cy="1647253"/>
        </a:xfrm>
        <a:prstGeom prst="hexagon">
          <a:avLst>
            <a:gd name="adj" fmla="val 28570"/>
            <a:gd name="vf" fmla="val 115470"/>
          </a:avLst>
        </a:prstGeom>
        <a:solidFill>
          <a:schemeClr val="bg1">
            <a:lumMod val="95000"/>
            <a:lumOff val="500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kern="1200" dirty="0" smtClean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rPr>
            <a:t>৩। </a:t>
          </a:r>
          <a:r>
            <a:rPr lang="en-US" sz="3600" kern="1200" dirty="0" err="1" smtClean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rPr>
            <a:t>আইনের</a:t>
          </a:r>
          <a:r>
            <a:rPr lang="en-US" sz="3600" kern="1200" dirty="0" smtClean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600" kern="1200" dirty="0" err="1" smtClean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rPr>
            <a:t>শাসন</a:t>
          </a:r>
          <a:r>
            <a:rPr lang="en-US" sz="3600" kern="1200" dirty="0" smtClean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rPr>
            <a:t>,</a:t>
          </a:r>
          <a:endParaRPr lang="en-US" sz="3600" kern="1200" dirty="0">
            <a:solidFill>
              <a:srgbClr val="0070C0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8114543" y="1012023"/>
        <a:ext cx="2789254" cy="1233915"/>
      </dsp:txXfrm>
    </dsp:sp>
    <dsp:sp modelId="{397FCF67-5757-4C7D-9B0C-6BD31AFA9DDD}">
      <dsp:nvSpPr>
        <dsp:cNvPr id="0" name=""/>
        <dsp:cNvSpPr/>
      </dsp:nvSpPr>
      <dsp:spPr>
        <a:xfrm>
          <a:off x="6618500" y="3872491"/>
          <a:ext cx="876644" cy="755345"/>
        </a:xfrm>
        <a:prstGeom prst="hexagon">
          <a:avLst>
            <a:gd name="adj" fmla="val 28900"/>
            <a:gd name="vf" fmla="val 11547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15A2928-5876-4890-B054-8E9F31A67E69}">
      <dsp:nvSpPr>
        <dsp:cNvPr id="0" name=""/>
        <dsp:cNvSpPr/>
      </dsp:nvSpPr>
      <dsp:spPr>
        <a:xfrm>
          <a:off x="7976308" y="2880252"/>
          <a:ext cx="3536754" cy="1647253"/>
        </a:xfrm>
        <a:prstGeom prst="hexagon">
          <a:avLst>
            <a:gd name="adj" fmla="val 28570"/>
            <a:gd name="vf" fmla="val 115470"/>
          </a:avLst>
        </a:prstGeom>
        <a:solidFill>
          <a:srgbClr val="00B050"/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kern="1200" dirty="0" smtClean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rPr>
            <a:t>৪। </a:t>
          </a:r>
          <a:r>
            <a:rPr lang="en-US" sz="3600" kern="1200" dirty="0" err="1" smtClean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rPr>
            <a:t>সহমর্মিতা</a:t>
          </a:r>
          <a:r>
            <a:rPr lang="en-US" sz="3600" kern="1200" dirty="0" smtClean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rPr>
            <a:t>,</a:t>
          </a:r>
          <a:endParaRPr lang="en-US" sz="3600" kern="1200" dirty="0">
            <a:solidFill>
              <a:srgbClr val="FFFF00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8427911" y="3090587"/>
        <a:ext cx="2633548" cy="1226583"/>
      </dsp:txXfrm>
    </dsp:sp>
    <dsp:sp modelId="{6EFA81A1-9787-4592-91D4-EF7517C15A29}">
      <dsp:nvSpPr>
        <dsp:cNvPr id="0" name=""/>
        <dsp:cNvSpPr/>
      </dsp:nvSpPr>
      <dsp:spPr>
        <a:xfrm>
          <a:off x="4855482" y="4037953"/>
          <a:ext cx="876644" cy="755345"/>
        </a:xfrm>
        <a:prstGeom prst="hexagon">
          <a:avLst>
            <a:gd name="adj" fmla="val 28900"/>
            <a:gd name="vf" fmla="val 11547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732F1F3-693C-4C59-AB84-D8BC0C629C4D}">
      <dsp:nvSpPr>
        <dsp:cNvPr id="0" name=""/>
        <dsp:cNvSpPr/>
      </dsp:nvSpPr>
      <dsp:spPr>
        <a:xfrm>
          <a:off x="4199942" y="4019254"/>
          <a:ext cx="3634567" cy="1647253"/>
        </a:xfrm>
        <a:prstGeom prst="hexagon">
          <a:avLst>
            <a:gd name="adj" fmla="val 28570"/>
            <a:gd name="vf" fmla="val 115470"/>
          </a:avLst>
        </a:prstGeom>
        <a:solidFill>
          <a:srgbClr val="002060"/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kern="1200" dirty="0" smtClean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rPr>
            <a:t>৫। </a:t>
          </a:r>
          <a:r>
            <a:rPr lang="en-US" sz="3600" kern="1200" dirty="0" err="1" smtClean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rPr>
            <a:t>শ্রমের</a:t>
          </a:r>
          <a:r>
            <a:rPr lang="en-US" sz="3600" kern="1200" dirty="0" smtClean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600" kern="1200" dirty="0" err="1" smtClean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rPr>
            <a:t>মর্যাদা</a:t>
          </a:r>
          <a:r>
            <a:rPr lang="en-US" sz="3600" kern="1200" dirty="0" smtClean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rPr>
            <a:t>,</a:t>
          </a:r>
          <a:endParaRPr lang="en-US" sz="3600" kern="1200" dirty="0">
            <a:solidFill>
              <a:srgbClr val="FF0000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4659696" y="4227623"/>
        <a:ext cx="2715059" cy="1230515"/>
      </dsp:txXfrm>
    </dsp:sp>
    <dsp:sp modelId="{C13C56AE-2A60-45C2-AAD9-5EA8C5C1D64B}">
      <dsp:nvSpPr>
        <dsp:cNvPr id="0" name=""/>
        <dsp:cNvSpPr/>
      </dsp:nvSpPr>
      <dsp:spPr>
        <a:xfrm>
          <a:off x="3815615" y="2626426"/>
          <a:ext cx="876644" cy="755345"/>
        </a:xfrm>
        <a:prstGeom prst="hexagon">
          <a:avLst>
            <a:gd name="adj" fmla="val 28900"/>
            <a:gd name="vf" fmla="val 11547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509FD50-A7FA-44E9-8B9E-553E1B35CC6A}">
      <dsp:nvSpPr>
        <dsp:cNvPr id="0" name=""/>
        <dsp:cNvSpPr/>
      </dsp:nvSpPr>
      <dsp:spPr>
        <a:xfrm>
          <a:off x="782556" y="3006082"/>
          <a:ext cx="3275324" cy="1647253"/>
        </a:xfrm>
        <a:prstGeom prst="hexagon">
          <a:avLst>
            <a:gd name="adj" fmla="val 28570"/>
            <a:gd name="vf" fmla="val 115470"/>
          </a:avLst>
        </a:prstGeom>
        <a:solidFill>
          <a:srgbClr val="92D050"/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kern="1200" dirty="0" smtClean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rPr>
            <a:t>৬। </a:t>
          </a:r>
          <a:r>
            <a:rPr lang="en-US" sz="3600" kern="1200" dirty="0" err="1" smtClean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rPr>
            <a:t>শৃঙ্খলাবোধ</a:t>
          </a:r>
          <a:r>
            <a:rPr lang="en-US" sz="3600" kern="1200" dirty="0" smtClean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rPr>
            <a:t>,</a:t>
          </a:r>
          <a:endParaRPr lang="en-US" sz="3600" kern="1200" dirty="0">
            <a:solidFill>
              <a:srgbClr val="002060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1212373" y="3222249"/>
        <a:ext cx="2415690" cy="1214919"/>
      </dsp:txXfrm>
    </dsp:sp>
    <dsp:sp modelId="{6975E0B8-9208-4C90-ABD7-E909C83F1A06}">
      <dsp:nvSpPr>
        <dsp:cNvPr id="0" name=""/>
        <dsp:cNvSpPr/>
      </dsp:nvSpPr>
      <dsp:spPr>
        <a:xfrm>
          <a:off x="779462" y="664536"/>
          <a:ext cx="3392292" cy="1647253"/>
        </a:xfrm>
        <a:prstGeom prst="hexagon">
          <a:avLst>
            <a:gd name="adj" fmla="val 28570"/>
            <a:gd name="vf" fmla="val 115470"/>
          </a:avLst>
        </a:prstGeom>
        <a:solidFill>
          <a:schemeClr val="accent1">
            <a:lumMod val="7500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kern="1200" dirty="0" smtClean="0">
              <a:solidFill>
                <a:srgbClr val="00B0F0"/>
              </a:solidFill>
              <a:latin typeface="NikoshBAN" panose="02000000000000000000" pitchFamily="2" charset="0"/>
              <a:cs typeface="NikoshBAN" panose="02000000000000000000" pitchFamily="2" charset="0"/>
            </a:rPr>
            <a:t>৭। </a:t>
          </a:r>
          <a:r>
            <a:rPr lang="en-US" sz="3600" kern="1200" dirty="0" err="1" smtClean="0">
              <a:solidFill>
                <a:srgbClr val="00B0F0"/>
              </a:solidFill>
              <a:latin typeface="NikoshBAN" panose="02000000000000000000" pitchFamily="2" charset="0"/>
              <a:cs typeface="NikoshBAN" panose="02000000000000000000" pitchFamily="2" charset="0"/>
            </a:rPr>
            <a:t>জবাবদিহিতা</a:t>
          </a:r>
          <a:r>
            <a:rPr lang="en-US" sz="3600" kern="1200" dirty="0" smtClean="0">
              <a:solidFill>
                <a:srgbClr val="00B0F0"/>
              </a:solidFill>
              <a:latin typeface="NikoshBAN" panose="02000000000000000000" pitchFamily="2" charset="0"/>
              <a:cs typeface="NikoshBAN" panose="02000000000000000000" pitchFamily="2" charset="0"/>
            </a:rPr>
            <a:t>,</a:t>
          </a:r>
          <a:endParaRPr lang="en-US" sz="3600" kern="1200" dirty="0">
            <a:solidFill>
              <a:srgbClr val="00B0F0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1219026" y="877983"/>
        <a:ext cx="2513164" cy="122035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1/layout/HexagonRadial">
  <dgm:title val="Hexagon Radial"/>
  <dgm:desc val="Use to show a sequential process that relates to a central idea or theme. Limited to six Level 2 shapes. Works best with small amounts of text. Unused text does not appear, but remains available if you switch layouts."/>
  <dgm:catLst>
    <dgm:cat type="cycle" pri="8500"/>
    <dgm:cat type="officeonline" pri="90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  <dgm:pt modelId="15">
          <dgm:prSet phldr="1"/>
        </dgm:pt>
        <dgm:pt modelId="16">
          <dgm:prSet phldr="1"/>
        </dgm:pt>
      </dgm:ptLst>
      <dgm:cxnLst>
        <dgm:cxn modelId="40" srcId="0" destId="10" srcOrd="0" destOrd="0"/>
        <dgm:cxn modelId="50" srcId="10" destId="11" srcOrd="0" destOrd="0"/>
        <dgm:cxn modelId="60" srcId="10" destId="12" srcOrd="0" destOrd="0"/>
        <dgm:cxn modelId="70" srcId="10" destId="13" srcOrd="0" destOrd="0"/>
        <dgm:cxn modelId="80" srcId="10" destId="14" srcOrd="0" destOrd="0"/>
        <dgm:cxn modelId="90" srcId="10" destId="15" srcOrd="0" destOrd="0"/>
        <dgm:cxn modelId="100" srcId="10" destId="16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40" srcId="0" destId="10" srcOrd="0" destOrd="0"/>
        <dgm:cxn modelId="50" srcId="10" destId="11" srcOrd="0" destOrd="0"/>
        <dgm:cxn modelId="60" srcId="10" destId="12" srcOrd="0" destOrd="0"/>
        <dgm:cxn modelId="70" srcId="10" destId="13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  <dgm:pt modelId="15">
          <dgm:prSet phldr="1"/>
        </dgm:pt>
        <dgm:pt modelId="16">
          <dgm:prSet phldr="1"/>
        </dgm:pt>
      </dgm:ptLst>
      <dgm:cxnLst>
        <dgm:cxn modelId="40" srcId="0" destId="10" srcOrd="0" destOrd="0"/>
        <dgm:cxn modelId="50" srcId="10" destId="11" srcOrd="0" destOrd="0"/>
        <dgm:cxn modelId="60" srcId="10" destId="12" srcOrd="0" destOrd="0"/>
        <dgm:cxn modelId="70" srcId="10" destId="13" srcOrd="0" destOrd="0"/>
        <dgm:cxn modelId="80" srcId="10" destId="14" srcOrd="0" destOrd="0"/>
        <dgm:cxn modelId="90" srcId="10" destId="15" srcOrd="0" destOrd="0"/>
        <dgm:cxn modelId="100" srcId="10" destId="16" srcOrd="0" destOrd="0"/>
      </dgm:cxnLst>
      <dgm:bg/>
      <dgm:whole/>
    </dgm:dataModel>
  </dgm:clrData>
  <dgm:layoutNode name="Name0">
    <dgm:varLst>
      <dgm:chMax val="1"/>
      <dgm:chPref val="1"/>
      <dgm:dir/>
      <dgm:animOne val="branch"/>
      <dgm:animLvl val="lvl"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 ch" ptType="node node" st="1 1" cnt="1 0" func="cnt" op="equ" val="0">
            <dgm:alg type="composite">
              <dgm:param type="ar" val="1.1561"/>
            </dgm:alg>
            <dgm:constrLst>
              <dgm:constr type="primFontSz" for="des" forName="Parent" val="65"/>
              <dgm:constr type="l" for="ch" forName="Parent" refType="w" fact="0"/>
              <dgm:constr type="t" for="ch" forName="Parent" refType="h" fact="0"/>
              <dgm:constr type="w" for="ch" forName="Parent" refType="w"/>
              <dgm:constr type="h" for="ch" forName="Parent" refType="h"/>
            </dgm:constrLst>
          </dgm:if>
          <dgm:if name="Name5" axis="ch ch" ptType="node node" st="1 1" cnt="1 0" func="cnt" op="lte" val="1">
            <dgm:alg type="composite">
              <dgm:param type="ar" val="1.36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l" for="ch" forName="Accent1" refType="w" fact="0.1685"/>
              <dgm:constr type="t" for="ch" forName="Accent1" refType="h" fact="0.2946"/>
              <dgm:constr type="w" for="ch" forName="Accent1" refType="w" fact="0.462"/>
              <dgm:constr type="h" for="ch" forName="Accent1" refType="h" fact="0.5472"/>
              <dgm:constr type="l" for="ch" forName="Parent" refType="w" fact="0"/>
              <dgm:constr type="t" for="ch" forName="Parent" refType="h" fact="0.2885"/>
              <dgm:constr type="w" for="ch" forName="Parent" refType="w" fact="0.6013"/>
              <dgm:constr type="h" for="ch" forName="Parent" refType="h" fact="0.7115"/>
              <dgm:constr type="l" for="ch" forName="Child1" refType="w" fact="0.5073"/>
              <dgm:constr type="t" for="ch" forName="Child1" refType="h" fact="0"/>
              <dgm:constr type="w" for="ch" forName="Child1" refType="w" fact="0.4927"/>
              <dgm:constr type="h" for="ch" forName="Child1" refType="h" fact="0.5831"/>
            </dgm:constrLst>
          </dgm:if>
          <dgm:if name="Name6" axis="ch ch" ptType="node node" st="1 1" cnt="1 0" func="cnt" op="equ" val="2">
            <dgm:alg type="composite">
              <dgm:param type="ar" val="1.0619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2" refType="primFontSz" refFor="des" refForName="Child1" op="equ"/>
              <dgm:constr type="l" for="ch" forName="Accent2" refType="w" fact="0.6413"/>
              <dgm:constr type="t" for="ch" forName="Accent2" refType="h" fact="0.3477"/>
              <dgm:constr type="w" for="ch" forName="Accent2" refType="w" fact="0.2269"/>
              <dgm:constr type="h" for="ch" forName="Accent2" refType="h" fact="0.2076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Parent" refType="w" fact="0"/>
              <dgm:constr type="t" for="ch" forName="Parent" refType="h" fact="0.2239"/>
              <dgm:constr type="w" for="ch" forName="Parent" refType="w" fact="0.6013"/>
              <dgm:constr type="h" for="ch" forName="Parent" refType="h" fact="0.5523"/>
              <dgm:constr type="l" for="ch" forName="Child1" refType="w" fact="0.5073"/>
              <dgm:constr type="t" for="ch" forName="Child1" refType="h" fact="0"/>
              <dgm:constr type="w" for="ch" forName="Child1" refType="w" fact="0.4927"/>
              <dgm:constr type="h" for="ch" forName="Child1" refType="h" fact="0.4527"/>
              <dgm:constr type="l" for="ch" forName="Child2" refType="w" fact="0.5073"/>
              <dgm:constr type="t" for="ch" forName="Child2" refType="h" fact="0.5473"/>
              <dgm:constr type="w" for="ch" forName="Child2" refType="w" fact="0.4927"/>
              <dgm:constr type="h" for="ch" forName="Child2" refType="h" fact="0.4527"/>
            </dgm:constrLst>
          </dgm:if>
          <dgm:if name="Name7" axis="ch ch" ptType="node node" st="1 1" cnt="1 0" func="cnt" op="equ" val="3">
            <dgm:alg type="composite">
              <dgm:param type="ar" val="0.8305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3" refType="w" fact="0.4573"/>
              <dgm:constr type="t" for="ch" forName="Accent3" refType="h" fact="0.6145"/>
              <dgm:constr type="w" for="ch" forName="Accent3" refType="w" fact="0.2269"/>
              <dgm:constr type="h" for="ch" forName="Accent3" refType="h" fact="0.1623"/>
              <dgm:constr type="l" for="ch" forName="Accent2" refType="w" fact="0.6413"/>
              <dgm:constr type="t" for="ch" forName="Accent2" refType="h" fact="0.2719"/>
              <dgm:constr type="w" for="ch" forName="Accent2" refType="w" fact="0.2269"/>
              <dgm:constr type="h" for="ch" forName="Accent2" refType="h" fact="0.162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3" refType="w" fact="0.0554"/>
              <dgm:constr type="t" for="ch" forName="Child3" refType="h" fact="0.646"/>
              <dgm:constr type="w" for="ch" forName="Child3" refType="w" fact="0.4927"/>
              <dgm:constr type="h" for="ch" forName="Child3" refType="h" fact="0.354"/>
              <dgm:constr type="l" for="ch" forName="Parent" refType="w" fact="0"/>
              <dgm:constr type="t" for="ch" forName="Parent" refType="h" fact="0.1751"/>
              <dgm:constr type="w" for="ch" forName="Parent" refType="w" fact="0.6013"/>
              <dgm:constr type="h" for="ch" forName="Parent" refType="h" fact="0.4319"/>
              <dgm:constr type="l" for="ch" forName="Child1" refType="w" fact="0.5073"/>
              <dgm:constr type="t" for="ch" forName="Child1" refType="h" fact="0"/>
              <dgm:constr type="w" for="ch" forName="Child1" refType="w" fact="0.4927"/>
              <dgm:constr type="h" for="ch" forName="Child1" refType="h" fact="0.354"/>
              <dgm:constr type="l" for="ch" forName="Child2" refType="w" fact="0.5073"/>
              <dgm:constr type="t" for="ch" forName="Child2" refType="h" fact="0.428"/>
              <dgm:constr type="w" for="ch" forName="Child2" refType="w" fact="0.4927"/>
              <dgm:constr type="h" for="ch" forName="Child2" refType="h" fact="0.354"/>
            </dgm:constrLst>
          </dgm:if>
          <dgm:if name="Name8" axis="ch ch" ptType="node node" st="1 1" cnt="1 0" func="cnt" op="equ" val="4">
            <dgm:alg type="composite">
              <dgm:param type="ar" val="0.682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4" refType="w" fact="0.4573"/>
              <dgm:constr type="t" for="ch" forName="Accent4" refType="h" fact="0.6834"/>
              <dgm:constr type="w" for="ch" forName="Accent4" refType="w" fact="0.2269"/>
              <dgm:constr type="h" for="ch" forName="Accent4" refType="h" fact="0.1333"/>
              <dgm:constr type="l" for="ch" forName="Accent3" refType="w" fact="0.6413"/>
              <dgm:constr type="t" for="ch" forName="Accent3" refType="h" fact="0.4021"/>
              <dgm:constr type="w" for="ch" forName="Accent3" refType="w" fact="0.2269"/>
              <dgm:constr type="h" for="ch" forName="Accent3" refType="h" fact="0.1333"/>
              <dgm:constr type="l" for="ch" forName="Accent2" refType="w" fact="0.3765"/>
              <dgm:constr type="t" for="ch" forName="Accent2" refType="h" fact="0.1529"/>
              <dgm:constr type="w" for="ch" forName="Accent2" refType="w" fact="0.2269"/>
              <dgm:constr type="h" for="ch" forName="Accent2" refType="h" fact="0.133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4" refType="w" fact="0.0554"/>
              <dgm:constr type="t" for="ch" forName="Child4" refType="h" fact="0.7093"/>
              <dgm:constr type="w" for="ch" forName="Child4" refType="w" fact="0.4927"/>
              <dgm:constr type="h" for="ch" forName="Child4" refType="h" fact="0.2907"/>
              <dgm:constr type="l" for="ch" forName="Parent" refType="w" fact="0"/>
              <dgm:constr type="t" for="ch" forName="Parent" refType="h" fact="0.3226"/>
              <dgm:constr type="w" for="ch" forName="Parent" refType="w" fact="0.6013"/>
              <dgm:constr type="h" for="ch" forName="Parent" refType="h" fact="0.3547"/>
              <dgm:constr type="l" for="ch" forName="Child2" refType="w" fact="0.5073"/>
              <dgm:constr type="t" for="ch" forName="Child2" refType="h" fact="0.1788"/>
              <dgm:constr type="w" for="ch" forName="Child2" refType="w" fact="0.4927"/>
              <dgm:constr type="h" for="ch" forName="Child2" refType="h" fact="0.2907"/>
              <dgm:constr type="l" for="ch" forName="Child3" refType="w" fact="0.5073"/>
              <dgm:constr type="t" for="ch" forName="Child3" refType="h" fact="0.5303"/>
              <dgm:constr type="w" for="ch" forName="Child3" refType="w" fact="0.4927"/>
              <dgm:constr type="h" for="ch" forName="Child3" refType="h" fact="0.2907"/>
              <dgm:constr type="l" for="ch" forName="Child1" refType="w" fact="0.0554"/>
              <dgm:constr type="t" for="ch" forName="Child1" refType="h" fact="0"/>
              <dgm:constr type="w" for="ch" forName="Child1" refType="w" fact="0.4927"/>
              <dgm:constr type="h" for="ch" forName="Child1" refType="h" fact="0.2907"/>
            </dgm:constrLst>
          </dgm:if>
          <dgm:if name="Name9" axis="ch ch" ptType="node node" st="1 1" cnt="1 0" func="cnt" op="equ" val="5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5" refType="w" fact="0.2858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l" for="ch" forName="Accent4" refType="w" fact="0.612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l" for="ch" forName="Accent3" refType="w" fact="0.743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l" for="ch" forName="Accent2" refType="w" fact="0.5542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4" refType="w" fact="0.3246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l" for="ch" forName="Parent" refType="w" fact="0.28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l" for="ch" forName="Child2" refType="w" fact="0.6477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l" for="ch" forName="Child3" refType="w" fact="0.6477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l" for="ch" forName="Child5" refType="w" fact="0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l" for="ch" forName="Child1" refType="w" fact="0.3246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if>
          <dgm:else name="Name10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6" refType="primFontSz" refFor="des" refForName="Parent" op="lte"/>
              <dgm:constr type="primFontSz" for="des" forName="Child7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ptType="node" op="equ" val="65"/>
              <dgm:constr type="l" for="ch" forName="Accent6" refType="w" fact="0.0934"/>
              <dgm:constr type="t" for="ch" forName="Accent6" refType="h" fact="0.4635"/>
              <dgm:constr type="w" for="ch" forName="Accent6" refType="w" fact="0.1622"/>
              <dgm:constr type="h" for="ch" forName="Accent6" refType="h" fact="0.1333"/>
              <dgm:constr type="l" for="ch" forName="Accent5" refType="w" fact="0.2858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l" for="ch" forName="Accent4" refType="w" fact="0.612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l" for="ch" forName="Accent3" refType="w" fact="0.743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l" for="ch" forName="Accent2" refType="w" fact="0.5542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4" refType="w" fact="0.3246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l" for="ch" forName="Parent" refType="w" fact="0.28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l" for="ch" forName="Child2" refType="w" fact="0.6477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l" for="ch" forName="Child3" refType="w" fact="0.6477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l" for="ch" forName="Child5" refType="w" fact="0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l" for="ch" forName="Child6" refType="w" fact="0"/>
              <dgm:constr type="t" for="ch" forName="Child6" refType="h" fact="0.1784"/>
              <dgm:constr type="w" for="ch" forName="Child6" refType="w" fact="0.3523"/>
              <dgm:constr type="h" for="ch" forName="Child6" refType="h" fact="0.2907"/>
              <dgm:constr type="l" for="ch" forName="Child1" refType="w" fact="0.3246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else>
        </dgm:choose>
      </dgm:if>
      <dgm:else name="Name11">
        <dgm:choose name="Name12">
          <dgm:if name="Name13" axis="ch ch" ptType="node node" st="1 1" cnt="1 0" func="cnt" op="equ" val="0">
            <dgm:alg type="composite">
              <dgm:param type="ar" val="1.1561"/>
            </dgm:alg>
            <dgm:constrLst>
              <dgm:constr type="primFontSz" for="des" forName="Parent" val="65"/>
              <dgm:constr type="l" for="ch" forName="Parent" refType="w" fact="0"/>
              <dgm:constr type="t" for="ch" forName="Parent" refType="h" fact="0"/>
              <dgm:constr type="w" for="ch" forName="Parent" refType="w"/>
              <dgm:constr type="h" for="ch" forName="Parent" refType="h"/>
            </dgm:constrLst>
          </dgm:if>
          <dgm:if name="Name14" axis="ch ch" ptType="node node" st="1 1" cnt="1 0" func="cnt" op="lte" val="1">
            <dgm:alg type="composite">
              <dgm:param type="ar" val="1.36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r" for="ch" forName="Accent1" refType="w" fact="0.8315"/>
              <dgm:constr type="t" for="ch" forName="Accent1" refType="h" fact="0.2946"/>
              <dgm:constr type="w" for="ch" forName="Accent1" refType="w" fact="0.462"/>
              <dgm:constr type="h" for="ch" forName="Accent1" refType="h" fact="0.5472"/>
              <dgm:constr type="r" for="ch" forName="Parent" refType="w"/>
              <dgm:constr type="t" for="ch" forName="Parent" refType="h" fact="0.2885"/>
              <dgm:constr type="w" for="ch" forName="Parent" refType="w" fact="0.6013"/>
              <dgm:constr type="h" for="ch" forName="Parent" refType="h" fact="0.7115"/>
              <dgm:constr type="r" for="ch" forName="Child1" refType="w" fact="0.4927"/>
              <dgm:constr type="t" for="ch" forName="Child1" refType="h" fact="0"/>
              <dgm:constr type="w" for="ch" forName="Child1" refType="w" fact="0.4927"/>
              <dgm:constr type="h" for="ch" forName="Child1" refType="h" fact="0.5831"/>
            </dgm:constrLst>
          </dgm:if>
          <dgm:if name="Name15" axis="ch ch" ptType="node node" st="1 1" cnt="1 0" func="cnt" op="equ" val="2">
            <dgm:alg type="composite">
              <dgm:param type="ar" val="1.0619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2" refType="primFontSz" refFor="des" refForName="Child1" op="equ"/>
              <dgm:constr type="r" for="ch" forName="Accent2" refType="w" fact="0.3587"/>
              <dgm:constr type="t" for="ch" forName="Accent2" refType="h" fact="0.3477"/>
              <dgm:constr type="w" for="ch" forName="Accent2" refType="w" fact="0.2269"/>
              <dgm:constr type="h" for="ch" forName="Accent2" refType="h" fact="0.2076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Parent" refType="w"/>
              <dgm:constr type="t" for="ch" forName="Parent" refType="h" fact="0.2239"/>
              <dgm:constr type="w" for="ch" forName="Parent" refType="w" fact="0.6013"/>
              <dgm:constr type="h" for="ch" forName="Parent" refType="h" fact="0.5523"/>
              <dgm:constr type="r" for="ch" forName="Child1" refType="w" fact="0.4927"/>
              <dgm:constr type="t" for="ch" forName="Child1" refType="h" fact="0"/>
              <dgm:constr type="w" for="ch" forName="Child1" refType="w" fact="0.4927"/>
              <dgm:constr type="h" for="ch" forName="Child1" refType="h" fact="0.4527"/>
              <dgm:constr type="r" for="ch" forName="Child2" refType="w" fact="0.5073"/>
              <dgm:constr type="t" for="ch" forName="Child2" refType="h" fact="0.5473"/>
              <dgm:constr type="w" for="ch" forName="Child2" refType="w" fact="0.4927"/>
              <dgm:constr type="h" for="ch" forName="Child2" refType="h" fact="0.4527"/>
            </dgm:constrLst>
          </dgm:if>
          <dgm:if name="Name16" axis="ch ch" ptType="node node" st="1 1" cnt="1 0" func="cnt" op="equ" val="3">
            <dgm:alg type="composite">
              <dgm:param type="ar" val="0.8305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r" for="ch" forName="Accent3" refType="w" fact="0.5427"/>
              <dgm:constr type="t" for="ch" forName="Accent3" refType="h" fact="0.6145"/>
              <dgm:constr type="w" for="ch" forName="Accent3" refType="w" fact="0.2269"/>
              <dgm:constr type="h" for="ch" forName="Accent3" refType="h" fact="0.1623"/>
              <dgm:constr type="r" for="ch" forName="Accent2" refType="w" fact="0.3587"/>
              <dgm:constr type="t" for="ch" forName="Accent2" refType="h" fact="0.2719"/>
              <dgm:constr type="w" for="ch" forName="Accent2" refType="w" fact="0.2269"/>
              <dgm:constr type="h" for="ch" forName="Accent2" refType="h" fact="0.162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3" refType="w" fact="0.9446"/>
              <dgm:constr type="t" for="ch" forName="Child3" refType="h" fact="0.646"/>
              <dgm:constr type="w" for="ch" forName="Child3" refType="w" fact="0.4927"/>
              <dgm:constr type="h" for="ch" forName="Child3" refType="h" fact="0.354"/>
              <dgm:constr type="r" for="ch" forName="Parent" refType="w"/>
              <dgm:constr type="t" for="ch" forName="Parent" refType="h" fact="0.1751"/>
              <dgm:constr type="w" for="ch" forName="Parent" refType="w" fact="0.6013"/>
              <dgm:constr type="h" for="ch" forName="Parent" refType="h" fact="0.4319"/>
              <dgm:constr type="r" for="ch" forName="Child1" refType="w" fact="0.4927"/>
              <dgm:constr type="t" for="ch" forName="Child1" refType="h" fact="0"/>
              <dgm:constr type="w" for="ch" forName="Child1" refType="w" fact="0.4927"/>
              <dgm:constr type="h" for="ch" forName="Child1" refType="h" fact="0.354"/>
              <dgm:constr type="r" for="ch" forName="Child2" refType="w" fact="0.4927"/>
              <dgm:constr type="t" for="ch" forName="Child2" refType="h" fact="0.428"/>
              <dgm:constr type="w" for="ch" forName="Child2" refType="w" fact="0.4927"/>
              <dgm:constr type="h" for="ch" forName="Child2" refType="h" fact="0.354"/>
            </dgm:constrLst>
          </dgm:if>
          <dgm:if name="Name17" axis="ch ch" ptType="node node" st="1 1" cnt="1 0" func="cnt" op="equ" val="4">
            <dgm:alg type="composite">
              <dgm:param type="ar" val="0.682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r" for="ch" forName="Accent4" refType="w" fact="0.5427"/>
              <dgm:constr type="t" for="ch" forName="Accent4" refType="h" fact="0.6834"/>
              <dgm:constr type="w" for="ch" forName="Accent4" refType="w" fact="0.2269"/>
              <dgm:constr type="h" for="ch" forName="Accent4" refType="h" fact="0.1333"/>
              <dgm:constr type="r" for="ch" forName="Accent3" refType="w" fact="0.3587"/>
              <dgm:constr type="t" for="ch" forName="Accent3" refType="h" fact="0.4021"/>
              <dgm:constr type="w" for="ch" forName="Accent3" refType="w" fact="0.2269"/>
              <dgm:constr type="h" for="ch" forName="Accent3" refType="h" fact="0.1333"/>
              <dgm:constr type="r" for="ch" forName="Accent2" refType="w" fact="0.6235"/>
              <dgm:constr type="t" for="ch" forName="Accent2" refType="h" fact="0.1529"/>
              <dgm:constr type="w" for="ch" forName="Accent2" refType="w" fact="0.2269"/>
              <dgm:constr type="h" for="ch" forName="Accent2" refType="h" fact="0.133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4" refType="w" fact="0.9446"/>
              <dgm:constr type="t" for="ch" forName="Child4" refType="h" fact="0.7093"/>
              <dgm:constr type="w" for="ch" forName="Child4" refType="w" fact="0.4927"/>
              <dgm:constr type="h" for="ch" forName="Child4" refType="h" fact="0.2907"/>
              <dgm:constr type="r" for="ch" forName="Parent" refType="w"/>
              <dgm:constr type="t" for="ch" forName="Parent" refType="h" fact="0.3226"/>
              <dgm:constr type="w" for="ch" forName="Parent" refType="w" fact="0.6013"/>
              <dgm:constr type="h" for="ch" forName="Parent" refType="h" fact="0.3547"/>
              <dgm:constr type="r" for="ch" forName="Child2" refType="w" fact="0.4927"/>
              <dgm:constr type="t" for="ch" forName="Child2" refType="h" fact="0.1788"/>
              <dgm:constr type="w" for="ch" forName="Child2" refType="w" fact="0.4927"/>
              <dgm:constr type="h" for="ch" forName="Child2" refType="h" fact="0.2907"/>
              <dgm:constr type="r" for="ch" forName="Child3" refType="w" fact="0.4927"/>
              <dgm:constr type="t" for="ch" forName="Child3" refType="h" fact="0.5303"/>
              <dgm:constr type="w" for="ch" forName="Child3" refType="w" fact="0.4927"/>
              <dgm:constr type="h" for="ch" forName="Child3" refType="h" fact="0.2907"/>
              <dgm:constr type="r" for="ch" forName="Child1" refType="w" fact="0.9446"/>
              <dgm:constr type="t" for="ch" forName="Child1" refType="h" fact="0"/>
              <dgm:constr type="w" for="ch" forName="Child1" refType="w" fact="0.4927"/>
              <dgm:constr type="h" for="ch" forName="Child1" refType="h" fact="0.2907"/>
            </dgm:constrLst>
          </dgm:if>
          <dgm:if name="Name18" axis="ch ch" ptType="node node" st="1 1" cnt="1 0" func="cnt" op="equ" val="5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r" for="ch" forName="Accent5" refType="w" fact="0.7142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r" for="ch" forName="Accent4" refType="w" fact="0.388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r" for="ch" forName="Accent3" refType="w" fact="0.256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r" for="ch" forName="Accent2" refType="w" fact="0.4458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4" refType="w" fact="0.6754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r" for="ch" forName="Parent" refType="w" fact="0.71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r" for="ch" forName="Child2" refType="w" fact="0.3523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r" for="ch" forName="Child3" refType="w" fact="0.3523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r" for="ch" forName="Child5" refType="w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r" for="ch" forName="Child1" refType="w" fact="0.6754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if>
          <dgm:else name="Name19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6" refType="primFontSz" refFor="des" refForName="Parent" op="lte"/>
              <dgm:constr type="primFontSz" for="des" forName="Child7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ptType="node" op="equ" val="65"/>
              <dgm:constr type="r" for="ch" forName="Accent6" refType="w" fact="0.9066"/>
              <dgm:constr type="t" for="ch" forName="Accent6" refType="h" fact="0.4635"/>
              <dgm:constr type="w" for="ch" forName="Accent6" refType="w" fact="0.1622"/>
              <dgm:constr type="h" for="ch" forName="Accent6" refType="h" fact="0.1333"/>
              <dgm:constr type="r" for="ch" forName="Accent5" refType="w" fact="0.7142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r" for="ch" forName="Accent4" refType="w" fact="0.388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r" for="ch" forName="Accent3" refType="w" fact="0.256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r" for="ch" forName="Accent2" refType="w" fact="0.4458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4" refType="w" fact="0.6754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r" for="ch" forName="Parent" refType="w" fact="0.71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r" for="ch" forName="Child2" refType="w" fact="0.3523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r" for="ch" forName="Child3" refType="w" fact="0.3523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r" for="ch" forName="Child5" refType="w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r" for="ch" forName="Child6" refType="w"/>
              <dgm:constr type="t" for="ch" forName="Child6" refType="h" fact="0.1784"/>
              <dgm:constr type="w" for="ch" forName="Child6" refType="w" fact="0.3523"/>
              <dgm:constr type="h" for="ch" forName="Child6" refType="h" fact="0.2907"/>
              <dgm:constr type="r" for="ch" forName="Child1" refType="w" fact="0.6754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else>
        </dgm:choose>
      </dgm:else>
    </dgm:choose>
    <dgm:forEach name="wrapper" axis="self" ptType="parTrans">
      <dgm:forEach name="accentRepeat" axis="self">
        <dgm:layoutNode name="Accent" styleLbl="bgShp">
          <dgm:alg type="sp"/>
          <dgm:shape xmlns:r="http://schemas.openxmlformats.org/officeDocument/2006/relationships" type="hexagon" r:blip="" zOrderOff="-2">
            <dgm:adjLst>
              <dgm:adj idx="1" val="0.289"/>
              <dgm:adj idx="2" val="1.1547"/>
            </dgm:adjLst>
          </dgm:shape>
          <dgm:presOf/>
        </dgm:layoutNode>
      </dgm:forEach>
    </dgm:forEach>
    <dgm:forEach name="Name20" axis="ch" ptType="node" cnt="1">
      <dgm:layoutNode name="Parent" styleLbl="node0">
        <dgm:varLst>
          <dgm:chMax val="6"/>
          <dgm:chPref val="6"/>
        </dgm:varLst>
        <dgm:alg type="tx"/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self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1" axis="ch ch" ptType="node node" st="1 1" cnt="1 1">
      <dgm:layoutNode name="Accent1">
        <dgm:alg type="sp"/>
        <dgm:shape xmlns:r="http://schemas.openxmlformats.org/officeDocument/2006/relationships" r:blip="" zOrderOff="-2">
          <dgm:adjLst/>
        </dgm:shape>
        <dgm:presOf/>
        <dgm:constrLst/>
        <dgm:forEach name="Name22" ref="accentRepeat"/>
      </dgm:layoutNode>
      <dgm:layoutNode name="Child1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3" axis="ch ch" ptType="node node" st="1 2" cnt="1 1">
      <dgm:layoutNode name="Accent2">
        <dgm:alg type="sp"/>
        <dgm:shape xmlns:r="http://schemas.openxmlformats.org/officeDocument/2006/relationships" r:blip="" zOrderOff="-2">
          <dgm:adjLst/>
        </dgm:shape>
        <dgm:presOf/>
        <dgm:constrLst/>
        <dgm:forEach name="Name24" ref="accentRepeat"/>
      </dgm:layoutNode>
      <dgm:layoutNode name="Child2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5" axis="ch ch" ptType="node node" st="1 3" cnt="1 1">
      <dgm:layoutNode name="Accent3">
        <dgm:alg type="sp"/>
        <dgm:shape xmlns:r="http://schemas.openxmlformats.org/officeDocument/2006/relationships" r:blip="" zOrderOff="-2">
          <dgm:adjLst/>
        </dgm:shape>
        <dgm:presOf/>
        <dgm:constrLst/>
        <dgm:forEach name="Name26" ref="accentRepeat"/>
      </dgm:layoutNode>
      <dgm:layoutNode name="Child3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7" axis="ch ch" ptType="node node" st="1 4" cnt="1 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28" ref="accentRepeat"/>
      </dgm:layoutNode>
      <dgm:layoutNode name="Child4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9" axis="ch ch" ptType="node node" st="1 5" cnt="1 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30" ref="accentRepeat"/>
      </dgm:layoutNode>
      <dgm:layoutNode name="Child5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31" axis="ch ch" ptType="node node" st="1 6" cnt="1 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32" ref="accentRepeat"/>
      </dgm:layoutNode>
      <dgm:layoutNode name="Child6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1/layout/HexagonRadial">
  <dgm:title val="Hexagon Radial"/>
  <dgm:desc val="Use to show a sequential process that relates to a central idea or theme. Limited to six Level 2 shapes. Works best with small amounts of text. Unused text does not appear, but remains available if you switch layouts."/>
  <dgm:catLst>
    <dgm:cat type="cycle" pri="8500"/>
    <dgm:cat type="officeonline" pri="90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  <dgm:pt modelId="15">
          <dgm:prSet phldr="1"/>
        </dgm:pt>
        <dgm:pt modelId="16">
          <dgm:prSet phldr="1"/>
        </dgm:pt>
      </dgm:ptLst>
      <dgm:cxnLst>
        <dgm:cxn modelId="40" srcId="0" destId="10" srcOrd="0" destOrd="0"/>
        <dgm:cxn modelId="50" srcId="10" destId="11" srcOrd="0" destOrd="0"/>
        <dgm:cxn modelId="60" srcId="10" destId="12" srcOrd="0" destOrd="0"/>
        <dgm:cxn modelId="70" srcId="10" destId="13" srcOrd="0" destOrd="0"/>
        <dgm:cxn modelId="80" srcId="10" destId="14" srcOrd="0" destOrd="0"/>
        <dgm:cxn modelId="90" srcId="10" destId="15" srcOrd="0" destOrd="0"/>
        <dgm:cxn modelId="100" srcId="10" destId="16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40" srcId="0" destId="10" srcOrd="0" destOrd="0"/>
        <dgm:cxn modelId="50" srcId="10" destId="11" srcOrd="0" destOrd="0"/>
        <dgm:cxn modelId="60" srcId="10" destId="12" srcOrd="0" destOrd="0"/>
        <dgm:cxn modelId="70" srcId="10" destId="13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  <dgm:pt modelId="15">
          <dgm:prSet phldr="1"/>
        </dgm:pt>
        <dgm:pt modelId="16">
          <dgm:prSet phldr="1"/>
        </dgm:pt>
      </dgm:ptLst>
      <dgm:cxnLst>
        <dgm:cxn modelId="40" srcId="0" destId="10" srcOrd="0" destOrd="0"/>
        <dgm:cxn modelId="50" srcId="10" destId="11" srcOrd="0" destOrd="0"/>
        <dgm:cxn modelId="60" srcId="10" destId="12" srcOrd="0" destOrd="0"/>
        <dgm:cxn modelId="70" srcId="10" destId="13" srcOrd="0" destOrd="0"/>
        <dgm:cxn modelId="80" srcId="10" destId="14" srcOrd="0" destOrd="0"/>
        <dgm:cxn modelId="90" srcId="10" destId="15" srcOrd="0" destOrd="0"/>
        <dgm:cxn modelId="100" srcId="10" destId="16" srcOrd="0" destOrd="0"/>
      </dgm:cxnLst>
      <dgm:bg/>
      <dgm:whole/>
    </dgm:dataModel>
  </dgm:clrData>
  <dgm:layoutNode name="Name0">
    <dgm:varLst>
      <dgm:chMax val="1"/>
      <dgm:chPref val="1"/>
      <dgm:dir/>
      <dgm:animOne val="branch"/>
      <dgm:animLvl val="lvl"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 ch" ptType="node node" st="1 1" cnt="1 0" func="cnt" op="equ" val="0">
            <dgm:alg type="composite">
              <dgm:param type="ar" val="1.1561"/>
            </dgm:alg>
            <dgm:constrLst>
              <dgm:constr type="primFontSz" for="des" forName="Parent" val="65"/>
              <dgm:constr type="l" for="ch" forName="Parent" refType="w" fact="0"/>
              <dgm:constr type="t" for="ch" forName="Parent" refType="h" fact="0"/>
              <dgm:constr type="w" for="ch" forName="Parent" refType="w"/>
              <dgm:constr type="h" for="ch" forName="Parent" refType="h"/>
            </dgm:constrLst>
          </dgm:if>
          <dgm:if name="Name5" axis="ch ch" ptType="node node" st="1 1" cnt="1 0" func="cnt" op="lte" val="1">
            <dgm:alg type="composite">
              <dgm:param type="ar" val="1.36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l" for="ch" forName="Accent1" refType="w" fact="0.1685"/>
              <dgm:constr type="t" for="ch" forName="Accent1" refType="h" fact="0.2946"/>
              <dgm:constr type="w" for="ch" forName="Accent1" refType="w" fact="0.462"/>
              <dgm:constr type="h" for="ch" forName="Accent1" refType="h" fact="0.5472"/>
              <dgm:constr type="l" for="ch" forName="Parent" refType="w" fact="0"/>
              <dgm:constr type="t" for="ch" forName="Parent" refType="h" fact="0.2885"/>
              <dgm:constr type="w" for="ch" forName="Parent" refType="w" fact="0.6013"/>
              <dgm:constr type="h" for="ch" forName="Parent" refType="h" fact="0.7115"/>
              <dgm:constr type="l" for="ch" forName="Child1" refType="w" fact="0.5073"/>
              <dgm:constr type="t" for="ch" forName="Child1" refType="h" fact="0"/>
              <dgm:constr type="w" for="ch" forName="Child1" refType="w" fact="0.4927"/>
              <dgm:constr type="h" for="ch" forName="Child1" refType="h" fact="0.5831"/>
            </dgm:constrLst>
          </dgm:if>
          <dgm:if name="Name6" axis="ch ch" ptType="node node" st="1 1" cnt="1 0" func="cnt" op="equ" val="2">
            <dgm:alg type="composite">
              <dgm:param type="ar" val="1.0619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2" refType="primFontSz" refFor="des" refForName="Child1" op="equ"/>
              <dgm:constr type="l" for="ch" forName="Accent2" refType="w" fact="0.6413"/>
              <dgm:constr type="t" for="ch" forName="Accent2" refType="h" fact="0.3477"/>
              <dgm:constr type="w" for="ch" forName="Accent2" refType="w" fact="0.2269"/>
              <dgm:constr type="h" for="ch" forName="Accent2" refType="h" fact="0.2076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Parent" refType="w" fact="0"/>
              <dgm:constr type="t" for="ch" forName="Parent" refType="h" fact="0.2239"/>
              <dgm:constr type="w" for="ch" forName="Parent" refType="w" fact="0.6013"/>
              <dgm:constr type="h" for="ch" forName="Parent" refType="h" fact="0.5523"/>
              <dgm:constr type="l" for="ch" forName="Child1" refType="w" fact="0.5073"/>
              <dgm:constr type="t" for="ch" forName="Child1" refType="h" fact="0"/>
              <dgm:constr type="w" for="ch" forName="Child1" refType="w" fact="0.4927"/>
              <dgm:constr type="h" for="ch" forName="Child1" refType="h" fact="0.4527"/>
              <dgm:constr type="l" for="ch" forName="Child2" refType="w" fact="0.5073"/>
              <dgm:constr type="t" for="ch" forName="Child2" refType="h" fact="0.5473"/>
              <dgm:constr type="w" for="ch" forName="Child2" refType="w" fact="0.4927"/>
              <dgm:constr type="h" for="ch" forName="Child2" refType="h" fact="0.4527"/>
            </dgm:constrLst>
          </dgm:if>
          <dgm:if name="Name7" axis="ch ch" ptType="node node" st="1 1" cnt="1 0" func="cnt" op="equ" val="3">
            <dgm:alg type="composite">
              <dgm:param type="ar" val="0.8305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3" refType="w" fact="0.4573"/>
              <dgm:constr type="t" for="ch" forName="Accent3" refType="h" fact="0.6145"/>
              <dgm:constr type="w" for="ch" forName="Accent3" refType="w" fact="0.2269"/>
              <dgm:constr type="h" for="ch" forName="Accent3" refType="h" fact="0.1623"/>
              <dgm:constr type="l" for="ch" forName="Accent2" refType="w" fact="0.6413"/>
              <dgm:constr type="t" for="ch" forName="Accent2" refType="h" fact="0.2719"/>
              <dgm:constr type="w" for="ch" forName="Accent2" refType="w" fact="0.2269"/>
              <dgm:constr type="h" for="ch" forName="Accent2" refType="h" fact="0.162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3" refType="w" fact="0.0554"/>
              <dgm:constr type="t" for="ch" forName="Child3" refType="h" fact="0.646"/>
              <dgm:constr type="w" for="ch" forName="Child3" refType="w" fact="0.4927"/>
              <dgm:constr type="h" for="ch" forName="Child3" refType="h" fact="0.354"/>
              <dgm:constr type="l" for="ch" forName="Parent" refType="w" fact="0"/>
              <dgm:constr type="t" for="ch" forName="Parent" refType="h" fact="0.1751"/>
              <dgm:constr type="w" for="ch" forName="Parent" refType="w" fact="0.6013"/>
              <dgm:constr type="h" for="ch" forName="Parent" refType="h" fact="0.4319"/>
              <dgm:constr type="l" for="ch" forName="Child1" refType="w" fact="0.5073"/>
              <dgm:constr type="t" for="ch" forName="Child1" refType="h" fact="0"/>
              <dgm:constr type="w" for="ch" forName="Child1" refType="w" fact="0.4927"/>
              <dgm:constr type="h" for="ch" forName="Child1" refType="h" fact="0.354"/>
              <dgm:constr type="l" for="ch" forName="Child2" refType="w" fact="0.5073"/>
              <dgm:constr type="t" for="ch" forName="Child2" refType="h" fact="0.428"/>
              <dgm:constr type="w" for="ch" forName="Child2" refType="w" fact="0.4927"/>
              <dgm:constr type="h" for="ch" forName="Child2" refType="h" fact="0.354"/>
            </dgm:constrLst>
          </dgm:if>
          <dgm:if name="Name8" axis="ch ch" ptType="node node" st="1 1" cnt="1 0" func="cnt" op="equ" val="4">
            <dgm:alg type="composite">
              <dgm:param type="ar" val="0.682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4" refType="w" fact="0.4573"/>
              <dgm:constr type="t" for="ch" forName="Accent4" refType="h" fact="0.6834"/>
              <dgm:constr type="w" for="ch" forName="Accent4" refType="w" fact="0.2269"/>
              <dgm:constr type="h" for="ch" forName="Accent4" refType="h" fact="0.1333"/>
              <dgm:constr type="l" for="ch" forName="Accent3" refType="w" fact="0.6413"/>
              <dgm:constr type="t" for="ch" forName="Accent3" refType="h" fact="0.4021"/>
              <dgm:constr type="w" for="ch" forName="Accent3" refType="w" fact="0.2269"/>
              <dgm:constr type="h" for="ch" forName="Accent3" refType="h" fact="0.1333"/>
              <dgm:constr type="l" for="ch" forName="Accent2" refType="w" fact="0.3765"/>
              <dgm:constr type="t" for="ch" forName="Accent2" refType="h" fact="0.1529"/>
              <dgm:constr type="w" for="ch" forName="Accent2" refType="w" fact="0.2269"/>
              <dgm:constr type="h" for="ch" forName="Accent2" refType="h" fact="0.133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4" refType="w" fact="0.0554"/>
              <dgm:constr type="t" for="ch" forName="Child4" refType="h" fact="0.7093"/>
              <dgm:constr type="w" for="ch" forName="Child4" refType="w" fact="0.4927"/>
              <dgm:constr type="h" for="ch" forName="Child4" refType="h" fact="0.2907"/>
              <dgm:constr type="l" for="ch" forName="Parent" refType="w" fact="0"/>
              <dgm:constr type="t" for="ch" forName="Parent" refType="h" fact="0.3226"/>
              <dgm:constr type="w" for="ch" forName="Parent" refType="w" fact="0.6013"/>
              <dgm:constr type="h" for="ch" forName="Parent" refType="h" fact="0.3547"/>
              <dgm:constr type="l" for="ch" forName="Child2" refType="w" fact="0.5073"/>
              <dgm:constr type="t" for="ch" forName="Child2" refType="h" fact="0.1788"/>
              <dgm:constr type="w" for="ch" forName="Child2" refType="w" fact="0.4927"/>
              <dgm:constr type="h" for="ch" forName="Child2" refType="h" fact="0.2907"/>
              <dgm:constr type="l" for="ch" forName="Child3" refType="w" fact="0.5073"/>
              <dgm:constr type="t" for="ch" forName="Child3" refType="h" fact="0.5303"/>
              <dgm:constr type="w" for="ch" forName="Child3" refType="w" fact="0.4927"/>
              <dgm:constr type="h" for="ch" forName="Child3" refType="h" fact="0.2907"/>
              <dgm:constr type="l" for="ch" forName="Child1" refType="w" fact="0.0554"/>
              <dgm:constr type="t" for="ch" forName="Child1" refType="h" fact="0"/>
              <dgm:constr type="w" for="ch" forName="Child1" refType="w" fact="0.4927"/>
              <dgm:constr type="h" for="ch" forName="Child1" refType="h" fact="0.2907"/>
            </dgm:constrLst>
          </dgm:if>
          <dgm:if name="Name9" axis="ch ch" ptType="node node" st="1 1" cnt="1 0" func="cnt" op="equ" val="5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5" refType="w" fact="0.2858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l" for="ch" forName="Accent4" refType="w" fact="0.612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l" for="ch" forName="Accent3" refType="w" fact="0.743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l" for="ch" forName="Accent2" refType="w" fact="0.5542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4" refType="w" fact="0.3246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l" for="ch" forName="Parent" refType="w" fact="0.28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l" for="ch" forName="Child2" refType="w" fact="0.6477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l" for="ch" forName="Child3" refType="w" fact="0.6477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l" for="ch" forName="Child5" refType="w" fact="0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l" for="ch" forName="Child1" refType="w" fact="0.3246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if>
          <dgm:else name="Name10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6" refType="primFontSz" refFor="des" refForName="Parent" op="lte"/>
              <dgm:constr type="primFontSz" for="des" forName="Child7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ptType="node" op="equ" val="65"/>
              <dgm:constr type="l" for="ch" forName="Accent6" refType="w" fact="0.0934"/>
              <dgm:constr type="t" for="ch" forName="Accent6" refType="h" fact="0.4635"/>
              <dgm:constr type="w" for="ch" forName="Accent6" refType="w" fact="0.1622"/>
              <dgm:constr type="h" for="ch" forName="Accent6" refType="h" fact="0.1333"/>
              <dgm:constr type="l" for="ch" forName="Accent5" refType="w" fact="0.2858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l" for="ch" forName="Accent4" refType="w" fact="0.612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l" for="ch" forName="Accent3" refType="w" fact="0.743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l" for="ch" forName="Accent2" refType="w" fact="0.5542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4" refType="w" fact="0.3246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l" for="ch" forName="Parent" refType="w" fact="0.28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l" for="ch" forName="Child2" refType="w" fact="0.6477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l" for="ch" forName="Child3" refType="w" fact="0.6477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l" for="ch" forName="Child5" refType="w" fact="0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l" for="ch" forName="Child6" refType="w" fact="0"/>
              <dgm:constr type="t" for="ch" forName="Child6" refType="h" fact="0.1784"/>
              <dgm:constr type="w" for="ch" forName="Child6" refType="w" fact="0.3523"/>
              <dgm:constr type="h" for="ch" forName="Child6" refType="h" fact="0.2907"/>
              <dgm:constr type="l" for="ch" forName="Child1" refType="w" fact="0.3246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else>
        </dgm:choose>
      </dgm:if>
      <dgm:else name="Name11">
        <dgm:choose name="Name12">
          <dgm:if name="Name13" axis="ch ch" ptType="node node" st="1 1" cnt="1 0" func="cnt" op="equ" val="0">
            <dgm:alg type="composite">
              <dgm:param type="ar" val="1.1561"/>
            </dgm:alg>
            <dgm:constrLst>
              <dgm:constr type="primFontSz" for="des" forName="Parent" val="65"/>
              <dgm:constr type="l" for="ch" forName="Parent" refType="w" fact="0"/>
              <dgm:constr type="t" for="ch" forName="Parent" refType="h" fact="0"/>
              <dgm:constr type="w" for="ch" forName="Parent" refType="w"/>
              <dgm:constr type="h" for="ch" forName="Parent" refType="h"/>
            </dgm:constrLst>
          </dgm:if>
          <dgm:if name="Name14" axis="ch ch" ptType="node node" st="1 1" cnt="1 0" func="cnt" op="lte" val="1">
            <dgm:alg type="composite">
              <dgm:param type="ar" val="1.36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r" for="ch" forName="Accent1" refType="w" fact="0.8315"/>
              <dgm:constr type="t" for="ch" forName="Accent1" refType="h" fact="0.2946"/>
              <dgm:constr type="w" for="ch" forName="Accent1" refType="w" fact="0.462"/>
              <dgm:constr type="h" for="ch" forName="Accent1" refType="h" fact="0.5472"/>
              <dgm:constr type="r" for="ch" forName="Parent" refType="w"/>
              <dgm:constr type="t" for="ch" forName="Parent" refType="h" fact="0.2885"/>
              <dgm:constr type="w" for="ch" forName="Parent" refType="w" fact="0.6013"/>
              <dgm:constr type="h" for="ch" forName="Parent" refType="h" fact="0.7115"/>
              <dgm:constr type="r" for="ch" forName="Child1" refType="w" fact="0.4927"/>
              <dgm:constr type="t" for="ch" forName="Child1" refType="h" fact="0"/>
              <dgm:constr type="w" for="ch" forName="Child1" refType="w" fact="0.4927"/>
              <dgm:constr type="h" for="ch" forName="Child1" refType="h" fact="0.5831"/>
            </dgm:constrLst>
          </dgm:if>
          <dgm:if name="Name15" axis="ch ch" ptType="node node" st="1 1" cnt="1 0" func="cnt" op="equ" val="2">
            <dgm:alg type="composite">
              <dgm:param type="ar" val="1.0619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2" refType="primFontSz" refFor="des" refForName="Child1" op="equ"/>
              <dgm:constr type="r" for="ch" forName="Accent2" refType="w" fact="0.3587"/>
              <dgm:constr type="t" for="ch" forName="Accent2" refType="h" fact="0.3477"/>
              <dgm:constr type="w" for="ch" forName="Accent2" refType="w" fact="0.2269"/>
              <dgm:constr type="h" for="ch" forName="Accent2" refType="h" fact="0.2076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Parent" refType="w"/>
              <dgm:constr type="t" for="ch" forName="Parent" refType="h" fact="0.2239"/>
              <dgm:constr type="w" for="ch" forName="Parent" refType="w" fact="0.6013"/>
              <dgm:constr type="h" for="ch" forName="Parent" refType="h" fact="0.5523"/>
              <dgm:constr type="r" for="ch" forName="Child1" refType="w" fact="0.4927"/>
              <dgm:constr type="t" for="ch" forName="Child1" refType="h" fact="0"/>
              <dgm:constr type="w" for="ch" forName="Child1" refType="w" fact="0.4927"/>
              <dgm:constr type="h" for="ch" forName="Child1" refType="h" fact="0.4527"/>
              <dgm:constr type="r" for="ch" forName="Child2" refType="w" fact="0.5073"/>
              <dgm:constr type="t" for="ch" forName="Child2" refType="h" fact="0.5473"/>
              <dgm:constr type="w" for="ch" forName="Child2" refType="w" fact="0.4927"/>
              <dgm:constr type="h" for="ch" forName="Child2" refType="h" fact="0.4527"/>
            </dgm:constrLst>
          </dgm:if>
          <dgm:if name="Name16" axis="ch ch" ptType="node node" st="1 1" cnt="1 0" func="cnt" op="equ" val="3">
            <dgm:alg type="composite">
              <dgm:param type="ar" val="0.8305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r" for="ch" forName="Accent3" refType="w" fact="0.5427"/>
              <dgm:constr type="t" for="ch" forName="Accent3" refType="h" fact="0.6145"/>
              <dgm:constr type="w" for="ch" forName="Accent3" refType="w" fact="0.2269"/>
              <dgm:constr type="h" for="ch" forName="Accent3" refType="h" fact="0.1623"/>
              <dgm:constr type="r" for="ch" forName="Accent2" refType="w" fact="0.3587"/>
              <dgm:constr type="t" for="ch" forName="Accent2" refType="h" fact="0.2719"/>
              <dgm:constr type="w" for="ch" forName="Accent2" refType="w" fact="0.2269"/>
              <dgm:constr type="h" for="ch" forName="Accent2" refType="h" fact="0.162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3" refType="w" fact="0.9446"/>
              <dgm:constr type="t" for="ch" forName="Child3" refType="h" fact="0.646"/>
              <dgm:constr type="w" for="ch" forName="Child3" refType="w" fact="0.4927"/>
              <dgm:constr type="h" for="ch" forName="Child3" refType="h" fact="0.354"/>
              <dgm:constr type="r" for="ch" forName="Parent" refType="w"/>
              <dgm:constr type="t" for="ch" forName="Parent" refType="h" fact="0.1751"/>
              <dgm:constr type="w" for="ch" forName="Parent" refType="w" fact="0.6013"/>
              <dgm:constr type="h" for="ch" forName="Parent" refType="h" fact="0.4319"/>
              <dgm:constr type="r" for="ch" forName="Child1" refType="w" fact="0.4927"/>
              <dgm:constr type="t" for="ch" forName="Child1" refType="h" fact="0"/>
              <dgm:constr type="w" for="ch" forName="Child1" refType="w" fact="0.4927"/>
              <dgm:constr type="h" for="ch" forName="Child1" refType="h" fact="0.354"/>
              <dgm:constr type="r" for="ch" forName="Child2" refType="w" fact="0.4927"/>
              <dgm:constr type="t" for="ch" forName="Child2" refType="h" fact="0.428"/>
              <dgm:constr type="w" for="ch" forName="Child2" refType="w" fact="0.4927"/>
              <dgm:constr type="h" for="ch" forName="Child2" refType="h" fact="0.354"/>
            </dgm:constrLst>
          </dgm:if>
          <dgm:if name="Name17" axis="ch ch" ptType="node node" st="1 1" cnt="1 0" func="cnt" op="equ" val="4">
            <dgm:alg type="composite">
              <dgm:param type="ar" val="0.682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r" for="ch" forName="Accent4" refType="w" fact="0.5427"/>
              <dgm:constr type="t" for="ch" forName="Accent4" refType="h" fact="0.6834"/>
              <dgm:constr type="w" for="ch" forName="Accent4" refType="w" fact="0.2269"/>
              <dgm:constr type="h" for="ch" forName="Accent4" refType="h" fact="0.1333"/>
              <dgm:constr type="r" for="ch" forName="Accent3" refType="w" fact="0.3587"/>
              <dgm:constr type="t" for="ch" forName="Accent3" refType="h" fact="0.4021"/>
              <dgm:constr type="w" for="ch" forName="Accent3" refType="w" fact="0.2269"/>
              <dgm:constr type="h" for="ch" forName="Accent3" refType="h" fact="0.1333"/>
              <dgm:constr type="r" for="ch" forName="Accent2" refType="w" fact="0.6235"/>
              <dgm:constr type="t" for="ch" forName="Accent2" refType="h" fact="0.1529"/>
              <dgm:constr type="w" for="ch" forName="Accent2" refType="w" fact="0.2269"/>
              <dgm:constr type="h" for="ch" forName="Accent2" refType="h" fact="0.133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4" refType="w" fact="0.9446"/>
              <dgm:constr type="t" for="ch" forName="Child4" refType="h" fact="0.7093"/>
              <dgm:constr type="w" for="ch" forName="Child4" refType="w" fact="0.4927"/>
              <dgm:constr type="h" for="ch" forName="Child4" refType="h" fact="0.2907"/>
              <dgm:constr type="r" for="ch" forName="Parent" refType="w"/>
              <dgm:constr type="t" for="ch" forName="Parent" refType="h" fact="0.3226"/>
              <dgm:constr type="w" for="ch" forName="Parent" refType="w" fact="0.6013"/>
              <dgm:constr type="h" for="ch" forName="Parent" refType="h" fact="0.3547"/>
              <dgm:constr type="r" for="ch" forName="Child2" refType="w" fact="0.4927"/>
              <dgm:constr type="t" for="ch" forName="Child2" refType="h" fact="0.1788"/>
              <dgm:constr type="w" for="ch" forName="Child2" refType="w" fact="0.4927"/>
              <dgm:constr type="h" for="ch" forName="Child2" refType="h" fact="0.2907"/>
              <dgm:constr type="r" for="ch" forName="Child3" refType="w" fact="0.4927"/>
              <dgm:constr type="t" for="ch" forName="Child3" refType="h" fact="0.5303"/>
              <dgm:constr type="w" for="ch" forName="Child3" refType="w" fact="0.4927"/>
              <dgm:constr type="h" for="ch" forName="Child3" refType="h" fact="0.2907"/>
              <dgm:constr type="r" for="ch" forName="Child1" refType="w" fact="0.9446"/>
              <dgm:constr type="t" for="ch" forName="Child1" refType="h" fact="0"/>
              <dgm:constr type="w" for="ch" forName="Child1" refType="w" fact="0.4927"/>
              <dgm:constr type="h" for="ch" forName="Child1" refType="h" fact="0.2907"/>
            </dgm:constrLst>
          </dgm:if>
          <dgm:if name="Name18" axis="ch ch" ptType="node node" st="1 1" cnt="1 0" func="cnt" op="equ" val="5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r" for="ch" forName="Accent5" refType="w" fact="0.7142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r" for="ch" forName="Accent4" refType="w" fact="0.388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r" for="ch" forName="Accent3" refType="w" fact="0.256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r" for="ch" forName="Accent2" refType="w" fact="0.4458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4" refType="w" fact="0.6754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r" for="ch" forName="Parent" refType="w" fact="0.71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r" for="ch" forName="Child2" refType="w" fact="0.3523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r" for="ch" forName="Child3" refType="w" fact="0.3523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r" for="ch" forName="Child5" refType="w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r" for="ch" forName="Child1" refType="w" fact="0.6754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if>
          <dgm:else name="Name19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6" refType="primFontSz" refFor="des" refForName="Parent" op="lte"/>
              <dgm:constr type="primFontSz" for="des" forName="Child7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ptType="node" op="equ" val="65"/>
              <dgm:constr type="r" for="ch" forName="Accent6" refType="w" fact="0.9066"/>
              <dgm:constr type="t" for="ch" forName="Accent6" refType="h" fact="0.4635"/>
              <dgm:constr type="w" for="ch" forName="Accent6" refType="w" fact="0.1622"/>
              <dgm:constr type="h" for="ch" forName="Accent6" refType="h" fact="0.1333"/>
              <dgm:constr type="r" for="ch" forName="Accent5" refType="w" fact="0.7142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r" for="ch" forName="Accent4" refType="w" fact="0.388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r" for="ch" forName="Accent3" refType="w" fact="0.256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r" for="ch" forName="Accent2" refType="w" fact="0.4458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4" refType="w" fact="0.6754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r" for="ch" forName="Parent" refType="w" fact="0.71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r" for="ch" forName="Child2" refType="w" fact="0.3523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r" for="ch" forName="Child3" refType="w" fact="0.3523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r" for="ch" forName="Child5" refType="w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r" for="ch" forName="Child6" refType="w"/>
              <dgm:constr type="t" for="ch" forName="Child6" refType="h" fact="0.1784"/>
              <dgm:constr type="w" for="ch" forName="Child6" refType="w" fact="0.3523"/>
              <dgm:constr type="h" for="ch" forName="Child6" refType="h" fact="0.2907"/>
              <dgm:constr type="r" for="ch" forName="Child1" refType="w" fact="0.6754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else>
        </dgm:choose>
      </dgm:else>
    </dgm:choose>
    <dgm:forEach name="wrapper" axis="self" ptType="parTrans">
      <dgm:forEach name="accentRepeat" axis="self">
        <dgm:layoutNode name="Accent" styleLbl="bgShp">
          <dgm:alg type="sp"/>
          <dgm:shape xmlns:r="http://schemas.openxmlformats.org/officeDocument/2006/relationships" type="hexagon" r:blip="" zOrderOff="-2">
            <dgm:adjLst>
              <dgm:adj idx="1" val="0.289"/>
              <dgm:adj idx="2" val="1.1547"/>
            </dgm:adjLst>
          </dgm:shape>
          <dgm:presOf/>
        </dgm:layoutNode>
      </dgm:forEach>
    </dgm:forEach>
    <dgm:forEach name="Name20" axis="ch" ptType="node" cnt="1">
      <dgm:layoutNode name="Parent" styleLbl="node0">
        <dgm:varLst>
          <dgm:chMax val="6"/>
          <dgm:chPref val="6"/>
        </dgm:varLst>
        <dgm:alg type="tx"/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self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1" axis="ch ch" ptType="node node" st="1 1" cnt="1 1">
      <dgm:layoutNode name="Accent1">
        <dgm:alg type="sp"/>
        <dgm:shape xmlns:r="http://schemas.openxmlformats.org/officeDocument/2006/relationships" r:blip="" zOrderOff="-2">
          <dgm:adjLst/>
        </dgm:shape>
        <dgm:presOf/>
        <dgm:constrLst/>
        <dgm:forEach name="Name22" ref="accentRepeat"/>
      </dgm:layoutNode>
      <dgm:layoutNode name="Child1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3" axis="ch ch" ptType="node node" st="1 2" cnt="1 1">
      <dgm:layoutNode name="Accent2">
        <dgm:alg type="sp"/>
        <dgm:shape xmlns:r="http://schemas.openxmlformats.org/officeDocument/2006/relationships" r:blip="" zOrderOff="-2">
          <dgm:adjLst/>
        </dgm:shape>
        <dgm:presOf/>
        <dgm:constrLst/>
        <dgm:forEach name="Name24" ref="accentRepeat"/>
      </dgm:layoutNode>
      <dgm:layoutNode name="Child2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5" axis="ch ch" ptType="node node" st="1 3" cnt="1 1">
      <dgm:layoutNode name="Accent3">
        <dgm:alg type="sp"/>
        <dgm:shape xmlns:r="http://schemas.openxmlformats.org/officeDocument/2006/relationships" r:blip="" zOrderOff="-2">
          <dgm:adjLst/>
        </dgm:shape>
        <dgm:presOf/>
        <dgm:constrLst/>
        <dgm:forEach name="Name26" ref="accentRepeat"/>
      </dgm:layoutNode>
      <dgm:layoutNode name="Child3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7" axis="ch ch" ptType="node node" st="1 4" cnt="1 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28" ref="accentRepeat"/>
      </dgm:layoutNode>
      <dgm:layoutNode name="Child4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9" axis="ch ch" ptType="node node" st="1 5" cnt="1 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30" ref="accentRepeat"/>
      </dgm:layoutNode>
      <dgm:layoutNode name="Child5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31" axis="ch ch" ptType="node node" st="1 6" cnt="1 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32" ref="accentRepeat"/>
      </dgm:layoutNode>
      <dgm:layoutNode name="Child6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21B4317-A52D-44A6-B2AD-68C82D8500D7}" type="datetimeFigureOut">
              <a:rPr lang="en-US" smtClean="0"/>
              <a:t>2/15/2021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3B04EF0-9EB2-4E3D-A4C4-E795E37A80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43057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B04EF0-9EB2-4E3D-A4C4-E795E37A80B3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67333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A7F79F-C229-42A1-B729-7670C814ACF0}" type="datetimeFigureOut">
              <a:rPr lang="en-US" smtClean="0"/>
              <a:t>2/15/2021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0D02D-CFA6-4BD1-B142-27B89F5D16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88302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A7F79F-C229-42A1-B729-7670C814ACF0}" type="datetimeFigureOut">
              <a:rPr lang="en-US" smtClean="0"/>
              <a:t>2/15/2021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0D02D-CFA6-4BD1-B142-27B89F5D16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26871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A7F79F-C229-42A1-B729-7670C814ACF0}" type="datetimeFigureOut">
              <a:rPr lang="en-US" smtClean="0"/>
              <a:t>2/15/2021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0D02D-CFA6-4BD1-B142-27B89F5D16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903506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A7F79F-C229-42A1-B729-7670C814ACF0}" type="datetimeFigureOut">
              <a:rPr lang="en-US" smtClean="0"/>
              <a:t>2/15/2021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0D02D-CFA6-4BD1-B142-27B89F5D16E2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438700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A7F79F-C229-42A1-B729-7670C814ACF0}" type="datetimeFigureOut">
              <a:rPr lang="en-US" smtClean="0"/>
              <a:t>2/15/2021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0D02D-CFA6-4BD1-B142-27B89F5D16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086398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A7F79F-C229-42A1-B729-7670C814ACF0}" type="datetimeFigureOut">
              <a:rPr lang="en-US" smtClean="0"/>
              <a:t>2/15/2021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0D02D-CFA6-4BD1-B142-27B89F5D16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456426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A7F79F-C229-42A1-B729-7670C814ACF0}" type="datetimeFigureOut">
              <a:rPr lang="en-US" smtClean="0"/>
              <a:t>2/15/2021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0D02D-CFA6-4BD1-B142-27B89F5D16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441135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A7F79F-C229-42A1-B729-7670C814ACF0}" type="datetimeFigureOut">
              <a:rPr lang="en-US" smtClean="0"/>
              <a:t>2/15/2021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0D02D-CFA6-4BD1-B142-27B89F5D16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781362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A7F79F-C229-42A1-B729-7670C814ACF0}" type="datetimeFigureOut">
              <a:rPr lang="en-US" smtClean="0"/>
              <a:t>2/15/2021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0D02D-CFA6-4BD1-B142-27B89F5D16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92359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A7F79F-C229-42A1-B729-7670C814ACF0}" type="datetimeFigureOut">
              <a:rPr lang="en-US" smtClean="0"/>
              <a:t>2/15/2021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0D02D-CFA6-4BD1-B142-27B89F5D16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64882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A7F79F-C229-42A1-B729-7670C814ACF0}" type="datetimeFigureOut">
              <a:rPr lang="en-US" smtClean="0"/>
              <a:t>2/15/2021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0D02D-CFA6-4BD1-B142-27B89F5D16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71769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A7F79F-C229-42A1-B729-7670C814ACF0}" type="datetimeFigureOut">
              <a:rPr lang="en-US" smtClean="0"/>
              <a:t>2/15/2021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0D02D-CFA6-4BD1-B142-27B89F5D16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99924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A7F79F-C229-42A1-B729-7670C814ACF0}" type="datetimeFigureOut">
              <a:rPr lang="en-US" smtClean="0"/>
              <a:t>2/15/2021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0D02D-CFA6-4BD1-B142-27B89F5D16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12908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A7F79F-C229-42A1-B729-7670C814ACF0}" type="datetimeFigureOut">
              <a:rPr lang="en-US" smtClean="0"/>
              <a:t>2/15/2021</a:t>
            </a:fld>
            <a:endParaRPr lang="en-US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0D02D-CFA6-4BD1-B142-27B89F5D16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24378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A7F79F-C229-42A1-B729-7670C814ACF0}" type="datetimeFigureOut">
              <a:rPr lang="en-US" smtClean="0"/>
              <a:t>2/15/2021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0D02D-CFA6-4BD1-B142-27B89F5D16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24260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A7F79F-C229-42A1-B729-7670C814ACF0}" type="datetimeFigureOut">
              <a:rPr lang="en-US" smtClean="0"/>
              <a:t>2/15/2021</a:t>
            </a:fld>
            <a:endParaRPr lang="en-US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0D02D-CFA6-4BD1-B142-27B89F5D16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72807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A7F79F-C229-42A1-B729-7670C814ACF0}" type="datetimeFigureOut">
              <a:rPr lang="en-US" smtClean="0"/>
              <a:t>2/15/2021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0D02D-CFA6-4BD1-B142-27B89F5D16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91142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9CA7F79F-C229-42A1-B729-7670C814ACF0}" type="datetimeFigureOut">
              <a:rPr lang="en-US" smtClean="0"/>
              <a:t>2/15/2021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90D02D-CFA6-4BD1-B142-27B89F5D16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19385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66255" y="3244334"/>
            <a:ext cx="11734800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6600" dirty="0" err="1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পৌরনীতি</a:t>
            </a:r>
            <a:r>
              <a:rPr lang="en-US" sz="66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6600" dirty="0" err="1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সু-শাসন</a:t>
            </a:r>
            <a:r>
              <a:rPr lang="en-US" sz="66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dirty="0" err="1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ক্লাশে</a:t>
            </a:r>
            <a:r>
              <a:rPr lang="en-US" sz="66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dirty="0" err="1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সবাইকে</a:t>
            </a:r>
            <a:r>
              <a:rPr lang="en-US" sz="66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dirty="0" err="1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স্বাগতম</a:t>
            </a:r>
            <a:endParaRPr lang="en-US" sz="6600" dirty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058793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166918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799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09599" y="4197927"/>
            <a:ext cx="1122218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</a:t>
            </a:r>
            <a:r>
              <a:rPr lang="en-US" sz="48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তার</a:t>
            </a:r>
            <a:r>
              <a:rPr lang="en-US" sz="48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সন্তানকে</a:t>
            </a:r>
            <a:r>
              <a:rPr lang="en-US" sz="48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নৈতিক</a:t>
            </a:r>
            <a:r>
              <a:rPr lang="en-US" sz="48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মূল্যবোধের</a:t>
            </a:r>
            <a:r>
              <a:rPr lang="en-US" sz="48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শিক্ষা</a:t>
            </a:r>
            <a:r>
              <a:rPr lang="en-US" sz="48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দিচ্ছেন</a:t>
            </a:r>
            <a:r>
              <a:rPr lang="en-US" sz="48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  <a:endParaRPr lang="en-US" sz="48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7034224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52400" y="5029200"/>
            <a:ext cx="1147156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r>
              <a:rPr lang="en-US" sz="48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ক্লাসে</a:t>
            </a:r>
            <a:r>
              <a:rPr lang="en-US" sz="48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শিক্ষার্থীদেরকে</a:t>
            </a:r>
            <a:r>
              <a:rPr lang="en-US" sz="48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মূল্যবোধের</a:t>
            </a:r>
            <a:r>
              <a:rPr lang="en-US" sz="48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শিক্ষা</a:t>
            </a:r>
            <a:r>
              <a:rPr lang="en-US" sz="48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দিচ্ছেন</a:t>
            </a:r>
            <a:r>
              <a:rPr lang="en-US" sz="48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  <a:endParaRPr lang="en-US" sz="48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5785207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93403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80999" y="1856509"/>
            <a:ext cx="11430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মানুষের</a:t>
            </a:r>
            <a:r>
              <a:rPr lang="en-US" sz="60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মধ্যে</a:t>
            </a:r>
            <a:r>
              <a:rPr lang="en-US" sz="60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সামাজিক</a:t>
            </a:r>
            <a:r>
              <a:rPr lang="en-US" sz="60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মূল্যবোধের</a:t>
            </a:r>
            <a:r>
              <a:rPr lang="en-US" sz="60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60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লক্ষণ</a:t>
            </a:r>
            <a:r>
              <a:rPr lang="en-US" sz="60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  <a:endParaRPr lang="en-US" sz="60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3232011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57200" y="0"/>
            <a:ext cx="1131916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আজকের</a:t>
            </a:r>
            <a:r>
              <a:rPr lang="en-US" sz="60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60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60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উপস্থাপনঃ</a:t>
            </a:r>
            <a:r>
              <a:rPr lang="en-US" sz="60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  <a:endParaRPr lang="en-US" sz="6000" dirty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6211669"/>
            <a:ext cx="115408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মূল্যবোধ</a:t>
            </a:r>
            <a:r>
              <a:rPr lang="en-US" sz="3600" dirty="0" smtClean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কি,মূল্যবোধের</a:t>
            </a:r>
            <a:r>
              <a:rPr lang="en-US" sz="3600" dirty="0" smtClean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বৈশিষ্ট্য</a:t>
            </a:r>
            <a:r>
              <a:rPr lang="en-US" sz="3600" dirty="0" smtClean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সমূহ</a:t>
            </a:r>
            <a:r>
              <a:rPr lang="en-US" sz="3600" dirty="0" smtClean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3600" dirty="0" smtClean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3600" dirty="0" smtClean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,</a:t>
            </a:r>
            <a:r>
              <a:rPr lang="en-US" sz="3600" dirty="0" err="1" smtClean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sz="3600" dirty="0" smtClean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উপাদান</a:t>
            </a:r>
            <a:r>
              <a:rPr lang="en-US" sz="3600" dirty="0" smtClean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সমূহ</a:t>
            </a:r>
            <a:r>
              <a:rPr lang="en-US" sz="3600" dirty="0" smtClean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3600" dirty="0" smtClean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3600" dirty="0" smtClean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ইত্যাদি</a:t>
            </a:r>
            <a:r>
              <a:rPr lang="en-US" sz="3600" dirty="0" smtClean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r>
              <a:rPr lang="bn-IN" sz="3600" dirty="0" smtClean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600" dirty="0">
              <a:solidFill>
                <a:srgbClr val="FFC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15663"/>
            <a:ext cx="12191999" cy="51960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9806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75572" y="0"/>
            <a:ext cx="1055716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শিখনফলঃ</a:t>
            </a:r>
            <a:r>
              <a:rPr lang="en-US" sz="60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  <a:endParaRPr lang="en-US" sz="6000" dirty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4795897"/>
            <a:ext cx="11831782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এই </a:t>
            </a:r>
            <a:r>
              <a:rPr lang="en-US" sz="3200" dirty="0" err="1" smtClean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পাঠের</a:t>
            </a:r>
            <a:r>
              <a:rPr lang="en-US" sz="3200" dirty="0" smtClean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শেষে</a:t>
            </a:r>
            <a:r>
              <a:rPr lang="en-US" sz="3200" dirty="0" smtClean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</a:p>
          <a:p>
            <a:r>
              <a:rPr lang="en-US" sz="3200" dirty="0" smtClean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১। </a:t>
            </a:r>
            <a:r>
              <a:rPr lang="en-US" sz="3200" dirty="0" err="1" smtClean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মূল্যবোধ</a:t>
            </a:r>
            <a:r>
              <a:rPr lang="en-US" sz="3200" dirty="0" smtClean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3200" dirty="0" smtClean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</a:t>
            </a:r>
            <a:r>
              <a:rPr lang="en-US" sz="3200" dirty="0" smtClean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বলতে</a:t>
            </a:r>
            <a:r>
              <a:rPr lang="en-US" sz="3200" dirty="0" smtClean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3200" dirty="0" smtClean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  <a:endParaRPr lang="bn-IN" sz="3200" dirty="0" smtClean="0">
              <a:solidFill>
                <a:srgbClr val="FFC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sz="3200" dirty="0" smtClean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২।</a:t>
            </a:r>
            <a:r>
              <a:rPr lang="en-US" sz="3200" dirty="0" smtClean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মূল্যবোধের</a:t>
            </a:r>
            <a:r>
              <a:rPr lang="bn-IN" sz="3200" dirty="0" smtClean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বৈশিষ্ট্য সমূহ ব্যাখ্যা করতে পারবে?</a:t>
            </a:r>
          </a:p>
          <a:p>
            <a:r>
              <a:rPr lang="bn-IN" sz="3200" dirty="0" smtClean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৩। </a:t>
            </a:r>
            <a:r>
              <a:rPr lang="en-US" sz="3200" dirty="0" err="1" smtClean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মূল্যবোধের</a:t>
            </a:r>
            <a:r>
              <a:rPr lang="en-US" sz="3200" dirty="0" smtClean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উপাদান</a:t>
            </a:r>
            <a:r>
              <a:rPr lang="en-US" sz="3200" dirty="0" smtClean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সমূহ</a:t>
            </a:r>
            <a:r>
              <a:rPr lang="bn-IN" sz="3200" dirty="0" smtClean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কি কি তা বর্ণনা করতে পারবে?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15663"/>
            <a:ext cx="12192000" cy="37802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28555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05691" y="166254"/>
            <a:ext cx="1118061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মূল্যবোধ</a:t>
            </a:r>
            <a:r>
              <a:rPr lang="en-US" sz="60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কিঃ</a:t>
            </a:r>
            <a:r>
              <a:rPr lang="en-US" sz="60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  <a:endParaRPr lang="en-US" sz="6000" dirty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1482436"/>
            <a:ext cx="12192000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উত্তরঃ</a:t>
            </a:r>
            <a:r>
              <a:rPr lang="en-US" sz="32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- </a:t>
            </a:r>
            <a:r>
              <a:rPr lang="en-US" sz="3200" dirty="0" err="1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যেসব</a:t>
            </a:r>
            <a:r>
              <a:rPr lang="en-US" sz="32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নীতিমালা,বিশ্বাস,দর্শন,ধ্যান-ধারনা</a:t>
            </a:r>
            <a:r>
              <a:rPr lang="en-US" sz="3200" dirty="0">
                <a:solidFill>
                  <a:schemeClr val="bg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ও </a:t>
            </a:r>
            <a:r>
              <a:rPr lang="en-US" sz="3200" dirty="0" err="1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সংকল্প</a:t>
            </a:r>
            <a:r>
              <a:rPr lang="en-US" sz="32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মানুষের</a:t>
            </a:r>
            <a:r>
              <a:rPr lang="en-US" sz="32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সামাজিক</a:t>
            </a:r>
            <a:r>
              <a:rPr lang="en-US" sz="32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সুম্পর্ক</a:t>
            </a:r>
            <a:r>
              <a:rPr lang="en-US" sz="32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32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আচার-আচারণ</a:t>
            </a:r>
            <a:r>
              <a:rPr lang="en-US" sz="32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সামগ্রিক</a:t>
            </a:r>
            <a:r>
              <a:rPr lang="en-US" sz="32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ভাবে</a:t>
            </a:r>
            <a:r>
              <a:rPr lang="en-US" sz="32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নিয়ন্ত্রিত</a:t>
            </a:r>
            <a:r>
              <a:rPr lang="en-US" sz="32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200" dirty="0" err="1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পরিচালিত</a:t>
            </a:r>
            <a:r>
              <a:rPr lang="en-US" sz="32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32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তাহাই</a:t>
            </a:r>
            <a:r>
              <a:rPr lang="en-US" sz="32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মূল্যবোধ</a:t>
            </a:r>
            <a:r>
              <a:rPr lang="en-US" sz="32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200" dirty="0" err="1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মানুষের</a:t>
            </a:r>
            <a:r>
              <a:rPr lang="en-US" sz="32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ব্যক্তিগত</a:t>
            </a:r>
            <a:r>
              <a:rPr lang="en-US" sz="32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200" dirty="0" err="1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সমষ্টিগত</a:t>
            </a:r>
            <a:r>
              <a:rPr lang="en-US" sz="32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আচার-ব্যবহার</a:t>
            </a:r>
            <a:r>
              <a:rPr lang="en-US" sz="32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200" dirty="0" err="1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কর্মকান্ড</a:t>
            </a:r>
            <a:r>
              <a:rPr lang="en-US" sz="32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যেসব</a:t>
            </a:r>
            <a:r>
              <a:rPr lang="en-US" sz="32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নীতিমালার</a:t>
            </a:r>
            <a:r>
              <a:rPr lang="en-US" sz="32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মাধ্যমে</a:t>
            </a:r>
            <a:r>
              <a:rPr lang="en-US" sz="32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পরিচালিত</a:t>
            </a:r>
            <a:r>
              <a:rPr lang="en-US" sz="32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200" dirty="0" err="1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নিয়ন্ত্রিত</a:t>
            </a:r>
            <a:r>
              <a:rPr lang="en-US" sz="32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32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ইহাই</a:t>
            </a:r>
            <a:r>
              <a:rPr lang="en-US" sz="32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মূল্যবোধ</a:t>
            </a:r>
            <a:r>
              <a:rPr lang="en-US" sz="32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200" dirty="0">
              <a:solidFill>
                <a:schemeClr val="bg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3200" dirty="0" err="1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স্টুয়ার্ট</a:t>
            </a:r>
            <a:r>
              <a:rPr lang="en-US" sz="32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সি,ডড</a:t>
            </a:r>
            <a:r>
              <a:rPr lang="en-US" sz="32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sz="32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মতে,সামাজিক</a:t>
            </a:r>
            <a:r>
              <a:rPr lang="en-US" sz="32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মূল্যবোধ</a:t>
            </a:r>
            <a:r>
              <a:rPr lang="en-US" sz="32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হলো</a:t>
            </a:r>
            <a:r>
              <a:rPr lang="en-US" sz="32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সে</a:t>
            </a:r>
            <a:r>
              <a:rPr lang="en-US" sz="32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সব</a:t>
            </a:r>
            <a:r>
              <a:rPr lang="en-US" sz="32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রীতিনীতি</a:t>
            </a:r>
            <a:r>
              <a:rPr lang="en-US" sz="32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সমষ্টি,যা</a:t>
            </a:r>
            <a:r>
              <a:rPr lang="en-US" sz="32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ব্যক্তি</a:t>
            </a:r>
            <a:r>
              <a:rPr lang="en-US" sz="32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সমাজের</a:t>
            </a:r>
            <a:r>
              <a:rPr lang="en-US" sz="32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নিকট</a:t>
            </a:r>
            <a:r>
              <a:rPr lang="en-US" sz="32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হতে</a:t>
            </a:r>
            <a:r>
              <a:rPr lang="en-US" sz="32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আশা</a:t>
            </a:r>
            <a:r>
              <a:rPr lang="en-US" sz="32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32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32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যা</a:t>
            </a:r>
            <a:r>
              <a:rPr lang="en-US" sz="32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সমাজ</a:t>
            </a:r>
            <a:r>
              <a:rPr lang="en-US" sz="32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ব্যক্তির</a:t>
            </a:r>
            <a:r>
              <a:rPr lang="en-US" sz="32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নিকট</a:t>
            </a:r>
            <a:r>
              <a:rPr lang="en-US" sz="32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হতে</a:t>
            </a:r>
            <a:r>
              <a:rPr lang="en-US" sz="32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লাভ</a:t>
            </a:r>
            <a:r>
              <a:rPr lang="en-US" sz="32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32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r>
              <a:rPr lang="en-US" sz="3200" dirty="0" err="1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এম,আর,ইউলিয়ামের</a:t>
            </a:r>
            <a:r>
              <a:rPr lang="en-US" sz="32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মতে,মূল্যবোধ</a:t>
            </a:r>
            <a:r>
              <a:rPr lang="en-US" sz="32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হলো</a:t>
            </a:r>
            <a:r>
              <a:rPr lang="en-US" sz="32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মানুষের</a:t>
            </a:r>
            <a:r>
              <a:rPr lang="en-US" sz="32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ইচ্ছার</a:t>
            </a:r>
            <a:r>
              <a:rPr lang="en-US" sz="32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32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প্রধান</a:t>
            </a:r>
            <a:r>
              <a:rPr lang="en-US" sz="32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মানদন্ড</a:t>
            </a:r>
            <a:r>
              <a:rPr lang="en-US" sz="32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r>
              <a:rPr lang="en-US" sz="3200" dirty="0" err="1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সুতরাং</a:t>
            </a:r>
            <a:r>
              <a:rPr lang="en-US" sz="32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মূল্যবোধ</a:t>
            </a:r>
            <a:r>
              <a:rPr lang="en-US" sz="32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হলো</a:t>
            </a:r>
            <a:r>
              <a:rPr lang="en-US" sz="3200" dirty="0">
                <a:solidFill>
                  <a:schemeClr val="bg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সুনিয়ন্ত্রিত</a:t>
            </a:r>
            <a:r>
              <a:rPr lang="en-US" sz="32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200" dirty="0" err="1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সুশৃঙ্খল</a:t>
            </a:r>
            <a:r>
              <a:rPr lang="en-US" sz="32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মানবিক</a:t>
            </a:r>
            <a:r>
              <a:rPr lang="en-US" sz="32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অনুভূতি</a:t>
            </a:r>
            <a:r>
              <a:rPr lang="en-US" sz="32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সম্পন্ন</a:t>
            </a:r>
            <a:r>
              <a:rPr lang="en-US" sz="32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আদর্শ</a:t>
            </a:r>
            <a:r>
              <a:rPr lang="en-US" sz="32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যা</a:t>
            </a:r>
            <a:r>
              <a:rPr lang="en-US" sz="32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মানুষের</a:t>
            </a:r>
            <a:r>
              <a:rPr lang="en-US" sz="32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সামাজিক</a:t>
            </a:r>
            <a:r>
              <a:rPr lang="en-US" sz="32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রীতিনীতি</a:t>
            </a:r>
            <a:r>
              <a:rPr lang="en-US" sz="32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নিয়ন্ত্রিত</a:t>
            </a:r>
            <a:r>
              <a:rPr lang="en-US" sz="32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32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200" dirty="0" err="1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</a:t>
            </a:r>
            <a:r>
              <a:rPr lang="en-US" sz="32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কথায়</a:t>
            </a:r>
            <a:r>
              <a:rPr lang="en-US" sz="32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বলা</a:t>
            </a:r>
            <a:r>
              <a:rPr lang="en-US" sz="32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যায়,সমাজ</a:t>
            </a:r>
            <a:r>
              <a:rPr lang="en-US" sz="32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পরিচালনার</a:t>
            </a:r>
            <a:r>
              <a:rPr lang="en-US" sz="32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আদর্শ</a:t>
            </a:r>
            <a:r>
              <a:rPr lang="en-US" sz="32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মানদন্ড</a:t>
            </a:r>
            <a:r>
              <a:rPr lang="en-US" sz="32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সমূহকে</a:t>
            </a:r>
            <a:r>
              <a:rPr lang="en-US" sz="32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মূল্যবোধ</a:t>
            </a:r>
            <a:r>
              <a:rPr lang="en-US" sz="32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বলে</a:t>
            </a:r>
            <a:r>
              <a:rPr lang="en-US" sz="32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</p:spTree>
    <p:extLst>
      <p:ext uri="{BB962C8B-B14F-4D97-AF65-F5344CB8AC3E}">
        <p14:creationId xmlns:p14="http://schemas.microsoft.com/office/powerpoint/2010/main" val="417647305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58982" y="0"/>
            <a:ext cx="1075112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মূল্যবোধের</a:t>
            </a:r>
            <a:r>
              <a:rPr lang="en-US" sz="60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বৈশিষ্ট্য</a:t>
            </a:r>
            <a:r>
              <a:rPr lang="en-US" sz="60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সমূহঃ</a:t>
            </a:r>
            <a:r>
              <a:rPr lang="en-US" sz="60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  <a:endParaRPr lang="en-US" sz="6000" dirty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1724755704"/>
              </p:ext>
            </p:extLst>
          </p:nvPr>
        </p:nvGraphicFramePr>
        <p:xfrm>
          <a:off x="0" y="1205345"/>
          <a:ext cx="12192000" cy="565265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6381283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C5A2D362-E901-4204-AA40-8A0ADE21AB0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C5A2D362-E901-4204-AA40-8A0ADE21AB0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C5A2D362-E901-4204-AA40-8A0ADE21AB0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C5A2D362-E901-4204-AA40-8A0ADE21AB0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C5A2D362-E901-4204-AA40-8A0ADE21AB0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C5A2D362-E901-4204-AA40-8A0ADE21AB0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C5A2D362-E901-4204-AA40-8A0ADE21AB0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C5A2D362-E901-4204-AA40-8A0ADE21AB06}"/>
                                            </p:graphic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C5A2D362-E901-4204-AA40-8A0ADE21AB06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C5A2D362-E901-4204-AA40-8A0ADE21AB06}"/>
                                            </p:graphic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C5A2D362-E901-4204-AA40-8A0ADE21AB06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C5A2D362-E901-4204-AA40-8A0ADE21AB06}"/>
                                            </p:graphic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C5A2D362-E901-4204-AA40-8A0ADE21AB06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C5A2D362-E901-4204-AA40-8A0ADE21AB06}"/>
                                            </p:graphic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C5A2D362-E901-4204-AA40-8A0ADE21AB06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E6068228-8742-454E-BDC8-47545400F01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E6068228-8742-454E-BDC8-47545400F01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E6068228-8742-454E-BDC8-47545400F01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E6068228-8742-454E-BDC8-47545400F01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E6068228-8742-454E-BDC8-47545400F01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E6068228-8742-454E-BDC8-47545400F01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E6068228-8742-454E-BDC8-47545400F01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E6068228-8742-454E-BDC8-47545400F012}"/>
                                            </p:graphic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E6068228-8742-454E-BDC8-47545400F012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E6068228-8742-454E-BDC8-47545400F012}"/>
                                            </p:graphic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E6068228-8742-454E-BDC8-47545400F012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E6068228-8742-454E-BDC8-47545400F012}"/>
                                            </p:graphic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E6068228-8742-454E-BDC8-47545400F012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E6068228-8742-454E-BDC8-47545400F012}"/>
                                            </p:graphic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E6068228-8742-454E-BDC8-47545400F012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57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491FF2D9-E13B-4EEE-AE08-F9586C8E342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491FF2D9-E13B-4EEE-AE08-F9586C8E342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491FF2D9-E13B-4EEE-AE08-F9586C8E342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491FF2D9-E13B-4EEE-AE08-F9586C8E342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491FF2D9-E13B-4EEE-AE08-F9586C8E342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491FF2D9-E13B-4EEE-AE08-F9586C8E342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491FF2D9-E13B-4EEE-AE08-F9586C8E342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491FF2D9-E13B-4EEE-AE08-F9586C8E3422}"/>
                                            </p:graphic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491FF2D9-E13B-4EEE-AE08-F9586C8E3422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491FF2D9-E13B-4EEE-AE08-F9586C8E3422}"/>
                                            </p:graphic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491FF2D9-E13B-4EEE-AE08-F9586C8E3422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491FF2D9-E13B-4EEE-AE08-F9586C8E3422}"/>
                                            </p:graphic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491FF2D9-E13B-4EEE-AE08-F9586C8E3422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491FF2D9-E13B-4EEE-AE08-F9586C8E3422}"/>
                                            </p:graphic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491FF2D9-E13B-4EEE-AE08-F9586C8E3422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5E0E0D61-D827-4BA1-B7E1-2EC05A3C04A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5E0E0D61-D827-4BA1-B7E1-2EC05A3C04A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5E0E0D61-D827-4BA1-B7E1-2EC05A3C04A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5E0E0D61-D827-4BA1-B7E1-2EC05A3C04A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5E0E0D61-D827-4BA1-B7E1-2EC05A3C04A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5E0E0D61-D827-4BA1-B7E1-2EC05A3C04A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5E0E0D61-D827-4BA1-B7E1-2EC05A3C04A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5E0E0D61-D827-4BA1-B7E1-2EC05A3C04A0}"/>
                                            </p:graphic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5E0E0D61-D827-4BA1-B7E1-2EC05A3C04A0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5E0E0D61-D827-4BA1-B7E1-2EC05A3C04A0}"/>
                                            </p:graphic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5E0E0D61-D827-4BA1-B7E1-2EC05A3C04A0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5E0E0D61-D827-4BA1-B7E1-2EC05A3C04A0}"/>
                                            </p:graphic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5E0E0D61-D827-4BA1-B7E1-2EC05A3C04A0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5E0E0D61-D827-4BA1-B7E1-2EC05A3C04A0}"/>
                                            </p:graphic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5E0E0D61-D827-4BA1-B7E1-2EC05A3C04A0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9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327508AA-DEE4-44E6-8058-E0CEDC14A03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327508AA-DEE4-44E6-8058-E0CEDC14A03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327508AA-DEE4-44E6-8058-E0CEDC14A03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327508AA-DEE4-44E6-8058-E0CEDC14A03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327508AA-DEE4-44E6-8058-E0CEDC14A03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327508AA-DEE4-44E6-8058-E0CEDC14A03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327508AA-DEE4-44E6-8058-E0CEDC14A03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327508AA-DEE4-44E6-8058-E0CEDC14A036}"/>
                                            </p:graphic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327508AA-DEE4-44E6-8058-E0CEDC14A036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327508AA-DEE4-44E6-8058-E0CEDC14A036}"/>
                                            </p:graphic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327508AA-DEE4-44E6-8058-E0CEDC14A036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327508AA-DEE4-44E6-8058-E0CEDC14A036}"/>
                                            </p:graphic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327508AA-DEE4-44E6-8058-E0CEDC14A036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327508AA-DEE4-44E6-8058-E0CEDC14A036}"/>
                                            </p:graphic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327508AA-DEE4-44E6-8058-E0CEDC14A036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FFF4C3D6-7F6C-49F5-8D5C-5BFD4A36A58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FFF4C3D6-7F6C-49F5-8D5C-5BFD4A36A58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FFF4C3D6-7F6C-49F5-8D5C-5BFD4A36A58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FFF4C3D6-7F6C-49F5-8D5C-5BFD4A36A58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FFF4C3D6-7F6C-49F5-8D5C-5BFD4A36A58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FFF4C3D6-7F6C-49F5-8D5C-5BFD4A36A58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FFF4C3D6-7F6C-49F5-8D5C-5BFD4A36A58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1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FFF4C3D6-7F6C-49F5-8D5C-5BFD4A36A588}"/>
                                            </p:graphic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1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FFF4C3D6-7F6C-49F5-8D5C-5BFD4A36A588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FFF4C3D6-7F6C-49F5-8D5C-5BFD4A36A588}"/>
                                            </p:graphic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2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FFF4C3D6-7F6C-49F5-8D5C-5BFD4A36A588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FFF4C3D6-7F6C-49F5-8D5C-5BFD4A36A588}"/>
                                            </p:graphic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2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FFF4C3D6-7F6C-49F5-8D5C-5BFD4A36A588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FFF4C3D6-7F6C-49F5-8D5C-5BFD4A36A588}"/>
                                            </p:graphic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2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FFF4C3D6-7F6C-49F5-8D5C-5BFD4A36A588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25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0C47E17C-521E-4A3D-80ED-3EBB2164D48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0C47E17C-521E-4A3D-80ED-3EBB2164D48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0C47E17C-521E-4A3D-80ED-3EBB2164D48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0C47E17C-521E-4A3D-80ED-3EBB2164D48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0C47E17C-521E-4A3D-80ED-3EBB2164D48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0C47E17C-521E-4A3D-80ED-3EBB2164D48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0C47E17C-521E-4A3D-80ED-3EBB2164D48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0C47E17C-521E-4A3D-80ED-3EBB2164D486}"/>
                                            </p:graphic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3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0C47E17C-521E-4A3D-80ED-3EBB2164D486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0C47E17C-521E-4A3D-80ED-3EBB2164D486}"/>
                                            </p:graphic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3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0C47E17C-521E-4A3D-80ED-3EBB2164D486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0C47E17C-521E-4A3D-80ED-3EBB2164D486}"/>
                                            </p:graphic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3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0C47E17C-521E-4A3D-80ED-3EBB2164D486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0C47E17C-521E-4A3D-80ED-3EBB2164D486}"/>
                                            </p:graphic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4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0C47E17C-521E-4A3D-80ED-3EBB2164D486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5386A281-D743-4ECB-9135-980459ED5EF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5386A281-D743-4ECB-9135-980459ED5EF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5386A281-D743-4ECB-9135-980459ED5EF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5386A281-D743-4ECB-9135-980459ED5EF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5386A281-D743-4ECB-9135-980459ED5EF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5386A281-D743-4ECB-9135-980459ED5EF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5386A281-D743-4ECB-9135-980459ED5EF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5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5386A281-D743-4ECB-9135-980459ED5EFC}"/>
                                            </p:graphic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5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5386A281-D743-4ECB-9135-980459ED5EFC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5386A281-D743-4ECB-9135-980459ED5EFC}"/>
                                            </p:graphic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5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5386A281-D743-4ECB-9135-980459ED5EFC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5386A281-D743-4ECB-9135-980459ED5EFC}"/>
                                            </p:graphic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5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5386A281-D743-4ECB-9135-980459ED5EFC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5386A281-D743-4ECB-9135-980459ED5EFC}"/>
                                            </p:graphic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5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5386A281-D743-4ECB-9135-980459ED5EFC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59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50BF5984-C331-4BEB-9FC1-556E9D76C4F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50BF5984-C331-4BEB-9FC1-556E9D76C4F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50BF5984-C331-4BEB-9FC1-556E9D76C4F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50BF5984-C331-4BEB-9FC1-556E9D76C4F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50BF5984-C331-4BEB-9FC1-556E9D76C4F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50BF5984-C331-4BEB-9FC1-556E9D76C4F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50BF5984-C331-4BEB-9FC1-556E9D76C4F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6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50BF5984-C331-4BEB-9FC1-556E9D76C4FE}"/>
                                            </p:graphic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6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50BF5984-C331-4BEB-9FC1-556E9D76C4FE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50BF5984-C331-4BEB-9FC1-556E9D76C4FE}"/>
                                            </p:graphic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7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50BF5984-C331-4BEB-9FC1-556E9D76C4FE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50BF5984-C331-4BEB-9FC1-556E9D76C4FE}"/>
                                            </p:graphic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7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50BF5984-C331-4BEB-9FC1-556E9D76C4FE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50BF5984-C331-4BEB-9FC1-556E9D76C4FE}"/>
                                            </p:graphic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7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50BF5984-C331-4BEB-9FC1-556E9D76C4FE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5" fill="hold">
                      <p:stCondLst>
                        <p:cond delay="indefinite"/>
                      </p:stCondLst>
                      <p:childTnLst>
                        <p:par>
                          <p:cTn id="176" fill="hold">
                            <p:stCondLst>
                              <p:cond delay="0"/>
                            </p:stCondLst>
                            <p:childTnLst>
                              <p:par>
                                <p:cTn id="17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84739B08-5F7A-489F-9B22-915475EDD0F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84739B08-5F7A-489F-9B22-915475EDD0F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84739B08-5F7A-489F-9B22-915475EDD0F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84739B08-5F7A-489F-9B22-915475EDD0F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84739B08-5F7A-489F-9B22-915475EDD0F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84739B08-5F7A-489F-9B22-915475EDD0F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84739B08-5F7A-489F-9B22-915475EDD0F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84739B08-5F7A-489F-9B22-915475EDD0FC}"/>
                                            </p:graphic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8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84739B08-5F7A-489F-9B22-915475EDD0FC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84739B08-5F7A-489F-9B22-915475EDD0FC}"/>
                                            </p:graphic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8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84739B08-5F7A-489F-9B22-915475EDD0FC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84739B08-5F7A-489F-9B22-915475EDD0FC}"/>
                                            </p:graphic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9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84739B08-5F7A-489F-9B22-915475EDD0FC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84739B08-5F7A-489F-9B22-915475EDD0FC}"/>
                                            </p:graphic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9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84739B08-5F7A-489F-9B22-915475EDD0FC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93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70FED63B-80AA-491A-A6FA-C58BA0B35A2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70FED63B-80AA-491A-A6FA-C58BA0B35A2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70FED63B-80AA-491A-A6FA-C58BA0B35A2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70FED63B-80AA-491A-A6FA-C58BA0B35A2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70FED63B-80AA-491A-A6FA-C58BA0B35A2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70FED63B-80AA-491A-A6FA-C58BA0B35A2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70FED63B-80AA-491A-A6FA-C58BA0B35A2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70FED63B-80AA-491A-A6FA-C58BA0B35A2E}"/>
                                            </p:graphic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70FED63B-80AA-491A-A6FA-C58BA0B35A2E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70FED63B-80AA-491A-A6FA-C58BA0B35A2E}"/>
                                            </p:graphic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0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70FED63B-80AA-491A-A6FA-C58BA0B35A2E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70FED63B-80AA-491A-A6FA-C58BA0B35A2E}"/>
                                            </p:graphic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0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70FED63B-80AA-491A-A6FA-C58BA0B35A2E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70FED63B-80AA-491A-A6FA-C58BA0B35A2E}"/>
                                            </p:graphic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70FED63B-80AA-491A-A6FA-C58BA0B35A2E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9" fill="hold">
                      <p:stCondLst>
                        <p:cond delay="indefinite"/>
                      </p:stCondLst>
                      <p:childTnLst>
                        <p:par>
                          <p:cTn id="210" fill="hold">
                            <p:stCondLst>
                              <p:cond delay="0"/>
                            </p:stCondLst>
                            <p:childTnLst>
                              <p:par>
                                <p:cTn id="21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CE5DF1A9-38D3-483E-8E21-9F5377D56E8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CE5DF1A9-38D3-483E-8E21-9F5377D56E8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CE5DF1A9-38D3-483E-8E21-9F5377D56E8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CE5DF1A9-38D3-483E-8E21-9F5377D56E8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CE5DF1A9-38D3-483E-8E21-9F5377D56E8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CE5DF1A9-38D3-483E-8E21-9F5377D56E8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CE5DF1A9-38D3-483E-8E21-9F5377D56E8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CE5DF1A9-38D3-483E-8E21-9F5377D56E84}"/>
                                            </p:graphic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CE5DF1A9-38D3-483E-8E21-9F5377D56E84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CE5DF1A9-38D3-483E-8E21-9F5377D56E84}"/>
                                            </p:graphic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2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CE5DF1A9-38D3-483E-8E21-9F5377D56E84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CE5DF1A9-38D3-483E-8E21-9F5377D56E84}"/>
                                            </p:graphic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2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CE5DF1A9-38D3-483E-8E21-9F5377D56E84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CE5DF1A9-38D3-483E-8E21-9F5377D56E84}"/>
                                            </p:graphic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2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CE5DF1A9-38D3-483E-8E21-9F5377D56E84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27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9B1E83CA-00FB-4D5A-9570-3561C3858D2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9B1E83CA-00FB-4D5A-9570-3561C3858D2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9B1E83CA-00FB-4D5A-9570-3561C3858D2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9B1E83CA-00FB-4D5A-9570-3561C3858D2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9B1E83CA-00FB-4D5A-9570-3561C3858D2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9B1E83CA-00FB-4D5A-9570-3561C3858D2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9B1E83CA-00FB-4D5A-9570-3561C3858D2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3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9B1E83CA-00FB-4D5A-9570-3561C3858D2E}"/>
                                            </p:graphic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3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9B1E83CA-00FB-4D5A-9570-3561C3858D2E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9B1E83CA-00FB-4D5A-9570-3561C3858D2E}"/>
                                            </p:graphic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9B1E83CA-00FB-4D5A-9570-3561C3858D2E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9B1E83CA-00FB-4D5A-9570-3561C3858D2E}"/>
                                            </p:graphic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4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9B1E83CA-00FB-4D5A-9570-3561C3858D2E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9B1E83CA-00FB-4D5A-9570-3561C3858D2E}"/>
                                            </p:graphic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4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9B1E83CA-00FB-4D5A-9570-3561C3858D2E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Graphic spid="3" grpId="0">
        <p:bldSub>
          <a:bldDgm bld="lvlOne"/>
        </p:bldSub>
      </p:bldGraphic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54182" y="0"/>
            <a:ext cx="1083425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মূল্যবোধের</a:t>
            </a:r>
            <a:r>
              <a:rPr lang="en-US" sz="54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উপাদান</a:t>
            </a:r>
            <a:r>
              <a:rPr lang="en-US" sz="54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সমূহঃ</a:t>
            </a:r>
            <a:r>
              <a:rPr lang="en-US" sz="54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  <a:endParaRPr lang="en-US" sz="5400" dirty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2703766733"/>
              </p:ext>
            </p:extLst>
          </p:nvPr>
        </p:nvGraphicFramePr>
        <p:xfrm>
          <a:off x="0" y="1191491"/>
          <a:ext cx="12192000" cy="56665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68064930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206A5FA8-A318-4E05-AC9E-3500C52666E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206A5FA8-A318-4E05-AC9E-3500C52666E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206A5FA8-A318-4E05-AC9E-3500C52666E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206A5FA8-A318-4E05-AC9E-3500C52666E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206A5FA8-A318-4E05-AC9E-3500C52666E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206A5FA8-A318-4E05-AC9E-3500C52666E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206A5FA8-A318-4E05-AC9E-3500C52666E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206A5FA8-A318-4E05-AC9E-3500C52666EE}"/>
                                            </p:graphic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206A5FA8-A318-4E05-AC9E-3500C52666EE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206A5FA8-A318-4E05-AC9E-3500C52666EE}"/>
                                            </p:graphic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206A5FA8-A318-4E05-AC9E-3500C52666EE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206A5FA8-A318-4E05-AC9E-3500C52666EE}"/>
                                            </p:graphic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206A5FA8-A318-4E05-AC9E-3500C52666EE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206A5FA8-A318-4E05-AC9E-3500C52666EE}"/>
                                            </p:graphic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206A5FA8-A318-4E05-AC9E-3500C52666EE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5B5B93C3-D6F9-447E-B9F9-832F147074A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5B5B93C3-D6F9-447E-B9F9-832F147074A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5B5B93C3-D6F9-447E-B9F9-832F147074A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5B5B93C3-D6F9-447E-B9F9-832F147074A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5B5B93C3-D6F9-447E-B9F9-832F147074A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5B5B93C3-D6F9-447E-B9F9-832F147074A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5B5B93C3-D6F9-447E-B9F9-832F147074A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5B5B93C3-D6F9-447E-B9F9-832F147074A2}"/>
                                            </p:graphic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5B5B93C3-D6F9-447E-B9F9-832F147074A2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5B5B93C3-D6F9-447E-B9F9-832F147074A2}"/>
                                            </p:graphic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5B5B93C3-D6F9-447E-B9F9-832F147074A2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5B5B93C3-D6F9-447E-B9F9-832F147074A2}"/>
                                            </p:graphic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5B5B93C3-D6F9-447E-B9F9-832F147074A2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5B5B93C3-D6F9-447E-B9F9-832F147074A2}"/>
                                            </p:graphic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5B5B93C3-D6F9-447E-B9F9-832F147074A2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57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CF1E0220-6F99-4565-9EEC-5936EA576A0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CF1E0220-6F99-4565-9EEC-5936EA576A0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CF1E0220-6F99-4565-9EEC-5936EA576A0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CF1E0220-6F99-4565-9EEC-5936EA576A0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CF1E0220-6F99-4565-9EEC-5936EA576A0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CF1E0220-6F99-4565-9EEC-5936EA576A0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CF1E0220-6F99-4565-9EEC-5936EA576A0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CF1E0220-6F99-4565-9EEC-5936EA576A04}"/>
                                            </p:graphic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CF1E0220-6F99-4565-9EEC-5936EA576A04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CF1E0220-6F99-4565-9EEC-5936EA576A04}"/>
                                            </p:graphic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CF1E0220-6F99-4565-9EEC-5936EA576A04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CF1E0220-6F99-4565-9EEC-5936EA576A04}"/>
                                            </p:graphic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CF1E0220-6F99-4565-9EEC-5936EA576A04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CF1E0220-6F99-4565-9EEC-5936EA576A04}"/>
                                            </p:graphic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CF1E0220-6F99-4565-9EEC-5936EA576A04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3C5B10F5-198C-4B45-A1C9-A9C767738E9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3C5B10F5-198C-4B45-A1C9-A9C767738E9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3C5B10F5-198C-4B45-A1C9-A9C767738E9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3C5B10F5-198C-4B45-A1C9-A9C767738E9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3C5B10F5-198C-4B45-A1C9-A9C767738E9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3C5B10F5-198C-4B45-A1C9-A9C767738E9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3C5B10F5-198C-4B45-A1C9-A9C767738E9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3C5B10F5-198C-4B45-A1C9-A9C767738E9D}"/>
                                            </p:graphic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3C5B10F5-198C-4B45-A1C9-A9C767738E9D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3C5B10F5-198C-4B45-A1C9-A9C767738E9D}"/>
                                            </p:graphic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3C5B10F5-198C-4B45-A1C9-A9C767738E9D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3C5B10F5-198C-4B45-A1C9-A9C767738E9D}"/>
                                            </p:graphic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3C5B10F5-198C-4B45-A1C9-A9C767738E9D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3C5B10F5-198C-4B45-A1C9-A9C767738E9D}"/>
                                            </p:graphic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3C5B10F5-198C-4B45-A1C9-A9C767738E9D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9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C3129339-C0B4-4FB8-A51C-990D66616F0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C3129339-C0B4-4FB8-A51C-990D66616F0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C3129339-C0B4-4FB8-A51C-990D66616F0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C3129339-C0B4-4FB8-A51C-990D66616F0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C3129339-C0B4-4FB8-A51C-990D66616F0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C3129339-C0B4-4FB8-A51C-990D66616F0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C3129339-C0B4-4FB8-A51C-990D66616F0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C3129339-C0B4-4FB8-A51C-990D66616F05}"/>
                                            </p:graphic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C3129339-C0B4-4FB8-A51C-990D66616F05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C3129339-C0B4-4FB8-A51C-990D66616F05}"/>
                                            </p:graphic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C3129339-C0B4-4FB8-A51C-990D66616F05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C3129339-C0B4-4FB8-A51C-990D66616F05}"/>
                                            </p:graphic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C3129339-C0B4-4FB8-A51C-990D66616F05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C3129339-C0B4-4FB8-A51C-990D66616F05}"/>
                                            </p:graphic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C3129339-C0B4-4FB8-A51C-990D66616F05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05D893C7-0061-4317-B1E9-2B82FE4A92E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05D893C7-0061-4317-B1E9-2B82FE4A92E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05D893C7-0061-4317-B1E9-2B82FE4A92E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05D893C7-0061-4317-B1E9-2B82FE4A92E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05D893C7-0061-4317-B1E9-2B82FE4A92E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05D893C7-0061-4317-B1E9-2B82FE4A92E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05D893C7-0061-4317-B1E9-2B82FE4A92E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1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05D893C7-0061-4317-B1E9-2B82FE4A92E0}"/>
                                            </p:graphic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1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05D893C7-0061-4317-B1E9-2B82FE4A92E0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05D893C7-0061-4317-B1E9-2B82FE4A92E0}"/>
                                            </p:graphic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2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05D893C7-0061-4317-B1E9-2B82FE4A92E0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05D893C7-0061-4317-B1E9-2B82FE4A92E0}"/>
                                            </p:graphic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2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05D893C7-0061-4317-B1E9-2B82FE4A92E0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05D893C7-0061-4317-B1E9-2B82FE4A92E0}"/>
                                            </p:graphic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2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05D893C7-0061-4317-B1E9-2B82FE4A92E0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25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A15A2928-5876-4890-B054-8E9F31A67E6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A15A2928-5876-4890-B054-8E9F31A67E6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A15A2928-5876-4890-B054-8E9F31A67E6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A15A2928-5876-4890-B054-8E9F31A67E6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A15A2928-5876-4890-B054-8E9F31A67E6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A15A2928-5876-4890-B054-8E9F31A67E6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A15A2928-5876-4890-B054-8E9F31A67E6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A15A2928-5876-4890-B054-8E9F31A67E69}"/>
                                            </p:graphic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3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A15A2928-5876-4890-B054-8E9F31A67E69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A15A2928-5876-4890-B054-8E9F31A67E69}"/>
                                            </p:graphic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3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A15A2928-5876-4890-B054-8E9F31A67E69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A15A2928-5876-4890-B054-8E9F31A67E69}"/>
                                            </p:graphic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3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A15A2928-5876-4890-B054-8E9F31A67E69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A15A2928-5876-4890-B054-8E9F31A67E69}"/>
                                            </p:graphic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4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A15A2928-5876-4890-B054-8E9F31A67E69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397FCF67-5757-4C7D-9B0C-6BD31AFA9DD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397FCF67-5757-4C7D-9B0C-6BD31AFA9DD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397FCF67-5757-4C7D-9B0C-6BD31AFA9DD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397FCF67-5757-4C7D-9B0C-6BD31AFA9DD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397FCF67-5757-4C7D-9B0C-6BD31AFA9DD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397FCF67-5757-4C7D-9B0C-6BD31AFA9DD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397FCF67-5757-4C7D-9B0C-6BD31AFA9DD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5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397FCF67-5757-4C7D-9B0C-6BD31AFA9DDD}"/>
                                            </p:graphic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5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397FCF67-5757-4C7D-9B0C-6BD31AFA9DDD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397FCF67-5757-4C7D-9B0C-6BD31AFA9DDD}"/>
                                            </p:graphic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5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397FCF67-5757-4C7D-9B0C-6BD31AFA9DDD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397FCF67-5757-4C7D-9B0C-6BD31AFA9DDD}"/>
                                            </p:graphic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5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397FCF67-5757-4C7D-9B0C-6BD31AFA9DDD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397FCF67-5757-4C7D-9B0C-6BD31AFA9DDD}"/>
                                            </p:graphic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5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397FCF67-5757-4C7D-9B0C-6BD31AFA9DDD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59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4732F1F3-693C-4C59-AB84-D8BC0C629C4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4732F1F3-693C-4C59-AB84-D8BC0C629C4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4732F1F3-693C-4C59-AB84-D8BC0C629C4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4732F1F3-693C-4C59-AB84-D8BC0C629C4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4732F1F3-693C-4C59-AB84-D8BC0C629C4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4732F1F3-693C-4C59-AB84-D8BC0C629C4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4732F1F3-693C-4C59-AB84-D8BC0C629C4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6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4732F1F3-693C-4C59-AB84-D8BC0C629C4D}"/>
                                            </p:graphic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6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4732F1F3-693C-4C59-AB84-D8BC0C629C4D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4732F1F3-693C-4C59-AB84-D8BC0C629C4D}"/>
                                            </p:graphic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7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4732F1F3-693C-4C59-AB84-D8BC0C629C4D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4732F1F3-693C-4C59-AB84-D8BC0C629C4D}"/>
                                            </p:graphic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7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4732F1F3-693C-4C59-AB84-D8BC0C629C4D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4732F1F3-693C-4C59-AB84-D8BC0C629C4D}"/>
                                            </p:graphic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7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4732F1F3-693C-4C59-AB84-D8BC0C629C4D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5" fill="hold">
                      <p:stCondLst>
                        <p:cond delay="indefinite"/>
                      </p:stCondLst>
                      <p:childTnLst>
                        <p:par>
                          <p:cTn id="176" fill="hold">
                            <p:stCondLst>
                              <p:cond delay="0"/>
                            </p:stCondLst>
                            <p:childTnLst>
                              <p:par>
                                <p:cTn id="17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6EFA81A1-9787-4592-91D4-EF7517C15A2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6EFA81A1-9787-4592-91D4-EF7517C15A2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6EFA81A1-9787-4592-91D4-EF7517C15A2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6EFA81A1-9787-4592-91D4-EF7517C15A2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6EFA81A1-9787-4592-91D4-EF7517C15A2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6EFA81A1-9787-4592-91D4-EF7517C15A2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6EFA81A1-9787-4592-91D4-EF7517C15A2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6EFA81A1-9787-4592-91D4-EF7517C15A29}"/>
                                            </p:graphic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8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6EFA81A1-9787-4592-91D4-EF7517C15A29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6EFA81A1-9787-4592-91D4-EF7517C15A29}"/>
                                            </p:graphic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8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6EFA81A1-9787-4592-91D4-EF7517C15A29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6EFA81A1-9787-4592-91D4-EF7517C15A29}"/>
                                            </p:graphic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9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6EFA81A1-9787-4592-91D4-EF7517C15A29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6EFA81A1-9787-4592-91D4-EF7517C15A29}"/>
                                            </p:graphic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9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6EFA81A1-9787-4592-91D4-EF7517C15A29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93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C509FD50-A7FA-44E9-8B9E-553E1B35CC6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C509FD50-A7FA-44E9-8B9E-553E1B35CC6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C509FD50-A7FA-44E9-8B9E-553E1B35CC6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C509FD50-A7FA-44E9-8B9E-553E1B35CC6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C509FD50-A7FA-44E9-8B9E-553E1B35CC6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C509FD50-A7FA-44E9-8B9E-553E1B35CC6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C509FD50-A7FA-44E9-8B9E-553E1B35CC6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C509FD50-A7FA-44E9-8B9E-553E1B35CC6A}"/>
                                            </p:graphic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C509FD50-A7FA-44E9-8B9E-553E1B35CC6A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C509FD50-A7FA-44E9-8B9E-553E1B35CC6A}"/>
                                            </p:graphic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0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C509FD50-A7FA-44E9-8B9E-553E1B35CC6A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C509FD50-A7FA-44E9-8B9E-553E1B35CC6A}"/>
                                            </p:graphic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0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C509FD50-A7FA-44E9-8B9E-553E1B35CC6A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C509FD50-A7FA-44E9-8B9E-553E1B35CC6A}"/>
                                            </p:graphic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C509FD50-A7FA-44E9-8B9E-553E1B35CC6A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9" fill="hold">
                      <p:stCondLst>
                        <p:cond delay="indefinite"/>
                      </p:stCondLst>
                      <p:childTnLst>
                        <p:par>
                          <p:cTn id="210" fill="hold">
                            <p:stCondLst>
                              <p:cond delay="0"/>
                            </p:stCondLst>
                            <p:childTnLst>
                              <p:par>
                                <p:cTn id="21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C13C56AE-2A60-45C2-AAD9-5EA8C5C1D64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C13C56AE-2A60-45C2-AAD9-5EA8C5C1D64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C13C56AE-2A60-45C2-AAD9-5EA8C5C1D64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C13C56AE-2A60-45C2-AAD9-5EA8C5C1D64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C13C56AE-2A60-45C2-AAD9-5EA8C5C1D64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C13C56AE-2A60-45C2-AAD9-5EA8C5C1D64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C13C56AE-2A60-45C2-AAD9-5EA8C5C1D64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C13C56AE-2A60-45C2-AAD9-5EA8C5C1D64B}"/>
                                            </p:graphic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C13C56AE-2A60-45C2-AAD9-5EA8C5C1D64B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C13C56AE-2A60-45C2-AAD9-5EA8C5C1D64B}"/>
                                            </p:graphic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2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C13C56AE-2A60-45C2-AAD9-5EA8C5C1D64B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C13C56AE-2A60-45C2-AAD9-5EA8C5C1D64B}"/>
                                            </p:graphic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2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C13C56AE-2A60-45C2-AAD9-5EA8C5C1D64B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C13C56AE-2A60-45C2-AAD9-5EA8C5C1D64B}"/>
                                            </p:graphic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2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C13C56AE-2A60-45C2-AAD9-5EA8C5C1D64B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27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6975E0B8-9208-4C90-ABD7-E909C83F1A0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6975E0B8-9208-4C90-ABD7-E909C83F1A0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6975E0B8-9208-4C90-ABD7-E909C83F1A0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6975E0B8-9208-4C90-ABD7-E909C83F1A0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6975E0B8-9208-4C90-ABD7-E909C83F1A0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6975E0B8-9208-4C90-ABD7-E909C83F1A0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6975E0B8-9208-4C90-ABD7-E909C83F1A0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3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6975E0B8-9208-4C90-ABD7-E909C83F1A06}"/>
                                            </p:graphic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3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6975E0B8-9208-4C90-ABD7-E909C83F1A06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6975E0B8-9208-4C90-ABD7-E909C83F1A06}"/>
                                            </p:graphic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6975E0B8-9208-4C90-ABD7-E909C83F1A06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6975E0B8-9208-4C90-ABD7-E909C83F1A06}"/>
                                            </p:graphic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4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6975E0B8-9208-4C90-ABD7-E909C83F1A06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6975E0B8-9208-4C90-ABD7-E909C83F1A06}"/>
                                            </p:graphic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4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6975E0B8-9208-4C90-ABD7-E909C83F1A06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Graphic spid="3" grpId="0">
        <p:bldSub>
          <a:bldDgm bld="lvlOne"/>
        </p:bldSub>
      </p:bldGraphic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41564"/>
            <a:ext cx="3035620" cy="344168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8857105" y="106785"/>
            <a:ext cx="3441680" cy="322811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381245" y="969816"/>
            <a:ext cx="533326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66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sz="6600" dirty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3441680"/>
            <a:ext cx="5791199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মোঃআজহারুল ইসলাম,</a:t>
            </a:r>
          </a:p>
          <a:p>
            <a:r>
              <a:rPr lang="bn-IN" sz="32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সহকারি অধ্যাপক,</a:t>
            </a:r>
          </a:p>
          <a:p>
            <a:r>
              <a:rPr lang="bn-IN" sz="32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জাংগালিয়া ইউনিয়ন স্কুল এন্ড কলেজ,</a:t>
            </a:r>
          </a:p>
          <a:p>
            <a:r>
              <a:rPr lang="bn-IN" sz="32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পাকুন্দিয়া , কিশোরগঞ্জ,</a:t>
            </a:r>
          </a:p>
          <a:p>
            <a:r>
              <a:rPr lang="bn-IN" sz="32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মোবাইল নং ০১৭১২৩৮৯৭৫২,</a:t>
            </a:r>
            <a:endParaRPr lang="en-US" sz="3200" dirty="0">
              <a:solidFill>
                <a:schemeClr val="bg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567055" y="3441680"/>
            <a:ext cx="5624945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শ্রেণীঃ একাদশ,</a:t>
            </a:r>
          </a:p>
          <a:p>
            <a:r>
              <a:rPr lang="bn-IN" sz="32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পৌরনীতি ও সু-শাসন,</a:t>
            </a:r>
          </a:p>
          <a:p>
            <a:r>
              <a:rPr lang="bn-IN" sz="32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অধ্যায়ঃ </a:t>
            </a:r>
            <a:r>
              <a:rPr lang="en-US" sz="3200" dirty="0" err="1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তৃতীয়</a:t>
            </a:r>
            <a:r>
              <a:rPr lang="bn-IN" sz="32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</a:p>
          <a:p>
            <a:r>
              <a:rPr lang="bn-IN" sz="32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বিষয়</a:t>
            </a:r>
            <a:r>
              <a:rPr lang="en-US" sz="32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ঃ </a:t>
            </a:r>
            <a:r>
              <a:rPr lang="en-US" sz="3200" dirty="0" err="1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মূল্যবোধ</a:t>
            </a:r>
            <a:r>
              <a:rPr lang="en-US" sz="32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  <a:endParaRPr lang="bn-IN" sz="3200" dirty="0" smtClean="0">
              <a:solidFill>
                <a:schemeClr val="bg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sz="32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সময়ঃ ৫০ মিনিট,</a:t>
            </a:r>
          </a:p>
          <a:p>
            <a:r>
              <a:rPr lang="bn-IN" sz="32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তারিখঃ </a:t>
            </a:r>
            <a:r>
              <a:rPr lang="en-US" sz="32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২০/০১/২০২১</a:t>
            </a:r>
            <a:endParaRPr lang="en-US" sz="3200" dirty="0">
              <a:solidFill>
                <a:schemeClr val="bg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7668260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22416" y="0"/>
            <a:ext cx="1118681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দলীয়</a:t>
            </a:r>
            <a:r>
              <a:rPr lang="en-US" sz="60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কাজঃ</a:t>
            </a:r>
            <a:r>
              <a:rPr lang="en-US" sz="60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  <a:endParaRPr lang="en-US" sz="6000" dirty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0" y="5773930"/>
            <a:ext cx="10895598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>
                <a:solidFill>
                  <a:schemeClr val="accent1">
                    <a:lumMod val="60000"/>
                    <a:lumOff val="4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  <a:r>
              <a:rPr lang="en-US" sz="3200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200" dirty="0" err="1" smtClean="0">
                <a:solidFill>
                  <a:schemeClr val="accent1">
                    <a:lumMod val="60000"/>
                    <a:lumOff val="4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সামাজিক</a:t>
            </a:r>
            <a:r>
              <a:rPr lang="en-US" sz="3200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accent1">
                    <a:lumMod val="60000"/>
                    <a:lumOff val="4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মূল্যবোধ</a:t>
            </a:r>
            <a:r>
              <a:rPr lang="en-US" sz="3200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accent1">
                    <a:lumMod val="60000"/>
                    <a:lumOff val="4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বলতে</a:t>
            </a:r>
            <a:r>
              <a:rPr lang="en-US" sz="3200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accent1">
                    <a:lumMod val="60000"/>
                    <a:lumOff val="4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3200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accent1">
                    <a:lumMod val="60000"/>
                    <a:lumOff val="4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বুঝ</a:t>
            </a:r>
            <a:r>
              <a:rPr lang="en-US" sz="3200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>
                <a:solidFill>
                  <a:schemeClr val="accent1">
                    <a:lumMod val="60000"/>
                    <a:lumOff val="4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  <a:p>
            <a:r>
              <a:rPr lang="en-US" sz="3200" dirty="0">
                <a:solidFill>
                  <a:schemeClr val="accent1">
                    <a:lumMod val="60000"/>
                    <a:lumOff val="4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</a:t>
            </a:r>
            <a:r>
              <a:rPr lang="en-US" sz="3200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200" dirty="0" err="1" smtClean="0">
                <a:solidFill>
                  <a:schemeClr val="accent1">
                    <a:lumMod val="60000"/>
                    <a:lumOff val="4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নৈতিক</a:t>
            </a:r>
            <a:r>
              <a:rPr lang="en-US" sz="3200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accent1">
                    <a:lumMod val="60000"/>
                    <a:lumOff val="4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মূল্যবোধ</a:t>
            </a:r>
            <a:r>
              <a:rPr lang="en-US" sz="3200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accent1">
                    <a:lumMod val="60000"/>
                    <a:lumOff val="4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বলতে</a:t>
            </a:r>
            <a:r>
              <a:rPr lang="en-US" sz="3200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accent1">
                    <a:lumMod val="60000"/>
                    <a:lumOff val="4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3200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accent1">
                    <a:lumMod val="60000"/>
                    <a:lumOff val="4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বুঝ</a:t>
            </a:r>
            <a:r>
              <a:rPr lang="en-US" sz="3200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>
                <a:solidFill>
                  <a:schemeClr val="accent1">
                    <a:lumMod val="60000"/>
                    <a:lumOff val="4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15662"/>
            <a:ext cx="12191999" cy="47582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699773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93093" y="0"/>
            <a:ext cx="1040731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60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একক কাজঃ-</a:t>
            </a:r>
            <a:endParaRPr lang="en-US" sz="6000" dirty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6211669"/>
            <a:ext cx="1113905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মূল্যবোধের</a:t>
            </a:r>
            <a:r>
              <a:rPr lang="en-US" sz="3600" dirty="0" smtClean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বৈশিষ্ট্য</a:t>
            </a:r>
            <a:r>
              <a:rPr lang="bn-IN" sz="3600" dirty="0" smtClean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সমূহ কি কি তা </a:t>
            </a:r>
            <a:r>
              <a:rPr lang="en-US" sz="3600" dirty="0" err="1" smtClean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ব্যাখ্যা</a:t>
            </a:r>
            <a:r>
              <a:rPr lang="bn-IN" sz="3600" dirty="0" smtClean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কর, সবাই ?</a:t>
            </a:r>
            <a:endParaRPr lang="en-US" sz="3600" dirty="0">
              <a:solidFill>
                <a:srgbClr val="FFC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15663"/>
            <a:ext cx="12192000" cy="51960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654007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76825" y="0"/>
            <a:ext cx="963729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60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জোড়ায় কাজঃ-</a:t>
            </a:r>
            <a:endParaRPr lang="en-US" sz="6000" dirty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015663"/>
            <a:ext cx="6262254" cy="521633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2255" y="1015663"/>
            <a:ext cx="5929745" cy="521633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0" y="6232003"/>
            <a:ext cx="60278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শিক্ষামূলক</a:t>
            </a:r>
            <a:r>
              <a:rPr lang="en-US" sz="3200" dirty="0" smtClean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মূল্যবোধ</a:t>
            </a:r>
            <a:r>
              <a:rPr lang="en-US" sz="3200" dirty="0" smtClean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বলতে</a:t>
            </a:r>
            <a:r>
              <a:rPr lang="en-US" sz="3200" dirty="0" smtClean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3200" dirty="0" smtClean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বুঝ</a:t>
            </a:r>
            <a:r>
              <a:rPr lang="en-US" sz="3200" dirty="0" smtClean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?</a:t>
            </a:r>
            <a:endParaRPr lang="en-US" sz="3200" dirty="0">
              <a:solidFill>
                <a:srgbClr val="FFC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262255" y="6232004"/>
            <a:ext cx="592974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শ্রমের</a:t>
            </a:r>
            <a:r>
              <a:rPr lang="en-US" sz="3200" dirty="0" smtClean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মর্যাদা</a:t>
            </a:r>
            <a:r>
              <a:rPr lang="bn-IN" sz="3200" dirty="0" smtClean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বলতে কি বুঝ ?</a:t>
            </a:r>
            <a:endParaRPr lang="en-US" sz="3200" dirty="0">
              <a:solidFill>
                <a:srgbClr val="FFC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603111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6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17418" y="0"/>
            <a:ext cx="1052945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মূল্যায়নঃ</a:t>
            </a:r>
            <a:r>
              <a:rPr lang="en-US" sz="60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  <a:endParaRPr lang="en-US" sz="6000" dirty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4303455"/>
            <a:ext cx="11914909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১। </a:t>
            </a:r>
            <a:r>
              <a:rPr lang="en-US" sz="3200" dirty="0" err="1" smtClean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মূল্যবোধ</a:t>
            </a:r>
            <a:r>
              <a:rPr lang="en-US" sz="3200" dirty="0" smtClean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বলতে</a:t>
            </a:r>
            <a:r>
              <a:rPr lang="en-US" sz="3200" dirty="0" smtClean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3200" dirty="0" smtClean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বুঝ</a:t>
            </a:r>
            <a:r>
              <a:rPr lang="en-US" sz="3200" dirty="0" smtClean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?</a:t>
            </a:r>
          </a:p>
          <a:p>
            <a:r>
              <a:rPr lang="en-US" sz="3200" dirty="0" smtClean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২। </a:t>
            </a:r>
            <a:r>
              <a:rPr lang="en-US" sz="3200" dirty="0" err="1" smtClean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শ্রমের</a:t>
            </a:r>
            <a:r>
              <a:rPr lang="en-US" sz="3200" dirty="0" smtClean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মর্যাদা</a:t>
            </a:r>
            <a:r>
              <a:rPr lang="en-US" sz="3200" dirty="0" smtClean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বলতে</a:t>
            </a:r>
            <a:r>
              <a:rPr lang="en-US" sz="3200" dirty="0" smtClean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3200" dirty="0" smtClean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বুঝ</a:t>
            </a:r>
            <a:r>
              <a:rPr lang="en-US" sz="3200" dirty="0" smtClean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?</a:t>
            </a:r>
          </a:p>
          <a:p>
            <a:r>
              <a:rPr lang="en-US" sz="3200" dirty="0" smtClean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৩। </a:t>
            </a:r>
            <a:r>
              <a:rPr lang="en-US" sz="3200" dirty="0" err="1" smtClean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আইনের</a:t>
            </a:r>
            <a:r>
              <a:rPr lang="en-US" sz="3200" dirty="0" smtClean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শাসন</a:t>
            </a:r>
            <a:r>
              <a:rPr lang="en-US" sz="3200" dirty="0" smtClean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বলতে</a:t>
            </a:r>
            <a:r>
              <a:rPr lang="en-US" sz="3200" dirty="0" smtClean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3200" dirty="0" smtClean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বুঝ</a:t>
            </a:r>
            <a:r>
              <a:rPr lang="en-US" sz="3200" dirty="0" smtClean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?</a:t>
            </a:r>
          </a:p>
          <a:p>
            <a:r>
              <a:rPr lang="en-US" sz="3200" dirty="0" smtClean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৪। </a:t>
            </a:r>
            <a:r>
              <a:rPr lang="en-US" sz="3200" dirty="0" err="1" smtClean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নৈতিক</a:t>
            </a:r>
            <a:r>
              <a:rPr lang="en-US" sz="3200" dirty="0" smtClean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মূল্যবোধ</a:t>
            </a:r>
            <a:r>
              <a:rPr lang="en-US" sz="3200" dirty="0" smtClean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বলতে</a:t>
            </a:r>
            <a:r>
              <a:rPr lang="en-US" sz="3200" dirty="0" smtClean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3200" dirty="0" smtClean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বুঝ</a:t>
            </a:r>
            <a:r>
              <a:rPr lang="en-US" sz="3200" dirty="0" smtClean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?</a:t>
            </a:r>
          </a:p>
          <a:p>
            <a:r>
              <a:rPr lang="en-US" sz="3200" dirty="0" smtClean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৫। </a:t>
            </a:r>
            <a:r>
              <a:rPr lang="en-US" sz="3200" dirty="0" err="1" smtClean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সামাজিক</a:t>
            </a:r>
            <a:r>
              <a:rPr lang="en-US" sz="3200" dirty="0" smtClean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মূল্যবোধ</a:t>
            </a:r>
            <a:r>
              <a:rPr lang="en-US" sz="3200" dirty="0" smtClean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বলতে</a:t>
            </a:r>
            <a:r>
              <a:rPr lang="en-US" sz="3200" dirty="0" smtClean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3200" dirty="0" smtClean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বুঝ</a:t>
            </a:r>
            <a:r>
              <a:rPr lang="en-US" sz="3200" dirty="0" smtClean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?</a:t>
            </a:r>
            <a:endParaRPr lang="en-US" sz="3200" dirty="0">
              <a:solidFill>
                <a:srgbClr val="FFC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15663"/>
            <a:ext cx="12192000" cy="32877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074309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13631" y="0"/>
            <a:ext cx="1158641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60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বাড়ির কাজঃ-</a:t>
            </a:r>
            <a:endParaRPr lang="en-US" sz="6000" dirty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6211669"/>
            <a:ext cx="121919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 smtClean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মূল্যবোধের</a:t>
            </a:r>
            <a:r>
              <a:rPr lang="en-US" sz="3600" dirty="0" smtClean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উপাদান</a:t>
            </a:r>
            <a:r>
              <a:rPr lang="en-US" sz="3600" dirty="0" smtClean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সমূহ</a:t>
            </a:r>
            <a:r>
              <a:rPr lang="en-US" sz="3600" dirty="0" smtClean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3600" dirty="0" smtClean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bn-IN" sz="3600" dirty="0" smtClean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এ বিষয়ে একটি প্রতিবেদন লিখে জমা দিবা।</a:t>
            </a:r>
            <a:endParaRPr lang="en-US" sz="3600" dirty="0">
              <a:solidFill>
                <a:srgbClr val="FFC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015663"/>
            <a:ext cx="12192000" cy="51960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791782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1564" y="0"/>
            <a:ext cx="12233564" cy="6858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720436" y="152400"/>
            <a:ext cx="10931237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IN" sz="96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সবাইকে ধন্যবাদ</a:t>
            </a:r>
            <a:endParaRPr lang="en-US" sz="9600" dirty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1160064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22872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456580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715894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178328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446872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345662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197411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147</TotalTime>
  <Words>389</Words>
  <Application>Microsoft Office PowerPoint</Application>
  <PresentationFormat>Widescreen</PresentationFormat>
  <Paragraphs>62</Paragraphs>
  <Slides>25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1" baseType="lpstr">
      <vt:lpstr>Arial</vt:lpstr>
      <vt:lpstr>Calibri</vt:lpstr>
      <vt:lpstr>Century Gothic</vt:lpstr>
      <vt:lpstr>NikoshBAN</vt:lpstr>
      <vt:lpstr>Wingdings 3</vt:lpstr>
      <vt:lpstr>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Azharul Islam</dc:creator>
  <cp:lastModifiedBy>Azharul Islam</cp:lastModifiedBy>
  <cp:revision>22</cp:revision>
  <dcterms:created xsi:type="dcterms:W3CDTF">2020-12-29T11:53:02Z</dcterms:created>
  <dcterms:modified xsi:type="dcterms:W3CDTF">2021-02-14T19:10:50Z</dcterms:modified>
</cp:coreProperties>
</file>