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56" r:id="rId5"/>
    <p:sldId id="257" r:id="rId6"/>
    <p:sldId id="258" r:id="rId7"/>
    <p:sldId id="259" r:id="rId8"/>
    <p:sldId id="263" r:id="rId9"/>
    <p:sldId id="260" r:id="rId10"/>
    <p:sldId id="261" r:id="rId11"/>
    <p:sldId id="264" r:id="rId12"/>
    <p:sldId id="265" r:id="rId13"/>
    <p:sldId id="269" r:id="rId14"/>
    <p:sldId id="268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99"/>
    <a:srgbClr val="66D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180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505B-0AC7-4B0E-8876-640E58F1951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5CB0-79A3-4492-A37D-5B6CD8B2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476" y="3376245"/>
            <a:ext cx="4806462" cy="2377440"/>
          </a:xfrm>
          <a:prstGeom prst="star12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6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80" y="3723436"/>
            <a:ext cx="4718642" cy="2434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80" y="829143"/>
            <a:ext cx="4718642" cy="243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723436"/>
            <a:ext cx="4605740" cy="240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608521" y="112232"/>
            <a:ext cx="4123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942" y="3204689"/>
            <a:ext cx="2993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5202" y="3216419"/>
            <a:ext cx="35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7915" y="6133416"/>
            <a:ext cx="885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2812" y="6059988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3" y="820118"/>
            <a:ext cx="4357957" cy="242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955965" y="623455"/>
            <a:ext cx="10501744" cy="6144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পৌষমেলা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উৎসব।বাংলা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খাবার।এছাড়াও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নাচ-গানের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11" grpId="0"/>
      <p:bldP spid="12" grpId="0"/>
      <p:bldP spid="10" grpId="0" animBg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366" y="3042856"/>
            <a:ext cx="5855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উদ্‌যাপিত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8719" y="346151"/>
            <a:ext cx="5855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7297" y="1736944"/>
            <a:ext cx="98009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873" y="5068166"/>
            <a:ext cx="2563522" cy="707886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9652" y="5047546"/>
            <a:ext cx="1233031" cy="707886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1940" y="5047546"/>
            <a:ext cx="1970411" cy="707886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পৌষমেলা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9359" y="685496"/>
            <a:ext cx="2460930" cy="76944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02103" y="3158655"/>
            <a:ext cx="1866814" cy="783193"/>
          </a:xfrm>
          <a:prstGeom prst="wedgeRoundRectCallout">
            <a:avLst>
              <a:gd name="adj1" fmla="val -29135"/>
              <a:gd name="adj2" fmla="val 189147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821031" y="3219280"/>
            <a:ext cx="1833515" cy="783193"/>
          </a:xfrm>
          <a:prstGeom prst="wedgeRoundRectCallout">
            <a:avLst>
              <a:gd name="adj1" fmla="val -29135"/>
              <a:gd name="adj2" fmla="val 189147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13625" y="3219280"/>
            <a:ext cx="2028321" cy="783193"/>
          </a:xfrm>
          <a:prstGeom prst="wedgeRoundRectCallout">
            <a:avLst>
              <a:gd name="adj1" fmla="val -29135"/>
              <a:gd name="adj2" fmla="val 189147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09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436" y="2402545"/>
            <a:ext cx="6385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৬6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16" y="3238500"/>
            <a:ext cx="2186207" cy="26464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8500"/>
            <a:ext cx="2102223" cy="27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8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763" y="2593405"/>
            <a:ext cx="531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205" y="3606585"/>
            <a:ext cx="5296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822" y="4749299"/>
            <a:ext cx="5472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2476" y="1144830"/>
            <a:ext cx="199766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96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696" y="3143934"/>
            <a:ext cx="776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839" y="834686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410" y="3662789"/>
            <a:ext cx="86950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8116" y="253161"/>
            <a:ext cx="2121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3836322" y="2359492"/>
            <a:ext cx="2020814" cy="678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03" y="203253"/>
            <a:ext cx="1696849" cy="1743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6435196" y="2350332"/>
            <a:ext cx="2020814" cy="86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31" y="2393429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87" y="203253"/>
            <a:ext cx="1696849" cy="1743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29660">
            <a:off x="-438454" y="2368227"/>
            <a:ext cx="5711252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38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49" y="2002855"/>
            <a:ext cx="1530776" cy="1853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8305" y="24660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আইনুন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হাটুরপাড়া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GB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0851" y="38559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773149" y="116415"/>
            <a:ext cx="2645702" cy="1650742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3099954"/>
            <a:ext cx="11180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১৫.৪.১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উৎসবগুলো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১৫.৪.২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7" y="1316182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48" y="120618"/>
            <a:ext cx="3409379" cy="316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35" y="422031"/>
            <a:ext cx="3038191" cy="28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1" y="1020522"/>
            <a:ext cx="4073237" cy="2331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34" y="3987738"/>
            <a:ext cx="4061074" cy="228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98" y="4053183"/>
            <a:ext cx="4110643" cy="2150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1782" y="166254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3912" y="1401832"/>
            <a:ext cx="497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894" y="2302377"/>
            <a:ext cx="497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2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399" y="1884976"/>
            <a:ext cx="602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48" y="3238500"/>
            <a:ext cx="4180303" cy="2572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055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366654" y="142002"/>
            <a:ext cx="5988410" cy="1161633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এসো</a:t>
            </a:r>
            <a:r>
              <a:rPr lang="en-US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আমরা</a:t>
            </a:r>
            <a:r>
              <a:rPr lang="en-US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কিছু</a:t>
            </a:r>
            <a:r>
              <a:rPr lang="en-US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 </a:t>
            </a:r>
            <a:r>
              <a:rPr lang="en-US" sz="32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ছবি</a:t>
            </a:r>
            <a:r>
              <a:rPr lang="en-US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দেখি</a:t>
            </a:r>
            <a:r>
              <a:rPr lang="en-US" sz="32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। </a:t>
            </a:r>
            <a:endParaRPr lang="en-US" sz="32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"/>
          <a:stretch/>
        </p:blipFill>
        <p:spPr>
          <a:xfrm>
            <a:off x="409550" y="2483233"/>
            <a:ext cx="5428565" cy="27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59" y="2515408"/>
            <a:ext cx="5295900" cy="277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66654" y="5508937"/>
            <a:ext cx="63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939" y="6039852"/>
            <a:ext cx="63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sz="36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6855" y="5901352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107" y="1277182"/>
            <a:ext cx="812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7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420" y="112547"/>
            <a:ext cx="6641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2" y="4188666"/>
            <a:ext cx="3652687" cy="223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/>
          <a:stretch/>
        </p:blipFill>
        <p:spPr>
          <a:xfrm>
            <a:off x="4052697" y="1223204"/>
            <a:ext cx="4519665" cy="2456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301722" y="3654928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7636" y="6287338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7192" y="412196"/>
            <a:ext cx="793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এসো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আমরা</a:t>
            </a:r>
            <a:r>
              <a:rPr lang="en-US" sz="36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আরও</a:t>
            </a:r>
            <a:r>
              <a:rPr lang="en-US" sz="3600" b="1" dirty="0" smtClean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কিছু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ছবি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দেখি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ahnschrift SemiBold" panose="020B0502040204020203" pitchFamily="34" charset="0"/>
              </a:rPr>
              <a:t>।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9" y="1207085"/>
            <a:ext cx="3739508" cy="247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51" y="1207085"/>
            <a:ext cx="3333116" cy="249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009738" y="3574719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মঙ্গলযাত্রা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1709" y="3938540"/>
            <a:ext cx="296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39118" y="3615374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পান্তা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19" y="4306220"/>
            <a:ext cx="3441224" cy="215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8440417" y="4221050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66486" y="6218802"/>
            <a:ext cx="2858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8225" y="321812"/>
            <a:ext cx="850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অনুষ্ঠানগুলোর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8109" y="381794"/>
            <a:ext cx="665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4082819" y="4427144"/>
            <a:ext cx="4400099" cy="1264980"/>
          </a:xfrm>
          <a:prstGeom prst="cloud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704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1"/>
      <p:bldP spid="16" grpId="0"/>
      <p:bldP spid="16" grpId="1"/>
      <p:bldP spid="19" grpId="0"/>
      <p:bldP spid="21" grpId="0"/>
      <p:bldP spid="24" grpId="0"/>
      <p:bldP spid="25" grpId="0"/>
      <p:bldP spid="25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5224" y="348734"/>
            <a:ext cx="5046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1" y="1199498"/>
            <a:ext cx="3477602" cy="231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41" y="4088333"/>
            <a:ext cx="3394191" cy="208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97" y="1279059"/>
            <a:ext cx="3708225" cy="2238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/>
          <a:stretch/>
        </p:blipFill>
        <p:spPr>
          <a:xfrm>
            <a:off x="8107877" y="1279059"/>
            <a:ext cx="3779324" cy="229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12785"/>
          <a:stretch/>
        </p:blipFill>
        <p:spPr>
          <a:xfrm>
            <a:off x="400078" y="4088333"/>
            <a:ext cx="3402128" cy="201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/>
          <a:stretch/>
        </p:blipFill>
        <p:spPr>
          <a:xfrm>
            <a:off x="4119797" y="4113431"/>
            <a:ext cx="3708225" cy="201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46258" y="3399167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3860" y="346710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হাঁড়ি-পাতিল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37313" y="3467100"/>
            <a:ext cx="920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9456" y="6185807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46520" y="6126036"/>
            <a:ext cx="3010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7313" y="610093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মুড়কি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32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50" y="1863996"/>
            <a:ext cx="4608136" cy="2542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8341" y="612344"/>
            <a:ext cx="3735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8341" y="5196702"/>
            <a:ext cx="3700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341" y="4967187"/>
            <a:ext cx="3889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1" y="1819446"/>
            <a:ext cx="4678255" cy="2631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91878" y="4822477"/>
            <a:ext cx="10362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12317"/>
          <a:stretch/>
        </p:blipFill>
        <p:spPr>
          <a:xfrm>
            <a:off x="6478291" y="1405494"/>
            <a:ext cx="4941725" cy="3147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4134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42826 0.006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30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375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 SemiBold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</dc:creator>
  <cp:lastModifiedBy>Romon</cp:lastModifiedBy>
  <cp:revision>58</cp:revision>
  <dcterms:created xsi:type="dcterms:W3CDTF">2021-02-14T08:06:11Z</dcterms:created>
  <dcterms:modified xsi:type="dcterms:W3CDTF">2021-02-15T10:59:56Z</dcterms:modified>
</cp:coreProperties>
</file>