
<file path=[Content_Types].xml><?xml version="1.0" encoding="utf-8"?>
<Types xmlns="http://schemas.openxmlformats.org/package/2006/content-types">
  <Default Extension="jfif" ContentType="image/jpeg"/>
  <Default Extension="png" ContentType="image/png"/>
  <Default Extension="webm" ContentType="audio/webm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39"/>
  </p:notesMasterIdLst>
  <p:sldIdLst>
    <p:sldId id="333" r:id="rId2"/>
    <p:sldId id="334" r:id="rId3"/>
    <p:sldId id="335" r:id="rId4"/>
    <p:sldId id="415" r:id="rId5"/>
    <p:sldId id="416" r:id="rId6"/>
    <p:sldId id="417" r:id="rId7"/>
    <p:sldId id="418" r:id="rId8"/>
    <p:sldId id="419" r:id="rId9"/>
    <p:sldId id="420" r:id="rId10"/>
    <p:sldId id="379" r:id="rId11"/>
    <p:sldId id="339" r:id="rId12"/>
    <p:sldId id="340" r:id="rId13"/>
    <p:sldId id="424" r:id="rId14"/>
    <p:sldId id="425" r:id="rId15"/>
    <p:sldId id="421" r:id="rId16"/>
    <p:sldId id="426" r:id="rId17"/>
    <p:sldId id="405" r:id="rId18"/>
    <p:sldId id="430" r:id="rId19"/>
    <p:sldId id="431" r:id="rId20"/>
    <p:sldId id="432" r:id="rId21"/>
    <p:sldId id="433" r:id="rId22"/>
    <p:sldId id="434" r:id="rId23"/>
    <p:sldId id="429" r:id="rId24"/>
    <p:sldId id="435" r:id="rId25"/>
    <p:sldId id="437" r:id="rId26"/>
    <p:sldId id="406" r:id="rId27"/>
    <p:sldId id="436" r:id="rId28"/>
    <p:sldId id="407" r:id="rId29"/>
    <p:sldId id="408" r:id="rId30"/>
    <p:sldId id="439" r:id="rId31"/>
    <p:sldId id="440" r:id="rId32"/>
    <p:sldId id="441" r:id="rId33"/>
    <p:sldId id="442" r:id="rId34"/>
    <p:sldId id="443" r:id="rId35"/>
    <p:sldId id="377" r:id="rId36"/>
    <p:sldId id="378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  <a:srgbClr val="993366"/>
    <a:srgbClr val="1F03ED"/>
    <a:srgbClr val="FF0000"/>
    <a:srgbClr val="00F0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B7F5D-1A99-4FD2-861F-ACD0D3F833BF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8833B-54E2-47CC-ABBB-0030F898A7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9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821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0F368-962F-41CC-B80E-522826C5D5A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883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0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8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2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8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721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87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05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43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76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241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4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DE4E13-199F-4A58-A2FC-4469B9D9F1C0}" type="datetimeFigureOut">
              <a:rPr lang="en-US" smtClean="0"/>
              <a:pPr/>
              <a:t>16-Feb-21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0901A00E-F7EB-4364-9607-A8C4AAFC3E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415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jpe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jpe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mafizuldmc@gmail.com" TargetMode="Externa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p4"/><Relationship Id="rId7" Type="http://schemas.openxmlformats.org/officeDocument/2006/relationships/image" Target="../media/image2.jpeg"/><Relationship Id="rId12" Type="http://schemas.openxmlformats.org/officeDocument/2006/relationships/image" Target="../media/image21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image" Target="../media/image1.jpeg"/><Relationship Id="rId11" Type="http://schemas.openxmlformats.org/officeDocument/2006/relationships/image" Target="../media/image20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9.jpg"/><Relationship Id="rId4" Type="http://schemas.openxmlformats.org/officeDocument/2006/relationships/video" Target="../media/media2.mp4"/><Relationship Id="rId9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4.webm"/><Relationship Id="rId7" Type="http://schemas.openxmlformats.org/officeDocument/2006/relationships/image" Target="../media/image2.jpeg"/><Relationship Id="rId12" Type="http://schemas.openxmlformats.org/officeDocument/2006/relationships/image" Target="../media/image21.png"/><Relationship Id="rId2" Type="http://schemas.openxmlformats.org/officeDocument/2006/relationships/audio" Target="../media/media3.webm"/><Relationship Id="rId1" Type="http://schemas.microsoft.com/office/2007/relationships/media" Target="../media/media3.webm"/><Relationship Id="rId6" Type="http://schemas.openxmlformats.org/officeDocument/2006/relationships/image" Target="../media/image1.jpeg"/><Relationship Id="rId11" Type="http://schemas.openxmlformats.org/officeDocument/2006/relationships/image" Target="../media/image22.jpg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8.jpg"/><Relationship Id="rId4" Type="http://schemas.openxmlformats.org/officeDocument/2006/relationships/audio" Target="../media/media4.webm"/><Relationship Id="rId9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microsoft.com/office/2007/relationships/media" Target="../media/media6.mp4"/><Relationship Id="rId7" Type="http://schemas.openxmlformats.org/officeDocument/2006/relationships/image" Target="../media/image3.jpeg"/><Relationship Id="rId2" Type="http://schemas.microsoft.com/office/2007/relationships/media" Target="../media/media5.mp4"/><Relationship Id="rId1" Type="http://schemas.openxmlformats.org/officeDocument/2006/relationships/video" Target="NULL" TargetMode="External"/><Relationship Id="rId6" Type="http://schemas.openxmlformats.org/officeDocument/2006/relationships/image" Target="../media/image2.jpeg"/><Relationship Id="rId11" Type="http://schemas.openxmlformats.org/officeDocument/2006/relationships/image" Target="../media/image21.png"/><Relationship Id="rId5" Type="http://schemas.openxmlformats.org/officeDocument/2006/relationships/image" Target="../media/image1.jpeg"/><Relationship Id="rId10" Type="http://schemas.openxmlformats.org/officeDocument/2006/relationships/image" Target="../media/image16.jp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2.jpeg"/><Relationship Id="rId7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2.jpeg"/><Relationship Id="rId7" Type="http://schemas.openxmlformats.org/officeDocument/2006/relationships/image" Target="../media/image2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10" Type="http://schemas.openxmlformats.org/officeDocument/2006/relationships/image" Target="../media/image12.jfif"/><Relationship Id="rId4" Type="http://schemas.openxmlformats.org/officeDocument/2006/relationships/image" Target="../media/image3.jpeg"/><Relationship Id="rId9" Type="http://schemas.openxmlformats.org/officeDocument/2006/relationships/image" Target="../media/image1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fif"/><Relationship Id="rId3" Type="http://schemas.openxmlformats.org/officeDocument/2006/relationships/image" Target="../media/image2.jpeg"/><Relationship Id="rId7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27.jpg"/><Relationship Id="rId5" Type="http://schemas.openxmlformats.org/officeDocument/2006/relationships/image" Target="../media/image4.jpeg"/><Relationship Id="rId10" Type="http://schemas.openxmlformats.org/officeDocument/2006/relationships/image" Target="../media/image26.jpg"/><Relationship Id="rId4" Type="http://schemas.openxmlformats.org/officeDocument/2006/relationships/image" Target="../media/image3.jpeg"/><Relationship Id="rId9" Type="http://schemas.openxmlformats.org/officeDocument/2006/relationships/image" Target="../media/image25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.jpeg"/><Relationship Id="rId7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32.jpg"/><Relationship Id="rId5" Type="http://schemas.openxmlformats.org/officeDocument/2006/relationships/image" Target="../media/image4.jpeg"/><Relationship Id="rId10" Type="http://schemas.openxmlformats.org/officeDocument/2006/relationships/image" Target="../media/image31.jpg"/><Relationship Id="rId4" Type="http://schemas.openxmlformats.org/officeDocument/2006/relationships/image" Target="../media/image3.jpeg"/><Relationship Id="rId9" Type="http://schemas.openxmlformats.org/officeDocument/2006/relationships/image" Target="../media/image30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f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8" y="228601"/>
            <a:ext cx="11526983" cy="617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859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ard 2"/>
          <p:cNvSpPr/>
          <p:nvPr/>
        </p:nvSpPr>
        <p:spPr>
          <a:xfrm>
            <a:off x="609600" y="152400"/>
            <a:ext cx="10668000" cy="1143000"/>
          </a:xfrm>
          <a:prstGeom prst="flowChartPunchedCard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পরফিরির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285999" y="1447800"/>
            <a:ext cx="1482213" cy="8382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218741" y="13689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285999" y="25908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285999" y="36576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285999" y="47244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286000" y="5715000"/>
            <a:ext cx="1482213" cy="702269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Explosion 2 7"/>
          <p:cNvSpPr/>
          <p:nvPr/>
        </p:nvSpPr>
        <p:spPr>
          <a:xfrm>
            <a:off x="4218741" y="24357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Explosion 2 7"/>
          <p:cNvSpPr/>
          <p:nvPr/>
        </p:nvSpPr>
        <p:spPr>
          <a:xfrm>
            <a:off x="4191001" y="3502586"/>
            <a:ext cx="74675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বিভেদক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Explosion 2 7"/>
          <p:cNvSpPr/>
          <p:nvPr/>
        </p:nvSpPr>
        <p:spPr>
          <a:xfrm>
            <a:off x="4218741" y="4569386"/>
            <a:ext cx="48767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Explosion 2 7"/>
          <p:cNvSpPr/>
          <p:nvPr/>
        </p:nvSpPr>
        <p:spPr>
          <a:xfrm>
            <a:off x="4218741" y="5636186"/>
            <a:ext cx="48767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21" name="Flowchart: Merge 20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2" name="Flowchart: Merge 21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4" name="Flowchart: Merge 23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44824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7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2743200" y="381000"/>
            <a:ext cx="8153400" cy="2226718"/>
          </a:xfrm>
          <a:prstGeom prst="cloud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en-US" sz="9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964586" y="2725023"/>
            <a:ext cx="3200400" cy="2286000"/>
          </a:xfrm>
          <a:prstGeom prst="rightArrow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endParaRPr lang="en-US" sz="66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01225" y="2580009"/>
            <a:ext cx="6731614" cy="3355088"/>
          </a:xfrm>
          <a:solidFill>
            <a:srgbClr val="000099"/>
          </a:solidFill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algn="ctr"/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9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9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83032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>
          <a:xfrm>
            <a:off x="2209800" y="685800"/>
            <a:ext cx="2819400" cy="5486400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nip Single Corner Rectangle 10"/>
          <p:cNvSpPr/>
          <p:nvPr/>
        </p:nvSpPr>
        <p:spPr>
          <a:xfrm>
            <a:off x="5171208" y="1143000"/>
            <a:ext cx="2372592" cy="4648200"/>
          </a:xfrm>
          <a:prstGeom prst="snip1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6-Point Star 14"/>
          <p:cNvSpPr/>
          <p:nvPr/>
        </p:nvSpPr>
        <p:spPr>
          <a:xfrm rot="10800000" flipV="1">
            <a:off x="1981200" y="380999"/>
            <a:ext cx="8077200" cy="1471179"/>
          </a:xfrm>
          <a:prstGeom prst="star6">
            <a:avLst/>
          </a:prstGeom>
          <a:solidFill>
            <a:srgbClr val="000099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20637" y="1887911"/>
            <a:ext cx="7128163" cy="10076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60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3005978"/>
            <a:ext cx="10961608" cy="1185022"/>
          </a:xfrm>
          <a:prstGeom prst="rect">
            <a:avLst/>
          </a:prstGeom>
          <a:solidFill>
            <a:srgbClr val="CC00CC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বিভেদক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2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3" name="Flowchart: Merge 12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8" name="Flowchart: Merge 17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533400" y="4301378"/>
            <a:ext cx="10961608" cy="1870822"/>
          </a:xfrm>
          <a:prstGeom prst="rect">
            <a:avLst/>
          </a:prstGeom>
          <a:solidFill>
            <a:srgbClr val="000099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83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  <p:bldP spid="9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Bevel 13"/>
          <p:cNvSpPr/>
          <p:nvPr/>
        </p:nvSpPr>
        <p:spPr>
          <a:xfrm>
            <a:off x="609600" y="457199"/>
            <a:ext cx="11049000" cy="5691867"/>
          </a:xfrm>
          <a:prstGeom prst="bevel">
            <a:avLst>
              <a:gd name="adj" fmla="val 4419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যুক্তিবিদ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পরফিরি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সদর্থক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যুক্তিবাক্যে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1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Card 2"/>
          <p:cNvSpPr/>
          <p:nvPr/>
        </p:nvSpPr>
        <p:spPr>
          <a:xfrm>
            <a:off x="609600" y="152400"/>
            <a:ext cx="10668000" cy="1143000"/>
          </a:xfrm>
          <a:prstGeom prst="flowChartPunchedCard">
            <a:avLst/>
          </a:prstGeom>
          <a:solidFill>
            <a:srgbClr val="0070C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পরফিরির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বিধেয়ক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পাঁচ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285999" y="1447800"/>
            <a:ext cx="1482213" cy="8382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</a:t>
            </a:r>
            <a:endParaRPr lang="en-US" sz="6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4218741" y="13689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Pentagon 8"/>
          <p:cNvSpPr/>
          <p:nvPr/>
        </p:nvSpPr>
        <p:spPr>
          <a:xfrm>
            <a:off x="2285999" y="25908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02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2285999" y="36576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03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5" name="Pentagon 14"/>
          <p:cNvSpPr/>
          <p:nvPr/>
        </p:nvSpPr>
        <p:spPr>
          <a:xfrm>
            <a:off x="2285999" y="4724400"/>
            <a:ext cx="1482213" cy="685800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Pentagon 10"/>
          <p:cNvSpPr/>
          <p:nvPr/>
        </p:nvSpPr>
        <p:spPr>
          <a:xfrm>
            <a:off x="2286000" y="5715000"/>
            <a:ext cx="1482213" cy="702269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05</a:t>
            </a:r>
            <a:endParaRPr lang="en-US" sz="7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Explosion 2 7"/>
          <p:cNvSpPr/>
          <p:nvPr/>
        </p:nvSpPr>
        <p:spPr>
          <a:xfrm>
            <a:off x="4218741" y="2435786"/>
            <a:ext cx="469665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Explosion 2 7"/>
          <p:cNvSpPr/>
          <p:nvPr/>
        </p:nvSpPr>
        <p:spPr>
          <a:xfrm>
            <a:off x="4191001" y="3502586"/>
            <a:ext cx="74675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বিভেদক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9" name="Explosion 2 7"/>
          <p:cNvSpPr/>
          <p:nvPr/>
        </p:nvSpPr>
        <p:spPr>
          <a:xfrm>
            <a:off x="4218741" y="4569386"/>
            <a:ext cx="48767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0" name="Explosion 2 7"/>
          <p:cNvSpPr/>
          <p:nvPr/>
        </p:nvSpPr>
        <p:spPr>
          <a:xfrm>
            <a:off x="4218741" y="5636186"/>
            <a:ext cx="4876799" cy="993214"/>
          </a:xfrm>
          <a:prstGeom prst="flowChartMultidocumen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অবান্তর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911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1" grpId="0" animBg="1"/>
      <p:bldP spid="17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371600" y="1447800"/>
            <a:ext cx="9906000" cy="3957865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বিভেদক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9600" dirty="0"/>
          </a:p>
        </p:txBody>
      </p:sp>
      <p:grpSp>
        <p:nvGrpSpPr>
          <p:cNvPr id="7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8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9" name="Flowchart: Merge 8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93763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1887479"/>
            <a:ext cx="10972799" cy="4208521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উপজাতিকে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বিভেদক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9" name="Cube 18"/>
          <p:cNvSpPr/>
          <p:nvPr/>
        </p:nvSpPr>
        <p:spPr>
          <a:xfrm>
            <a:off x="2234183" y="415177"/>
            <a:ext cx="7443217" cy="1260619"/>
          </a:xfrm>
          <a:prstGeom prst="cube">
            <a:avLst>
              <a:gd name="adj" fmla="val 7416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বিভেদক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endParaRPr lang="en-US" sz="7200" dirty="0"/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37877335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4800600" y="304800"/>
            <a:ext cx="2667000" cy="1066800"/>
          </a:xfrm>
          <a:prstGeom prst="cube">
            <a:avLst>
              <a:gd name="adj" fmla="val 5749"/>
            </a:avLst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1143000" y="1506682"/>
            <a:ext cx="2209800" cy="990600"/>
          </a:xfrm>
          <a:prstGeom prst="bevel">
            <a:avLst>
              <a:gd name="adj" fmla="val 550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5181600" y="1506682"/>
            <a:ext cx="2209800" cy="990600"/>
          </a:xfrm>
          <a:prstGeom prst="bevel">
            <a:avLst>
              <a:gd name="adj" fmla="val 8304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6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9213273" y="1447800"/>
            <a:ext cx="2209800" cy="990600"/>
          </a:xfrm>
          <a:prstGeom prst="bevel">
            <a:avLst>
              <a:gd name="adj" fmla="val 8304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6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8" name="Flowchart: Merge 1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9" name="Flowchart: Merge 1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0" name="Flowchart: Merge 1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1" name="Flowchart: Merge 2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09" y="2632365"/>
            <a:ext cx="3610791" cy="2640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10" y="2632366"/>
            <a:ext cx="3443340" cy="26407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9" y="2632365"/>
            <a:ext cx="3610791" cy="26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7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1143000" y="1506682"/>
            <a:ext cx="2209800" cy="990600"/>
          </a:xfrm>
          <a:prstGeom prst="bevel">
            <a:avLst>
              <a:gd name="adj" fmla="val 550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5181600" y="1506682"/>
            <a:ext cx="2209800" cy="990600"/>
          </a:xfrm>
          <a:prstGeom prst="bevel">
            <a:avLst>
              <a:gd name="adj" fmla="val 8304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endParaRPr lang="en-US" sz="6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9213273" y="1447800"/>
            <a:ext cx="2209800" cy="990600"/>
          </a:xfrm>
          <a:prstGeom prst="bevel">
            <a:avLst>
              <a:gd name="adj" fmla="val 8304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endParaRPr lang="en-US" sz="6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8" name="Flowchart: Merge 1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9" name="Flowchart: Merge 1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0" name="Flowchart: Merge 1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1" name="Flowchart: Merge 2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09" y="2862753"/>
            <a:ext cx="3610791" cy="218001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10" y="2697710"/>
            <a:ext cx="3443340" cy="251010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77" y="2632365"/>
            <a:ext cx="3521054" cy="26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8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8001000" y="4927438"/>
            <a:ext cx="2209800" cy="990600"/>
          </a:xfrm>
          <a:prstGeom prst="bevel">
            <a:avLst>
              <a:gd name="adj" fmla="val 550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8" name="Flowchart: Merge 1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9" name="Flowchart: Merge 1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0" name="Flowchart: Merge 1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1" name="Flowchart: Merge 2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689" y="734009"/>
            <a:ext cx="5376319" cy="3932029"/>
          </a:xfrm>
          <a:prstGeom prst="rect">
            <a:avLst/>
          </a:prstGeom>
        </p:spPr>
      </p:pic>
      <p:sp>
        <p:nvSpPr>
          <p:cNvPr id="26" name="Can 25"/>
          <p:cNvSpPr/>
          <p:nvPr/>
        </p:nvSpPr>
        <p:spPr>
          <a:xfrm>
            <a:off x="1447800" y="4941293"/>
            <a:ext cx="3505200" cy="1063397"/>
          </a:xfrm>
          <a:prstGeom prst="can">
            <a:avLst>
              <a:gd name="adj" fmla="val 6818"/>
            </a:avLst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928011" y="760877"/>
            <a:ext cx="4214638" cy="4062754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4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1652018" y="2240280"/>
            <a:ext cx="4999482" cy="32833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5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মফিজুল</a:t>
            </a:r>
            <a:r>
              <a:rPr lang="en-US" sz="356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564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</a:t>
            </a:r>
            <a:endParaRPr lang="bn-BD" sz="356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দর্শন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bn-BD" sz="291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আলহাজ্ব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জোবেদা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খাতুন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মহিলা</a:t>
            </a:r>
            <a:r>
              <a:rPr lang="en-US" sz="2592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92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592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দেবিদ্বার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916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bn-BD" sz="291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916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916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মোবাইল-</a:t>
            </a:r>
            <a:r>
              <a:rPr lang="en-US" sz="2916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০১৮১৯৬০৯৫২২</a:t>
            </a:r>
          </a:p>
          <a:p>
            <a:pPr algn="ctr"/>
            <a:r>
              <a:rPr lang="en-US" sz="19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E-mail: </a:t>
            </a:r>
            <a:r>
              <a:rPr lang="en-US" sz="1944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mafizuldmc@gmail.com</a:t>
            </a:r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1944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000253" y="777241"/>
            <a:ext cx="3876914" cy="10673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69438" tIns="34718" rIns="69438" bIns="34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48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48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8" y="2240280"/>
            <a:ext cx="3718561" cy="3474720"/>
          </a:xfrm>
          <a:prstGeom prst="rect">
            <a:avLst/>
          </a:prstGeom>
        </p:spPr>
      </p:pic>
      <p:grpSp>
        <p:nvGrpSpPr>
          <p:cNvPr id="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8" name="Flowchart: Merge 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83469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8" name="Flowchart: Merge 1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9" name="Flowchart: Merge 1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0" name="Flowchart: Merge 1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1" name="Flowchart: Merge 2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9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19" y="673836"/>
            <a:ext cx="4491669" cy="2526564"/>
          </a:xfrm>
          <a:prstGeom prst="rect">
            <a:avLst/>
          </a:prstGeom>
        </p:spPr>
      </p:pic>
      <p:sp>
        <p:nvSpPr>
          <p:cNvPr id="14" name="Can 13"/>
          <p:cNvSpPr/>
          <p:nvPr/>
        </p:nvSpPr>
        <p:spPr>
          <a:xfrm>
            <a:off x="8767969" y="1479918"/>
            <a:ext cx="2727039" cy="914400"/>
          </a:xfrm>
          <a:prstGeom prst="can">
            <a:avLst>
              <a:gd name="adj" fmla="val 3788"/>
            </a:avLst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হাম্বাডাক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3630829"/>
            <a:ext cx="4570108" cy="2526564"/>
          </a:xfrm>
          <a:prstGeom prst="rect">
            <a:avLst/>
          </a:prstGeom>
        </p:spPr>
      </p:pic>
      <p:sp>
        <p:nvSpPr>
          <p:cNvPr id="24" name="Can 23"/>
          <p:cNvSpPr/>
          <p:nvPr/>
        </p:nvSpPr>
        <p:spPr>
          <a:xfrm>
            <a:off x="8767969" y="4436910"/>
            <a:ext cx="2727039" cy="1125689"/>
          </a:xfrm>
          <a:prstGeom prst="can">
            <a:avLst>
              <a:gd name="adj" fmla="val 3788"/>
            </a:avLst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ঘেউ-ঘেউ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গরুর ডাক জংঙ্গলে গাছের ছায়ায়  Cow Mooing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2652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3" name="কুকুরের ঝগড়া ভালবাসা নিয়ে।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61019" y="4038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4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67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89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4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8" name="Flowchart: Merge 1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9" name="Flowchart: Merge 1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0" name="Flowchart: Merge 1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1" name="Flowchart: Merge 2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9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9" y="673836"/>
            <a:ext cx="4570108" cy="2526564"/>
          </a:xfrm>
          <a:prstGeom prst="rect">
            <a:avLst/>
          </a:prstGeom>
        </p:spPr>
      </p:pic>
      <p:sp>
        <p:nvSpPr>
          <p:cNvPr id="14" name="Can 13"/>
          <p:cNvSpPr/>
          <p:nvPr/>
        </p:nvSpPr>
        <p:spPr>
          <a:xfrm>
            <a:off x="8767969" y="1479918"/>
            <a:ext cx="2727039" cy="914400"/>
          </a:xfrm>
          <a:prstGeom prst="can">
            <a:avLst>
              <a:gd name="adj" fmla="val 3788"/>
            </a:avLst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বে-বে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639" y="3633392"/>
            <a:ext cx="4481228" cy="2521438"/>
          </a:xfrm>
          <a:prstGeom prst="rect">
            <a:avLst/>
          </a:prstGeom>
        </p:spPr>
      </p:pic>
      <p:sp>
        <p:nvSpPr>
          <p:cNvPr id="24" name="Can 23"/>
          <p:cNvSpPr/>
          <p:nvPr/>
        </p:nvSpPr>
        <p:spPr>
          <a:xfrm>
            <a:off x="8767969" y="4436910"/>
            <a:ext cx="2727039" cy="1125689"/>
          </a:xfrm>
          <a:prstGeom prst="can">
            <a:avLst>
              <a:gd name="adj" fmla="val 3788"/>
            </a:avLst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মিউ-মিউ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Cat meowing very loud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71441" y="4436910"/>
            <a:ext cx="609600" cy="609600"/>
          </a:xfrm>
          <a:prstGeom prst="rect">
            <a:avLst/>
          </a:prstGeom>
        </p:spPr>
      </p:pic>
      <p:pic>
        <p:nvPicPr>
          <p:cNvPr id="5" name="Goat Sounds Goat Pictures The Sound A Goat Makes Animal Sounds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1594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21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624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4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8" name="Flowchart: Merge 1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9" name="Flowchart: Merge 1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0" name="Flowchart: Merge 1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1" name="Flowchart: Merge 2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8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673836"/>
            <a:ext cx="4267200" cy="2526564"/>
          </a:xfrm>
          <a:prstGeom prst="rect">
            <a:avLst/>
          </a:prstGeom>
        </p:spPr>
      </p:pic>
      <p:sp>
        <p:nvSpPr>
          <p:cNvPr id="14" name="Can 13"/>
          <p:cNvSpPr/>
          <p:nvPr/>
        </p:nvSpPr>
        <p:spPr>
          <a:xfrm>
            <a:off x="8767969" y="1479918"/>
            <a:ext cx="2727039" cy="914400"/>
          </a:xfrm>
          <a:prstGeom prst="can">
            <a:avLst>
              <a:gd name="adj" fmla="val 3788"/>
            </a:avLst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-ক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106" y="3633392"/>
            <a:ext cx="4176294" cy="2521438"/>
          </a:xfrm>
          <a:prstGeom prst="rect">
            <a:avLst/>
          </a:prstGeom>
        </p:spPr>
      </p:pic>
      <p:sp>
        <p:nvSpPr>
          <p:cNvPr id="24" name="Can 23"/>
          <p:cNvSpPr/>
          <p:nvPr/>
        </p:nvSpPr>
        <p:spPr>
          <a:xfrm>
            <a:off x="8767969" y="4436910"/>
            <a:ext cx="2727039" cy="1125689"/>
          </a:xfrm>
          <a:prstGeom prst="can">
            <a:avLst>
              <a:gd name="adj" fmla="val 3788"/>
            </a:avLst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কূহু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Cock call মোরগের ডাক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935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3" name="কোকিলের ডাক শুনলে মন ভালো হয়ে যায়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3">
                  <p14:trim st="5583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03225" y="45893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60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6185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14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be 3"/>
          <p:cNvSpPr/>
          <p:nvPr/>
        </p:nvSpPr>
        <p:spPr>
          <a:xfrm>
            <a:off x="4800600" y="304800"/>
            <a:ext cx="2667000" cy="1066800"/>
          </a:xfrm>
          <a:prstGeom prst="cube">
            <a:avLst>
              <a:gd name="adj" fmla="val 5749"/>
            </a:avLst>
          </a:prstGeom>
          <a:solidFill>
            <a:srgbClr val="0000FF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জীব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1143000" y="1506682"/>
            <a:ext cx="2209800" cy="990600"/>
          </a:xfrm>
          <a:prstGeom prst="bevel">
            <a:avLst>
              <a:gd name="adj" fmla="val 550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5181600" y="1506682"/>
            <a:ext cx="2209800" cy="990600"/>
          </a:xfrm>
          <a:prstGeom prst="bevel">
            <a:avLst>
              <a:gd name="adj" fmla="val 8304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6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9213273" y="1447800"/>
            <a:ext cx="2209800" cy="990600"/>
          </a:xfrm>
          <a:prstGeom prst="bevel">
            <a:avLst>
              <a:gd name="adj" fmla="val 8304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বিড়াল</a:t>
            </a:r>
            <a:endParaRPr lang="en-US" sz="6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Can 9"/>
          <p:cNvSpPr/>
          <p:nvPr/>
        </p:nvSpPr>
        <p:spPr>
          <a:xfrm>
            <a:off x="912480" y="5542623"/>
            <a:ext cx="2588046" cy="1063397"/>
          </a:xfrm>
          <a:prstGeom prst="can">
            <a:avLst>
              <a:gd name="adj" fmla="val 6818"/>
            </a:avLst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Can 10"/>
          <p:cNvSpPr/>
          <p:nvPr/>
        </p:nvSpPr>
        <p:spPr>
          <a:xfrm>
            <a:off x="4534397" y="5526559"/>
            <a:ext cx="2727039" cy="914400"/>
          </a:xfrm>
          <a:prstGeom prst="can">
            <a:avLst>
              <a:gd name="adj" fmla="val 3788"/>
            </a:avLst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হাম্বাডাক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Can 11"/>
          <p:cNvSpPr/>
          <p:nvPr/>
        </p:nvSpPr>
        <p:spPr>
          <a:xfrm>
            <a:off x="8783942" y="5609838"/>
            <a:ext cx="2798457" cy="914400"/>
          </a:xfrm>
          <a:prstGeom prst="can">
            <a:avLst>
              <a:gd name="adj" fmla="val 9849"/>
            </a:avLst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মিউডাক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2743200" y="5168551"/>
            <a:ext cx="457200" cy="6096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6804237" y="5221759"/>
            <a:ext cx="457200" cy="6096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9829800" y="5105400"/>
            <a:ext cx="457200" cy="6096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8" name="Flowchart: Merge 1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9" name="Flowchart: Merge 1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0" name="Flowchart: Merge 1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1" name="Flowchart: Merge 2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09" y="2632365"/>
            <a:ext cx="3610791" cy="264079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10" y="2632366"/>
            <a:ext cx="3443340" cy="26407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9" y="2632365"/>
            <a:ext cx="3610791" cy="26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532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evel 5"/>
          <p:cNvSpPr/>
          <p:nvPr/>
        </p:nvSpPr>
        <p:spPr>
          <a:xfrm>
            <a:off x="1143000" y="1506682"/>
            <a:ext cx="2209800" cy="990600"/>
          </a:xfrm>
          <a:prstGeom prst="bevel">
            <a:avLst>
              <a:gd name="adj" fmla="val 5507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ছাগল</a:t>
            </a:r>
            <a:endParaRPr lang="en-US" sz="6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5181600" y="1506682"/>
            <a:ext cx="2209800" cy="990600"/>
          </a:xfrm>
          <a:prstGeom prst="bevel">
            <a:avLst>
              <a:gd name="adj" fmla="val 8304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কোকিল</a:t>
            </a:r>
            <a:endParaRPr lang="en-US" sz="6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Bevel 7"/>
          <p:cNvSpPr/>
          <p:nvPr/>
        </p:nvSpPr>
        <p:spPr>
          <a:xfrm>
            <a:off x="9213273" y="1447800"/>
            <a:ext cx="2209800" cy="990600"/>
          </a:xfrm>
          <a:prstGeom prst="bevel">
            <a:avLst>
              <a:gd name="adj" fmla="val 8304"/>
            </a:avLst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endParaRPr lang="en-US" sz="60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Can 9"/>
          <p:cNvSpPr/>
          <p:nvPr/>
        </p:nvSpPr>
        <p:spPr>
          <a:xfrm>
            <a:off x="912480" y="5542623"/>
            <a:ext cx="2588046" cy="1063397"/>
          </a:xfrm>
          <a:prstGeom prst="can">
            <a:avLst>
              <a:gd name="adj" fmla="val 6818"/>
            </a:avLst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বে-বে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Can 10"/>
          <p:cNvSpPr/>
          <p:nvPr/>
        </p:nvSpPr>
        <p:spPr>
          <a:xfrm>
            <a:off x="4534397" y="5526559"/>
            <a:ext cx="2727039" cy="914400"/>
          </a:xfrm>
          <a:prstGeom prst="can">
            <a:avLst>
              <a:gd name="adj" fmla="val 3788"/>
            </a:avLst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কূহু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কূহু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2" name="Can 11"/>
          <p:cNvSpPr/>
          <p:nvPr/>
        </p:nvSpPr>
        <p:spPr>
          <a:xfrm>
            <a:off x="8783942" y="5609838"/>
            <a:ext cx="2798457" cy="914400"/>
          </a:xfrm>
          <a:prstGeom prst="can">
            <a:avLst>
              <a:gd name="adj" fmla="val 9849"/>
            </a:avLst>
          </a:prstGeom>
          <a:solidFill>
            <a:srgbClr val="0000FF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ঘেউ-ঘেউ</a:t>
            </a:r>
            <a:endParaRPr lang="en-US" sz="66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Curved Left Arrow 12"/>
          <p:cNvSpPr/>
          <p:nvPr/>
        </p:nvSpPr>
        <p:spPr>
          <a:xfrm>
            <a:off x="2743200" y="5168551"/>
            <a:ext cx="457200" cy="6096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Curved Left Arrow 13"/>
          <p:cNvSpPr/>
          <p:nvPr/>
        </p:nvSpPr>
        <p:spPr>
          <a:xfrm>
            <a:off x="6804237" y="5221759"/>
            <a:ext cx="457200" cy="6096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9829800" y="5105400"/>
            <a:ext cx="457200" cy="609600"/>
          </a:xfrm>
          <a:prstGeom prst="curvedLeftArrow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8" name="Flowchart: Merge 17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9" name="Flowchart: Merge 18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0" name="Flowchart: Merge 19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1" name="Flowchart: Merge 2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209" y="2704466"/>
            <a:ext cx="3610791" cy="26104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10" y="2704466"/>
            <a:ext cx="3443340" cy="261041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9" y="2662346"/>
            <a:ext cx="3610791" cy="266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87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85800" y="1295400"/>
            <a:ext cx="10972799" cy="4569625"/>
          </a:xfrm>
          <a:prstGeom prst="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বিভেদক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অন্তর্গত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সমজাতীয়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3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4" name="Flowchart: Merge 13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6" name="Flowchart: Merge 15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275596623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be 1"/>
          <p:cNvSpPr/>
          <p:nvPr/>
        </p:nvSpPr>
        <p:spPr>
          <a:xfrm>
            <a:off x="2819400" y="457200"/>
            <a:ext cx="6553200" cy="1295400"/>
          </a:xfrm>
          <a:prstGeom prst="cube">
            <a:avLst>
              <a:gd name="adj" fmla="val 9091"/>
            </a:avLst>
          </a:prstGeom>
          <a:solidFill>
            <a:srgbClr val="1F03E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88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609600" y="1524000"/>
            <a:ext cx="10896600" cy="5082022"/>
          </a:xfrm>
          <a:prstGeom prst="horizontalScroll">
            <a:avLst>
              <a:gd name="adj" fmla="val 11137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জাত্যর্থ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জাত্যর্থ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অনিবার্যরুপে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56658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124200" y="304801"/>
            <a:ext cx="6553200" cy="685799"/>
          </a:xfrm>
          <a:prstGeom prst="can">
            <a:avLst>
              <a:gd name="adj" fmla="val 596"/>
            </a:avLst>
          </a:prstGeom>
          <a:solidFill>
            <a:srgbClr val="1F03E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উদারণ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4724400" y="1100662"/>
            <a:ext cx="3198354" cy="209973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81000" y="1752600"/>
            <a:ext cx="3483468" cy="371687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 rot="20047631">
            <a:off x="3667550" y="2641275"/>
            <a:ext cx="1138787" cy="455999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24400" y="3847018"/>
            <a:ext cx="3249614" cy="217278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vel 18"/>
          <p:cNvSpPr/>
          <p:nvPr/>
        </p:nvSpPr>
        <p:spPr>
          <a:xfrm>
            <a:off x="5105400" y="3200399"/>
            <a:ext cx="2677641" cy="646617"/>
          </a:xfrm>
          <a:prstGeom prst="bevel">
            <a:avLst>
              <a:gd name="adj" fmla="val 73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বুদ্ধিবৃত্তি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Bevel 19"/>
          <p:cNvSpPr/>
          <p:nvPr/>
        </p:nvSpPr>
        <p:spPr>
          <a:xfrm>
            <a:off x="5715000" y="6019800"/>
            <a:ext cx="1776001" cy="5334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713370">
            <a:off x="3639903" y="3332574"/>
            <a:ext cx="1213415" cy="504868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7924800" y="1867057"/>
            <a:ext cx="609412" cy="455999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580155" y="1132714"/>
            <a:ext cx="3075126" cy="2028587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5400000">
            <a:off x="10149196" y="2332866"/>
            <a:ext cx="474915" cy="23623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বিচারক্ষমতা</a:t>
            </a:r>
            <a:endParaRPr lang="en-US" sz="44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8001000" y="4885883"/>
            <a:ext cx="609412" cy="455999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8580155" y="3869105"/>
            <a:ext cx="3075126" cy="2134967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5400000">
            <a:off x="10031175" y="5183431"/>
            <a:ext cx="432130" cy="22893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ক্ষুধা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45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447800" y="381000"/>
            <a:ext cx="8610600" cy="2209800"/>
          </a:xfrm>
          <a:prstGeom prst="leftRightArrow">
            <a:avLst>
              <a:gd name="adj1" fmla="val 58777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উপলক্ষণের</a:t>
            </a:r>
            <a:r>
              <a:rPr lang="en-US" sz="8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8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lock Arc 3"/>
          <p:cNvSpPr/>
          <p:nvPr/>
        </p:nvSpPr>
        <p:spPr>
          <a:xfrm>
            <a:off x="2514600" y="2133600"/>
            <a:ext cx="6934200" cy="3048000"/>
          </a:xfrm>
          <a:prstGeom prst="blockArc">
            <a:avLst>
              <a:gd name="adj1" fmla="val 10861787"/>
              <a:gd name="adj2" fmla="val 0"/>
              <a:gd name="adj3" fmla="val 25000"/>
            </a:avLst>
          </a:prstGeom>
          <a:solidFill>
            <a:srgbClr val="9933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laque 5"/>
          <p:cNvSpPr/>
          <p:nvPr/>
        </p:nvSpPr>
        <p:spPr>
          <a:xfrm>
            <a:off x="838200" y="3657599"/>
            <a:ext cx="5105400" cy="2622441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জাতিগত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6" name="Plaque 15"/>
          <p:cNvSpPr/>
          <p:nvPr/>
        </p:nvSpPr>
        <p:spPr>
          <a:xfrm>
            <a:off x="6573437" y="3657599"/>
            <a:ext cx="5105400" cy="2622441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উপজাতিগত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443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514600" y="609600"/>
            <a:ext cx="6705600" cy="1371600"/>
          </a:xfrm>
          <a:prstGeom prst="plaque">
            <a:avLst/>
          </a:prstGeom>
          <a:solidFill>
            <a:srgbClr val="0000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জাতিগত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43000" y="1676400"/>
            <a:ext cx="10363200" cy="4572000"/>
          </a:xfrm>
          <a:prstGeom prst="horizontalScroll">
            <a:avLst>
              <a:gd name="adj" fmla="val 1007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জাত্যর্থ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জাতিগত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9" name="Flowchart: Merge 18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1" name="Flowchart: Merge 2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2" name="Flowchart: Merge 2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1840989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4038600" y="648875"/>
            <a:ext cx="4572000" cy="1301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69438" tIns="34718" rIns="69438" bIns="34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56206" y="2249075"/>
            <a:ext cx="5638801" cy="3790781"/>
          </a:xfrm>
          <a:prstGeom prst="rect">
            <a:avLst/>
          </a:prstGeom>
          <a:solidFill>
            <a:srgbClr val="FFFF00"/>
          </a:solidFill>
          <a:ln>
            <a:noFill/>
            <a:prstDash val="sysDot"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- 1ম </a:t>
            </a:r>
            <a:r>
              <a:rPr lang="en-US" sz="6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spcAft>
                <a:spcPts val="486"/>
              </a:spcAft>
            </a:pP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86"/>
              </a:spcAft>
            </a:pPr>
            <a:r>
              <a:rPr lang="en-US" sz="7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বিধেয়ক</a:t>
            </a:r>
            <a:endParaRPr lang="en-US" sz="7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Aft>
                <a:spcPts val="486"/>
              </a:spcAft>
            </a:pP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লক্ষণ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উপলক্ষণ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5562600" y="1785385"/>
            <a:ext cx="163950" cy="4177188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58"/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60473"/>
            <a:ext cx="4355066" cy="38979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1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6" name="Flowchart: Merge 1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7" name="Flowchart: Merge 1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8" name="Flowchart: Merge 1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9" name="Flowchart: Merge 18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7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524478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124200" y="304801"/>
            <a:ext cx="6553200" cy="685799"/>
          </a:xfrm>
          <a:prstGeom prst="can">
            <a:avLst>
              <a:gd name="adj" fmla="val 596"/>
            </a:avLst>
          </a:prstGeom>
          <a:solidFill>
            <a:srgbClr val="1F03E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07223" y="1043422"/>
            <a:ext cx="3483468" cy="235423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914875" y="2083263"/>
            <a:ext cx="670273" cy="455999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85148" y="1100979"/>
            <a:ext cx="3395070" cy="229667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 rot="5400000">
            <a:off x="7738464" y="1754017"/>
            <a:ext cx="1404353" cy="990600"/>
          </a:xfrm>
          <a:prstGeom prst="cube">
            <a:avLst>
              <a:gd name="adj" fmla="val 94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9606155" y="1821632"/>
            <a:ext cx="2228790" cy="979259"/>
          </a:xfrm>
          <a:prstGeom prst="cube">
            <a:avLst>
              <a:gd name="adj" fmla="val 94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জীববৃত্তি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ube 25"/>
          <p:cNvSpPr/>
          <p:nvPr/>
        </p:nvSpPr>
        <p:spPr>
          <a:xfrm rot="5400000">
            <a:off x="2338988" y="1704656"/>
            <a:ext cx="2228790" cy="979259"/>
          </a:xfrm>
          <a:prstGeom prst="cube">
            <a:avLst>
              <a:gd name="adj" fmla="val 94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8930927" y="2083263"/>
            <a:ext cx="670273" cy="455999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200" y="3664294"/>
            <a:ext cx="2729345" cy="2134967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137590" y="5826403"/>
            <a:ext cx="1496937" cy="6767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ক্ষুধা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76600" y="3664294"/>
            <a:ext cx="2729345" cy="2134967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185590" y="5826403"/>
            <a:ext cx="1496937" cy="6767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তৃষ্ণা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72200" y="3664294"/>
            <a:ext cx="2729345" cy="2134967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705600" y="5870925"/>
            <a:ext cx="1496937" cy="6767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নিদ্রা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067800" y="3664294"/>
            <a:ext cx="2729345" cy="2134967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906000" y="5826403"/>
            <a:ext cx="1496937" cy="6767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মরণ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9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8" grpId="0" animBg="1"/>
      <p:bldP spid="20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que 1"/>
          <p:cNvSpPr/>
          <p:nvPr/>
        </p:nvSpPr>
        <p:spPr>
          <a:xfrm>
            <a:off x="2514600" y="609600"/>
            <a:ext cx="7162800" cy="1371600"/>
          </a:xfrm>
          <a:prstGeom prst="plaque">
            <a:avLst/>
          </a:prstGeom>
          <a:solidFill>
            <a:srgbClr val="000099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উপজাতিগত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80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1143000" y="1676400"/>
            <a:ext cx="10363200" cy="4572000"/>
          </a:xfrm>
          <a:prstGeom prst="horizontalScroll">
            <a:avLst>
              <a:gd name="adj" fmla="val 10076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বিভেদক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উপজাতিগত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7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9" name="Flowchart: Merge 18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1" name="Flowchart: Merge 2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2" name="Flowchart: Merge 2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23" name="Flowchart: Merge 2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02237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3124200" y="304801"/>
            <a:ext cx="6553200" cy="685799"/>
          </a:xfrm>
          <a:prstGeom prst="can">
            <a:avLst>
              <a:gd name="adj" fmla="val 596"/>
            </a:avLst>
          </a:prstGeom>
          <a:solidFill>
            <a:srgbClr val="1F03ED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endParaRPr lang="en-US" sz="60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407223" y="1043422"/>
            <a:ext cx="3483468" cy="2354232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3914875" y="2083263"/>
            <a:ext cx="670273" cy="455999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585148" y="1100979"/>
            <a:ext cx="3395070" cy="2296676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 rot="5400000">
            <a:off x="7612595" y="1628149"/>
            <a:ext cx="1656092" cy="990600"/>
          </a:xfrm>
          <a:prstGeom prst="cube">
            <a:avLst>
              <a:gd name="adj" fmla="val 94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9606155" y="1821632"/>
            <a:ext cx="2228790" cy="979259"/>
          </a:xfrm>
          <a:prstGeom prst="cube">
            <a:avLst>
              <a:gd name="adj" fmla="val 94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বুদ্ধিবৃত্তি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Cube 25"/>
          <p:cNvSpPr/>
          <p:nvPr/>
        </p:nvSpPr>
        <p:spPr>
          <a:xfrm rot="5400000">
            <a:off x="2338988" y="1704656"/>
            <a:ext cx="2228790" cy="979259"/>
          </a:xfrm>
          <a:prstGeom prst="cube">
            <a:avLst>
              <a:gd name="adj" fmla="val 941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8930927" y="2083263"/>
            <a:ext cx="670273" cy="455999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457200" y="3664294"/>
            <a:ext cx="2729345" cy="2134967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33400" y="5826403"/>
            <a:ext cx="2653145" cy="6767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বিচার</a:t>
            </a:r>
            <a:r>
              <a:rPr lang="en-US" sz="4800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276600" y="3664294"/>
            <a:ext cx="2729345" cy="2134967"/>
          </a:xfrm>
          <a:prstGeom prst="rect">
            <a:avLst/>
          </a:pr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573440" y="5826403"/>
            <a:ext cx="2337390" cy="6767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নৈতিকতা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172200" y="3664294"/>
            <a:ext cx="2729345" cy="2134967"/>
          </a:xfrm>
          <a:prstGeom prst="rect">
            <a:avLst/>
          </a:pr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6477000" y="5876465"/>
            <a:ext cx="2225327" cy="6767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80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চিন্তাশীলতা 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067800" y="3664294"/>
            <a:ext cx="2729345" cy="2134967"/>
          </a:xfrm>
          <a:prstGeom prst="rect">
            <a:avLst/>
          </a:prstGeom>
          <a:blipFill dpi="0"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9429886" y="5826403"/>
            <a:ext cx="2065122" cy="67673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8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মতামত</a:t>
            </a:r>
            <a:endParaRPr lang="en-US" sz="48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80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7" grpId="0" animBg="1"/>
      <p:bldP spid="18" grpId="0" animBg="1"/>
      <p:bldP spid="20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09600" y="760877"/>
            <a:ext cx="11049000" cy="5845145"/>
          </a:xfrm>
          <a:prstGeom prst="horizontalScroll">
            <a:avLst>
              <a:gd name="adj" fmla="val 8530"/>
            </a:avLst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গুণাবলী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জাত্যর্থ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জাত্যর্থ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অনিবার্যরুপে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নিঃসৃত</a:t>
            </a:r>
            <a:r>
              <a:rPr lang="en-US" sz="66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600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42351392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447800" y="381000"/>
            <a:ext cx="8610600" cy="2209800"/>
          </a:xfrm>
          <a:prstGeom prst="leftRightArrow">
            <a:avLst>
              <a:gd name="adj1" fmla="val 58777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উপলক্ষণের</a:t>
            </a:r>
            <a:r>
              <a:rPr lang="en-US" sz="80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endParaRPr lang="en-US" sz="80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lock Arc 3"/>
          <p:cNvSpPr/>
          <p:nvPr/>
        </p:nvSpPr>
        <p:spPr>
          <a:xfrm>
            <a:off x="2514600" y="2133600"/>
            <a:ext cx="6934200" cy="3048000"/>
          </a:xfrm>
          <a:prstGeom prst="blockArc">
            <a:avLst>
              <a:gd name="adj1" fmla="val 10861787"/>
              <a:gd name="adj2" fmla="val 0"/>
              <a:gd name="adj3" fmla="val 25000"/>
            </a:avLst>
          </a:prstGeom>
          <a:solidFill>
            <a:srgbClr val="993366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Plaque 5"/>
          <p:cNvSpPr/>
          <p:nvPr/>
        </p:nvSpPr>
        <p:spPr>
          <a:xfrm>
            <a:off x="838200" y="3657599"/>
            <a:ext cx="5105400" cy="2622441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জাতিগত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8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9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0" name="Flowchart: Merge 9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1" name="Flowchart: Merge 10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2" name="Flowchart: Merge 11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6" name="Plaque 15"/>
          <p:cNvSpPr/>
          <p:nvPr/>
        </p:nvSpPr>
        <p:spPr>
          <a:xfrm>
            <a:off x="6573437" y="3657599"/>
            <a:ext cx="5105400" cy="2622441"/>
          </a:xfrm>
          <a:prstGeom prst="plaque">
            <a:avLst/>
          </a:prstGeom>
          <a:solidFill>
            <a:srgbClr val="0000FF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উপজাতিগত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endParaRPr lang="en-US" sz="72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0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1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n 1"/>
          <p:cNvSpPr/>
          <p:nvPr/>
        </p:nvSpPr>
        <p:spPr>
          <a:xfrm>
            <a:off x="2133600" y="381000"/>
            <a:ext cx="8001000" cy="1219200"/>
          </a:xfrm>
          <a:prstGeom prst="sun">
            <a:avLst>
              <a:gd name="adj" fmla="val 125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</a:t>
            </a:r>
            <a:r>
              <a:rPr lang="en-US" sz="9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96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799" y="1664018"/>
            <a:ext cx="10515601" cy="108371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799" y="2782669"/>
            <a:ext cx="10648897" cy="955667"/>
          </a:xfrm>
          <a:prstGeom prst="roundRect">
            <a:avLst/>
          </a:prstGeom>
          <a:solidFill>
            <a:srgbClr val="000099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02।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85800" y="3814535"/>
            <a:ext cx="11125200" cy="1070717"/>
          </a:xfrm>
          <a:prstGeom prst="roundRect">
            <a:avLst/>
          </a:prstGeom>
          <a:solidFill>
            <a:srgbClr val="FF3399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03। </a:t>
            </a:r>
            <a:r>
              <a:rPr lang="en-US" sz="5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মরণশীলতা</a:t>
            </a:r>
            <a:r>
              <a:rPr lang="en-US" sz="5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5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5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5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r>
              <a:rPr lang="en-US" sz="5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10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11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12" name="Flowchart: Merge 11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3" name="Flowchart: Merge 12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4" name="Flowchart: Merge 13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5" name="Flowchart: Merge 14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685800" y="4997701"/>
            <a:ext cx="10287000" cy="1174499"/>
          </a:xfrm>
          <a:prstGeom prst="roundRect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04।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উপলক্ষণ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540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dirty="0">
              <a:solidFill>
                <a:sysClr val="windowText" lastClr="00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8083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95600" y="381000"/>
            <a:ext cx="7010400" cy="1600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Folded Corner 1"/>
          <p:cNvSpPr/>
          <p:nvPr/>
        </p:nvSpPr>
        <p:spPr>
          <a:xfrm>
            <a:off x="457200" y="2362200"/>
            <a:ext cx="11277600" cy="3581401"/>
          </a:xfrm>
          <a:prstGeom prst="foldedCorner">
            <a:avLst>
              <a:gd name="adj" fmla="val 11251"/>
            </a:avLst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01।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বিধেয়কের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লক্ষণ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উপলক্ষণের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72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grpSp>
        <p:nvGrpSpPr>
          <p:cNvPr id="5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6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  <p:extLst>
      <p:ext uri="{BB962C8B-B14F-4D97-AF65-F5344CB8AC3E}">
        <p14:creationId xmlns:p14="http://schemas.microsoft.com/office/powerpoint/2010/main" val="153987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52400"/>
            <a:ext cx="8689976" cy="2509213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15300" dirty="0" smtClean="0">
                <a:solidFill>
                  <a:srgbClr val="1F03ED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dirty="0">
              <a:solidFill>
                <a:srgbClr val="1F03ED"/>
              </a:solidFill>
            </a:endParaRPr>
          </a:p>
        </p:txBody>
      </p:sp>
      <p:pic>
        <p:nvPicPr>
          <p:cNvPr id="6" name="Picture 5" descr="51e661462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5510" y="1985185"/>
            <a:ext cx="9492571" cy="4562475"/>
          </a:xfrm>
          <a:prstGeom prst="rect">
            <a:avLst/>
          </a:prstGeom>
        </p:spPr>
      </p:pic>
      <p:grpSp>
        <p:nvGrpSpPr>
          <p:cNvPr id="4" name="Group 11"/>
          <p:cNvGrpSpPr/>
          <p:nvPr/>
        </p:nvGrpSpPr>
        <p:grpSpPr>
          <a:xfrm>
            <a:off x="152400" y="110836"/>
            <a:ext cx="11963400" cy="6823363"/>
            <a:chOff x="-21709" y="-17734"/>
            <a:chExt cx="9192073" cy="7029143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11409"/>
              <a:chOff x="0" y="0"/>
              <a:chExt cx="9144000" cy="7011409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 sz="1458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514600" y="6673335"/>
                <a:ext cx="3962401" cy="33807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sz="1458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7" name="Flowchart: Merge 6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8" name="Flowchart: Merge 7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9" name="Flowchart: Merge 8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  <p:sp>
          <p:nvSpPr>
            <p:cNvPr id="10" name="Flowchart: Merge 9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6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 sz="1458"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1" y="152400"/>
            <a:ext cx="116586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735873" y="1100662"/>
            <a:ext cx="3731754" cy="209973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2143434" y="2038833"/>
            <a:ext cx="3483468" cy="3716870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0047631">
            <a:off x="5451909" y="2343185"/>
            <a:ext cx="2414603" cy="849545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735873" y="3847018"/>
            <a:ext cx="3731754" cy="2172781"/>
          </a:xfrm>
          <a:prstGeom prst="rect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vel 15"/>
          <p:cNvSpPr/>
          <p:nvPr/>
        </p:nvSpPr>
        <p:spPr>
          <a:xfrm>
            <a:off x="8153400" y="3276600"/>
            <a:ext cx="3124200" cy="53340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বুদ্ধিবৃত্তি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Bevel 16"/>
          <p:cNvSpPr/>
          <p:nvPr/>
        </p:nvSpPr>
        <p:spPr>
          <a:xfrm>
            <a:off x="8915400" y="6019800"/>
            <a:ext cx="2072191" cy="533400"/>
          </a:xfrm>
          <a:prstGeom prst="beve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 rot="1713370">
            <a:off x="5446174" y="4078133"/>
            <a:ext cx="2463518" cy="849545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8941" y="1178271"/>
            <a:ext cx="7184532" cy="70788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SG" sz="40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SG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SG" sz="4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SG" sz="4000" dirty="0" err="1" smtClean="0">
                <a:latin typeface="NikoshBAN" pitchFamily="2" charset="0"/>
                <a:cs typeface="NikoshBAN" pitchFamily="2" charset="0"/>
              </a:rPr>
              <a:t>আবশ্যিক</a:t>
            </a:r>
            <a:r>
              <a:rPr lang="en-SG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SG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000" dirty="0" err="1" smtClean="0">
                <a:latin typeface="NikoshBAN" pitchFamily="2" charset="0"/>
                <a:cs typeface="NikoshBAN" pitchFamily="2" charset="0"/>
              </a:rPr>
              <a:t>কোনগুলো</a:t>
            </a:r>
            <a:r>
              <a:rPr lang="en-SG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SG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839779" y="381000"/>
            <a:ext cx="10090042" cy="726963"/>
          </a:xfrm>
          <a:prstGeom prst="round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10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9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1" y="152400"/>
            <a:ext cx="116586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7341611" y="1447800"/>
            <a:ext cx="3833375" cy="3201594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371600" y="1828800"/>
            <a:ext cx="4255302" cy="3908981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626902" y="2880741"/>
            <a:ext cx="1785906" cy="849545"/>
          </a:xfrm>
          <a:prstGeom prst="rightArrow">
            <a:avLst/>
          </a:prstGeom>
          <a:solidFill>
            <a:srgbClr val="1F03E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vel 15"/>
          <p:cNvSpPr/>
          <p:nvPr/>
        </p:nvSpPr>
        <p:spPr>
          <a:xfrm>
            <a:off x="6859737" y="4876800"/>
            <a:ext cx="4570263" cy="1143428"/>
          </a:xfrm>
          <a:prstGeom prst="bevel">
            <a:avLst>
              <a:gd name="adj" fmla="val 644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বুদ্ধিবৃত্তির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839779" y="528693"/>
            <a:ext cx="10090042" cy="842908"/>
          </a:xfrm>
          <a:prstGeom prst="round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974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9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1" y="152400"/>
            <a:ext cx="116586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8794" y="1551112"/>
            <a:ext cx="4907181" cy="43162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vel 15"/>
          <p:cNvSpPr/>
          <p:nvPr/>
        </p:nvSpPr>
        <p:spPr>
          <a:xfrm>
            <a:off x="6859737" y="2829500"/>
            <a:ext cx="4570263" cy="2123500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endParaRPr lang="en-US" sz="9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839779" y="528693"/>
            <a:ext cx="10090042" cy="842908"/>
          </a:xfrm>
          <a:prstGeom prst="round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62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1" y="152400"/>
            <a:ext cx="116586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1528794" y="1551112"/>
            <a:ext cx="4907181" cy="4316288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 Diagonal Corner Rectangle 19"/>
          <p:cNvSpPr/>
          <p:nvPr/>
        </p:nvSpPr>
        <p:spPr>
          <a:xfrm>
            <a:off x="839779" y="528693"/>
            <a:ext cx="10090042" cy="842908"/>
          </a:xfrm>
          <a:prstGeom prst="round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বুদ্ধিবৃত্তি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10400" y="1981201"/>
            <a:ext cx="4419600" cy="2769672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rot="5400000">
            <a:off x="9220697" y="4110112"/>
            <a:ext cx="762000" cy="226115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বিচারক্ষমতা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204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1" y="152400"/>
            <a:ext cx="116586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0" name="Round Diagonal Corner Rectangle 19"/>
          <p:cNvSpPr/>
          <p:nvPr/>
        </p:nvSpPr>
        <p:spPr>
          <a:xfrm>
            <a:off x="839779" y="528693"/>
            <a:ext cx="10090042" cy="842908"/>
          </a:xfrm>
          <a:prstGeom prst="round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জীববৃত্তি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440174" y="1617063"/>
            <a:ext cx="4287982" cy="3962400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400799" y="1879406"/>
            <a:ext cx="4722663" cy="345297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 rot="5400000">
            <a:off x="8599456" y="4070438"/>
            <a:ext cx="821339" cy="383939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ক্ষুধা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816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1" y="152400"/>
            <a:ext cx="11658600" cy="6826952"/>
            <a:chOff x="-21709" y="-17734"/>
            <a:chExt cx="9192073" cy="7073752"/>
          </a:xfrm>
        </p:grpSpPr>
        <p:grpSp>
          <p:nvGrpSpPr>
            <p:cNvPr id="5" name="Group 3"/>
            <p:cNvGrpSpPr/>
            <p:nvPr/>
          </p:nvGrpSpPr>
          <p:grpSpPr>
            <a:xfrm>
              <a:off x="0" y="0"/>
              <a:ext cx="9144000" cy="7056018"/>
              <a:chOff x="0" y="0"/>
              <a:chExt cx="9144000" cy="7056018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355600">
                <a:gradFill flip="none" rotWithShape="1">
                  <a:gsLst>
                    <a:gs pos="1000">
                      <a:srgbClr val="FF0000"/>
                    </a:gs>
                    <a:gs pos="30000">
                      <a:srgbClr val="FFC000"/>
                    </a:gs>
                    <a:gs pos="64999">
                      <a:srgbClr val="00B0F0"/>
                    </a:gs>
                    <a:gs pos="89999">
                      <a:srgbClr val="7030A0"/>
                    </a:gs>
                    <a:gs pos="100000">
                      <a:srgbClr val="00B050"/>
                    </a:gs>
                  </a:gsLst>
                  <a:lin ang="5400000" scaled="1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3" name="TextBox 2"/>
              <p:cNvSpPr txBox="1"/>
              <p:nvPr/>
            </p:nvSpPr>
            <p:spPr>
              <a:xfrm>
                <a:off x="2514600" y="6673334"/>
                <a:ext cx="3962400" cy="382684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SG" dirty="0">
                    <a:ln>
                      <a:solidFill>
                        <a:schemeClr val="accent6">
                          <a:lumMod val="75000"/>
                        </a:schemeClr>
                      </a:solidFill>
                    </a:ln>
                    <a:solidFill>
                      <a:srgbClr val="FF0000"/>
                    </a:solidFill>
                  </a:rPr>
                  <a:t>মোহাম্মদ মফিজুল ইসলাম</a:t>
                </a:r>
              </a:p>
            </p:txBody>
          </p:sp>
        </p:grpSp>
        <p:sp>
          <p:nvSpPr>
            <p:cNvPr id="6" name="Flowchart: Merge 5"/>
            <p:cNvSpPr/>
            <p:nvPr/>
          </p:nvSpPr>
          <p:spPr>
            <a:xfrm rot="7878710">
              <a:off x="-101996" y="70905"/>
              <a:ext cx="568865" cy="391588"/>
            </a:xfrm>
            <a:prstGeom prst="flowChartMerge">
              <a:avLst/>
            </a:prstGeom>
            <a:blipFill>
              <a:blip r:embed="rId2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7" name="Flowchart: Merge 6"/>
            <p:cNvSpPr/>
            <p:nvPr/>
          </p:nvSpPr>
          <p:spPr>
            <a:xfrm rot="14147501">
              <a:off x="8690137" y="73308"/>
              <a:ext cx="568865" cy="391588"/>
            </a:xfrm>
            <a:prstGeom prst="flowChartMerge">
              <a:avLst/>
            </a:prstGeom>
            <a:blipFill>
              <a:blip r:embed="rId3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8" name="Flowchart: Merge 7"/>
            <p:cNvSpPr/>
            <p:nvPr/>
          </p:nvSpPr>
          <p:spPr>
            <a:xfrm rot="3212862">
              <a:off x="-110348" y="6393290"/>
              <a:ext cx="568865" cy="391588"/>
            </a:xfrm>
            <a:prstGeom prst="flowChartMerge">
              <a:avLst/>
            </a:prstGeom>
            <a:blipFill>
              <a:blip r:embed="rId4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11" name="Flowchart: Merge 10"/>
            <p:cNvSpPr/>
            <p:nvPr/>
          </p:nvSpPr>
          <p:spPr>
            <a:xfrm rot="19040907">
              <a:off x="8593912" y="6477888"/>
              <a:ext cx="568865" cy="391588"/>
            </a:xfrm>
            <a:prstGeom prst="flowChartMerge">
              <a:avLst/>
            </a:prstGeom>
            <a:blipFill>
              <a:blip r:embed="rId5" cstate="print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sp>
        <p:nvSpPr>
          <p:cNvPr id="20" name="Round Diagonal Corner Rectangle 19"/>
          <p:cNvSpPr/>
          <p:nvPr/>
        </p:nvSpPr>
        <p:spPr>
          <a:xfrm>
            <a:off x="609600" y="528693"/>
            <a:ext cx="11013983" cy="842908"/>
          </a:xfrm>
          <a:prstGeom prst="round2DiagRect">
            <a:avLst/>
          </a:prstGeom>
          <a:solidFill>
            <a:srgbClr val="0000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ক্ষমতা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 rot="5400000">
            <a:off x="5714999" y="3795305"/>
            <a:ext cx="1371599" cy="383939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9600" dirty="0" err="1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উপলক্ষণ</a:t>
            </a:r>
            <a:endParaRPr lang="en-US" sz="96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1676400"/>
            <a:ext cx="4419600" cy="3111323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00799" y="1676400"/>
            <a:ext cx="4722663" cy="3111323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45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8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Frame">
  <a:themeElements>
    <a:clrScheme name="Fram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18A1B607-7BAE-46D6-8090-545AC7BDD7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TM03457475[[fn=Frame]]</Template>
  <TotalTime>2161</TotalTime>
  <Words>529</Words>
  <Application>Microsoft Office PowerPoint</Application>
  <PresentationFormat>Widescreen</PresentationFormat>
  <Paragraphs>169</Paragraphs>
  <Slides>37</Slides>
  <Notes>2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Calibri</vt:lpstr>
      <vt:lpstr>Corbel</vt:lpstr>
      <vt:lpstr>NikoshBAN</vt:lpstr>
      <vt:lpstr>SutonnyMJ</vt:lpstr>
      <vt:lpstr>Wingdings 2</vt:lpstr>
      <vt:lpstr>Frame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লক্ষণ ও উপলক্ষণ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মাউস নিয়ন্ত্রন</dc:title>
  <dc:creator>PTI</dc:creator>
  <cp:lastModifiedBy>HP</cp:lastModifiedBy>
  <cp:revision>400</cp:revision>
  <dcterms:created xsi:type="dcterms:W3CDTF">2012-05-25T07:14:02Z</dcterms:created>
  <dcterms:modified xsi:type="dcterms:W3CDTF">2021-02-16T01:49:20Z</dcterms:modified>
</cp:coreProperties>
</file>