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8"/>
  </p:notesMasterIdLst>
  <p:sldIdLst>
    <p:sldId id="327" r:id="rId2"/>
    <p:sldId id="333" r:id="rId3"/>
    <p:sldId id="334" r:id="rId4"/>
    <p:sldId id="335" r:id="rId5"/>
    <p:sldId id="336" r:id="rId6"/>
    <p:sldId id="341" r:id="rId7"/>
    <p:sldId id="379" r:id="rId8"/>
    <p:sldId id="339" r:id="rId9"/>
    <p:sldId id="340" r:id="rId10"/>
    <p:sldId id="342" r:id="rId11"/>
    <p:sldId id="355" r:id="rId12"/>
    <p:sldId id="380" r:id="rId13"/>
    <p:sldId id="381" r:id="rId14"/>
    <p:sldId id="343" r:id="rId15"/>
    <p:sldId id="382" r:id="rId16"/>
    <p:sldId id="386" r:id="rId17"/>
    <p:sldId id="383" r:id="rId18"/>
    <p:sldId id="385" r:id="rId19"/>
    <p:sldId id="384" r:id="rId20"/>
    <p:sldId id="388" r:id="rId21"/>
    <p:sldId id="345" r:id="rId22"/>
    <p:sldId id="348" r:id="rId23"/>
    <p:sldId id="349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77" r:id="rId35"/>
    <p:sldId id="378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3ED"/>
    <a:srgbClr val="0000FF"/>
    <a:srgbClr val="FF0000"/>
    <a:srgbClr val="00F0B7"/>
    <a:srgbClr val="99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F5D-1A99-4FD2-861F-ACD0D3F833BF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33B-54E2-47CC-ABBB-0030F898A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2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0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mafizuldmc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52400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304800"/>
            <a:ext cx="11582400" cy="634278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02084" y="2057400"/>
            <a:ext cx="8859625" cy="22860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96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43026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609600" y="457199"/>
            <a:ext cx="11049000" cy="5691867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পরফিরি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609600" y="152400"/>
            <a:ext cx="1066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পরফিরির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5999" y="1447800"/>
            <a:ext cx="1482213" cy="838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218741" y="13689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85999" y="25908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285999" y="36576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285999" y="47244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86000" y="5715000"/>
            <a:ext cx="1482213" cy="702269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Explosion 2 7"/>
          <p:cNvSpPr/>
          <p:nvPr/>
        </p:nvSpPr>
        <p:spPr>
          <a:xfrm>
            <a:off x="4218741" y="24357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Explosion 2 7"/>
          <p:cNvSpPr/>
          <p:nvPr/>
        </p:nvSpPr>
        <p:spPr>
          <a:xfrm>
            <a:off x="4191001" y="3502586"/>
            <a:ext cx="74675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Explosion 2 7"/>
          <p:cNvSpPr/>
          <p:nvPr/>
        </p:nvSpPr>
        <p:spPr>
          <a:xfrm>
            <a:off x="4218741" y="45693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Explosion 2 7"/>
          <p:cNvSpPr/>
          <p:nvPr/>
        </p:nvSpPr>
        <p:spPr>
          <a:xfrm>
            <a:off x="4218741" y="56361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5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3" grpId="0" animBg="1"/>
      <p:bldP spid="15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1634378"/>
            <a:ext cx="10972799" cy="4743044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ব্যক্ত্যর্থের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3453383" y="415178"/>
            <a:ext cx="4419600" cy="11088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72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39978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3317729" y="457200"/>
            <a:ext cx="4689330" cy="122662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6" name="Bevel 15"/>
          <p:cNvSpPr/>
          <p:nvPr/>
        </p:nvSpPr>
        <p:spPr>
          <a:xfrm>
            <a:off x="854927" y="2159696"/>
            <a:ext cx="2057400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3327963" y="2133600"/>
            <a:ext cx="2577490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98895" y="2146892"/>
            <a:ext cx="1727542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8433363" y="2175516"/>
            <a:ext cx="2768037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9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810877" y="701137"/>
            <a:ext cx="3962401" cy="390653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01" y="701138"/>
            <a:ext cx="2826099" cy="2315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16" y="886691"/>
            <a:ext cx="2633351" cy="2085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28" y="2971800"/>
            <a:ext cx="3031802" cy="1945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49316" y="2971800"/>
            <a:ext cx="2633351" cy="19451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5912782" y="4965295"/>
            <a:ext cx="5069885" cy="1283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666883" y="4965295"/>
            <a:ext cx="4147080" cy="1283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66799" y="419726"/>
            <a:ext cx="10056663" cy="241341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7544" y="3446263"/>
            <a:ext cx="4775918" cy="241341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799" y="3446263"/>
            <a:ext cx="4870097" cy="241341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vel 13"/>
          <p:cNvSpPr/>
          <p:nvPr/>
        </p:nvSpPr>
        <p:spPr>
          <a:xfrm>
            <a:off x="4591053" y="2833141"/>
            <a:ext cx="2691685" cy="592429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2466038" y="5880371"/>
            <a:ext cx="2691685" cy="592429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6767582" y="5916259"/>
            <a:ext cx="3148886" cy="592429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1634378"/>
            <a:ext cx="10972799" cy="4743044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ব্যক্ত্যর্থের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3453383" y="415178"/>
            <a:ext cx="4419600" cy="11088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72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6643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3317729" y="457200"/>
            <a:ext cx="4689330" cy="122662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6" name="Bevel 15"/>
          <p:cNvSpPr/>
          <p:nvPr/>
        </p:nvSpPr>
        <p:spPr>
          <a:xfrm>
            <a:off x="854927" y="2159696"/>
            <a:ext cx="2057400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3327963" y="2133600"/>
            <a:ext cx="2577490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98895" y="2146892"/>
            <a:ext cx="1727542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8433363" y="2175516"/>
            <a:ext cx="2768037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76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3" y="701138"/>
            <a:ext cx="2826099" cy="2315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8" y="883353"/>
            <a:ext cx="2633351" cy="2040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3031802" cy="1945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78088" y="2971800"/>
            <a:ext cx="2633351" cy="194510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1141554" y="4965295"/>
            <a:ext cx="5069885" cy="1283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2114" y="701137"/>
            <a:ext cx="3962401" cy="390653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vel 19"/>
          <p:cNvSpPr/>
          <p:nvPr/>
        </p:nvSpPr>
        <p:spPr>
          <a:xfrm>
            <a:off x="6978120" y="4965295"/>
            <a:ext cx="4147080" cy="1283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4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1471"/>
            <a:ext cx="11658600" cy="6066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65" y="3939445"/>
            <a:ext cx="8305800" cy="25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66799" y="3547356"/>
            <a:ext cx="10056663" cy="241341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vel 13"/>
          <p:cNvSpPr/>
          <p:nvPr/>
        </p:nvSpPr>
        <p:spPr>
          <a:xfrm>
            <a:off x="4591053" y="5960771"/>
            <a:ext cx="2691685" cy="592429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47544" y="381000"/>
            <a:ext cx="4775918" cy="241341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799" y="381000"/>
            <a:ext cx="4870097" cy="241341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vel 18"/>
          <p:cNvSpPr/>
          <p:nvPr/>
        </p:nvSpPr>
        <p:spPr>
          <a:xfrm>
            <a:off x="2466038" y="2815108"/>
            <a:ext cx="2691685" cy="592429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6767582" y="2850996"/>
            <a:ext cx="3148886" cy="592429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928011" y="740095"/>
            <a:ext cx="10406686" cy="2003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928011" y="3048000"/>
            <a:ext cx="10406686" cy="3102747"/>
          </a:xfrm>
          <a:prstGeom prst="bevel">
            <a:avLst>
              <a:gd name="adj" fmla="val 961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সাপেক্ষ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সম্পর্কভেদে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1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928011" y="740095"/>
            <a:ext cx="2043789" cy="13173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3976011" y="794872"/>
            <a:ext cx="1586589" cy="1262528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6381602" y="818234"/>
            <a:ext cx="1771798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791772" y="3200401"/>
            <a:ext cx="10409628" cy="2103852"/>
          </a:xfrm>
          <a:prstGeom prst="bevel">
            <a:avLst>
              <a:gd name="adj" fmla="val 19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9040696" y="818234"/>
            <a:ext cx="2160704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3048000" y="1143000"/>
            <a:ext cx="872716" cy="6096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5562600" y="1143000"/>
            <a:ext cx="872716" cy="6096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8112685" y="1143000"/>
            <a:ext cx="872716" cy="6096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15" grpId="0" animBg="1"/>
      <p:bldP spid="18" grpId="0" animBg="1"/>
      <p:bldP spid="2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1477572" y="611920"/>
            <a:ext cx="8733228" cy="129308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1477572" y="2057400"/>
            <a:ext cx="8733228" cy="1293080"/>
          </a:xfrm>
          <a:prstGeom prst="bevel">
            <a:avLst>
              <a:gd name="adj" fmla="val 44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1477572" y="3595116"/>
            <a:ext cx="8733228" cy="1293080"/>
          </a:xfrm>
          <a:prstGeom prst="bevel">
            <a:avLst>
              <a:gd name="adj" fmla="val 4419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1477572" y="5118977"/>
            <a:ext cx="8733228" cy="1293080"/>
          </a:xfrm>
          <a:prstGeom prst="bevel">
            <a:avLst>
              <a:gd name="adj" fmla="val 4419"/>
            </a:avLst>
          </a:prstGeom>
          <a:solidFill>
            <a:srgbClr val="00F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04।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উপজাতিসমূহ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1477572" y="611920"/>
            <a:ext cx="8733228" cy="129308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05।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1477572" y="2057400"/>
            <a:ext cx="8733228" cy="1293080"/>
          </a:xfrm>
          <a:prstGeom prst="bevel">
            <a:avLst>
              <a:gd name="adj" fmla="val 4419"/>
            </a:avLst>
          </a:prstGeom>
          <a:solidFill>
            <a:srgbClr val="00F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06।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আসন্নতম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1477572" y="3595116"/>
            <a:ext cx="8733228" cy="129308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07।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017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3048000" y="533400"/>
            <a:ext cx="5715000" cy="114300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10809208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ব্যক্ত্যর্থ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4495800"/>
            <a:ext cx="2971800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যেমন-দ্রব্য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533774"/>
            <a:ext cx="108092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অচেতন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3048000" y="533400"/>
            <a:ext cx="5715000" cy="114300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109728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ব্যক্ত্যর্থ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4495800"/>
            <a:ext cx="3200400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যেমন-জোড়া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533774"/>
            <a:ext cx="108092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জোড়াকে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1981200" y="533400"/>
            <a:ext cx="7924800" cy="114300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109728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শ্রেণিসমূহকে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জাতিসমূহ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Bevel 21"/>
          <p:cNvSpPr/>
          <p:nvPr/>
        </p:nvSpPr>
        <p:spPr>
          <a:xfrm>
            <a:off x="533401" y="5000368"/>
            <a:ext cx="1595338" cy="13173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Bevel 22"/>
          <p:cNvSpPr/>
          <p:nvPr/>
        </p:nvSpPr>
        <p:spPr>
          <a:xfrm>
            <a:off x="2895600" y="5055145"/>
            <a:ext cx="1586589" cy="1262528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Bevel 23"/>
          <p:cNvSpPr/>
          <p:nvPr/>
        </p:nvSpPr>
        <p:spPr>
          <a:xfrm>
            <a:off x="5086202" y="5078507"/>
            <a:ext cx="1771798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7548343" y="5085026"/>
            <a:ext cx="1671857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Notched Right Arrow 25"/>
          <p:cNvSpPr/>
          <p:nvPr/>
        </p:nvSpPr>
        <p:spPr>
          <a:xfrm>
            <a:off x="2133600" y="5403273"/>
            <a:ext cx="757768" cy="60960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9197250" y="5457809"/>
            <a:ext cx="708750" cy="4857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vel 28"/>
          <p:cNvSpPr/>
          <p:nvPr/>
        </p:nvSpPr>
        <p:spPr>
          <a:xfrm>
            <a:off x="9982200" y="5085026"/>
            <a:ext cx="1809788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419600" y="5403273"/>
            <a:ext cx="685800" cy="4641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6858000" y="5403273"/>
            <a:ext cx="685800" cy="4641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1828800" y="533400"/>
            <a:ext cx="8610600" cy="114300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109728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শ্রেণিসমূহকে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উপজাতিসমূহ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Bevel 21"/>
          <p:cNvSpPr/>
          <p:nvPr/>
        </p:nvSpPr>
        <p:spPr>
          <a:xfrm>
            <a:off x="533401" y="5000368"/>
            <a:ext cx="1595338" cy="13173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Bevel 22"/>
          <p:cNvSpPr/>
          <p:nvPr/>
        </p:nvSpPr>
        <p:spPr>
          <a:xfrm>
            <a:off x="2895600" y="5055145"/>
            <a:ext cx="1586589" cy="1262528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Bevel 23"/>
          <p:cNvSpPr/>
          <p:nvPr/>
        </p:nvSpPr>
        <p:spPr>
          <a:xfrm>
            <a:off x="5086202" y="5078507"/>
            <a:ext cx="1771798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7548343" y="5085026"/>
            <a:ext cx="1671857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Notched Right Arrow 25"/>
          <p:cNvSpPr/>
          <p:nvPr/>
        </p:nvSpPr>
        <p:spPr>
          <a:xfrm>
            <a:off x="2133600" y="5403273"/>
            <a:ext cx="757768" cy="60960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9197250" y="5457809"/>
            <a:ext cx="708750" cy="4857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vel 28"/>
          <p:cNvSpPr/>
          <p:nvPr/>
        </p:nvSpPr>
        <p:spPr>
          <a:xfrm>
            <a:off x="9982200" y="5085026"/>
            <a:ext cx="1809788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 rot="10800000">
            <a:off x="4419600" y="5403273"/>
            <a:ext cx="685800" cy="4641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 rot="10800000">
            <a:off x="6858000" y="5403273"/>
            <a:ext cx="685800" cy="4641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00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2" name="Bevel 21"/>
          <p:cNvSpPr/>
          <p:nvPr/>
        </p:nvSpPr>
        <p:spPr>
          <a:xfrm>
            <a:off x="8310662" y="386942"/>
            <a:ext cx="1595338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Notched Right Arrow 25"/>
          <p:cNvSpPr/>
          <p:nvPr/>
        </p:nvSpPr>
        <p:spPr>
          <a:xfrm rot="7061854">
            <a:off x="8102835" y="803562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2973214">
            <a:off x="9725822" y="803562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vel 26"/>
          <p:cNvSpPr/>
          <p:nvPr/>
        </p:nvSpPr>
        <p:spPr>
          <a:xfrm>
            <a:off x="7167662" y="1295400"/>
            <a:ext cx="1595338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9906000" y="1295400"/>
            <a:ext cx="1828800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অদেহী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Notched Right Arrow 31"/>
          <p:cNvSpPr/>
          <p:nvPr/>
        </p:nvSpPr>
        <p:spPr>
          <a:xfrm rot="7061854">
            <a:off x="6932185" y="1768245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 rot="2973214">
            <a:off x="8555172" y="1768245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evel 33"/>
          <p:cNvSpPr/>
          <p:nvPr/>
        </p:nvSpPr>
        <p:spPr>
          <a:xfrm>
            <a:off x="5444511" y="2256561"/>
            <a:ext cx="1884120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স্বপ্রাণ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8471631" y="2256561"/>
            <a:ext cx="1828800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অপ্রাণ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 rot="7061854">
            <a:off x="5253877" y="2729407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otched Right Arrow 36"/>
          <p:cNvSpPr/>
          <p:nvPr/>
        </p:nvSpPr>
        <p:spPr>
          <a:xfrm rot="2973214">
            <a:off x="7126454" y="2689564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Bevel 37"/>
          <p:cNvSpPr/>
          <p:nvPr/>
        </p:nvSpPr>
        <p:spPr>
          <a:xfrm>
            <a:off x="3744601" y="3171465"/>
            <a:ext cx="2142188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7029789" y="3171465"/>
            <a:ext cx="2099992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অচেতন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3785362" y="3153286"/>
            <a:ext cx="2142188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010400" y="3171465"/>
            <a:ext cx="2099992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Notched Right Arrow 41"/>
          <p:cNvSpPr/>
          <p:nvPr/>
        </p:nvSpPr>
        <p:spPr>
          <a:xfrm rot="7061854">
            <a:off x="3541714" y="3636714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Notched Right Arrow 42"/>
          <p:cNvSpPr/>
          <p:nvPr/>
        </p:nvSpPr>
        <p:spPr>
          <a:xfrm rot="2973214">
            <a:off x="5749991" y="3596871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Bevel 43"/>
          <p:cNvSpPr/>
          <p:nvPr/>
        </p:nvSpPr>
        <p:spPr>
          <a:xfrm>
            <a:off x="990600" y="4114800"/>
            <a:ext cx="3333043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বুদ্ধিবৃত্তিসম্পন্ন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Bevel 44"/>
          <p:cNvSpPr/>
          <p:nvPr/>
        </p:nvSpPr>
        <p:spPr>
          <a:xfrm>
            <a:off x="5406492" y="4132979"/>
            <a:ext cx="2904169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বুদ্ধিবৃত্তিহীন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6" name="Bevel 45"/>
          <p:cNvSpPr/>
          <p:nvPr/>
        </p:nvSpPr>
        <p:spPr>
          <a:xfrm>
            <a:off x="990600" y="4098343"/>
            <a:ext cx="3333043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Bevel 46"/>
          <p:cNvSpPr/>
          <p:nvPr/>
        </p:nvSpPr>
        <p:spPr>
          <a:xfrm>
            <a:off x="5410200" y="4132979"/>
            <a:ext cx="3061431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8" name="Notched Right Arrow 47"/>
          <p:cNvSpPr/>
          <p:nvPr/>
        </p:nvSpPr>
        <p:spPr>
          <a:xfrm rot="5577965">
            <a:off x="1169351" y="4831051"/>
            <a:ext cx="484254" cy="462513"/>
          </a:xfrm>
          <a:prstGeom prst="notchedRightArrow">
            <a:avLst>
              <a:gd name="adj1" fmla="val 5404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Notched Right Arrow 48"/>
          <p:cNvSpPr/>
          <p:nvPr/>
        </p:nvSpPr>
        <p:spPr>
          <a:xfrm rot="5236494">
            <a:off x="3360563" y="4736105"/>
            <a:ext cx="494326" cy="609600"/>
          </a:xfrm>
          <a:prstGeom prst="notchedRightArrow">
            <a:avLst>
              <a:gd name="adj1" fmla="val 32760"/>
              <a:gd name="adj2" fmla="val 382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Bevel 49"/>
          <p:cNvSpPr/>
          <p:nvPr/>
        </p:nvSpPr>
        <p:spPr>
          <a:xfrm>
            <a:off x="418093" y="5245480"/>
            <a:ext cx="2142188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Bevel 50"/>
          <p:cNvSpPr/>
          <p:nvPr/>
        </p:nvSpPr>
        <p:spPr>
          <a:xfrm>
            <a:off x="2714268" y="5245480"/>
            <a:ext cx="1933932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Bevel 52"/>
          <p:cNvSpPr/>
          <p:nvPr/>
        </p:nvSpPr>
        <p:spPr>
          <a:xfrm>
            <a:off x="4815695" y="5245480"/>
            <a:ext cx="2885368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Bevel 53"/>
          <p:cNvSpPr/>
          <p:nvPr/>
        </p:nvSpPr>
        <p:spPr>
          <a:xfrm>
            <a:off x="7965330" y="5245480"/>
            <a:ext cx="3159869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খালেদা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Notched Right Arrow 54"/>
          <p:cNvSpPr/>
          <p:nvPr/>
        </p:nvSpPr>
        <p:spPr>
          <a:xfrm rot="1942754">
            <a:off x="4211460" y="4860674"/>
            <a:ext cx="890796" cy="335035"/>
          </a:xfrm>
          <a:prstGeom prst="notchedRightArrow">
            <a:avLst>
              <a:gd name="adj1" fmla="val 50925"/>
              <a:gd name="adj2" fmla="val 7862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Notched Right Arrow 55"/>
          <p:cNvSpPr/>
          <p:nvPr/>
        </p:nvSpPr>
        <p:spPr>
          <a:xfrm rot="536059">
            <a:off x="4207439" y="4706502"/>
            <a:ext cx="3727153" cy="414781"/>
          </a:xfrm>
          <a:prstGeom prst="notchedRightArrow">
            <a:avLst>
              <a:gd name="adj1" fmla="val 50925"/>
              <a:gd name="adj2" fmla="val 7862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Bevel 57"/>
          <p:cNvSpPr/>
          <p:nvPr/>
        </p:nvSpPr>
        <p:spPr>
          <a:xfrm>
            <a:off x="882206" y="573978"/>
            <a:ext cx="4213025" cy="936706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পরফিরির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1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652018" y="2240280"/>
            <a:ext cx="4999482" cy="3283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56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59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০১৮১৯৬০৯৫২২</a:t>
            </a:r>
          </a:p>
          <a:p>
            <a:pPr algn="ctr"/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mafizuldmc@gmail.com</a:t>
            </a:r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00253" y="777241"/>
            <a:ext cx="3876914" cy="1067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4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4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8" y="2240280"/>
            <a:ext cx="3718561" cy="3474720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834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1828800" y="533400"/>
            <a:ext cx="8610600" cy="114300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05।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109728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উপজাতিগুলোকে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4593215" y="466129"/>
            <a:ext cx="4038600" cy="114300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9008" y="1947207"/>
            <a:ext cx="1524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3877270"/>
            <a:ext cx="1524000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215" y="3877270"/>
            <a:ext cx="1524000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1582" y="3877270"/>
            <a:ext cx="1524000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86534" y="3877270"/>
            <a:ext cx="1524000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3429000" y="3052465"/>
            <a:ext cx="6224017" cy="1367135"/>
          </a:xfrm>
          <a:prstGeom prst="blockArc">
            <a:avLst>
              <a:gd name="adj1" fmla="val 10800000"/>
              <a:gd name="adj2" fmla="val 15919"/>
              <a:gd name="adj3" fmla="val 8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181600" y="3276600"/>
            <a:ext cx="381000" cy="600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679315" y="3276600"/>
            <a:ext cx="381000" cy="600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vel 19"/>
          <p:cNvSpPr/>
          <p:nvPr/>
        </p:nvSpPr>
        <p:spPr>
          <a:xfrm>
            <a:off x="3266955" y="5261281"/>
            <a:ext cx="6705600" cy="114300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064327" y="3671455"/>
            <a:ext cx="9200477" cy="1759527"/>
          </a:xfrm>
          <a:custGeom>
            <a:avLst/>
            <a:gdLst>
              <a:gd name="connsiteX0" fmla="*/ 872837 w 9200477"/>
              <a:gd name="connsiteY0" fmla="*/ 69272 h 1759527"/>
              <a:gd name="connsiteX1" fmla="*/ 484909 w 9200477"/>
              <a:gd name="connsiteY1" fmla="*/ 69272 h 1759527"/>
              <a:gd name="connsiteX2" fmla="*/ 443346 w 9200477"/>
              <a:gd name="connsiteY2" fmla="*/ 83127 h 1759527"/>
              <a:gd name="connsiteX3" fmla="*/ 332509 w 9200477"/>
              <a:gd name="connsiteY3" fmla="*/ 96981 h 1759527"/>
              <a:gd name="connsiteX4" fmla="*/ 207818 w 9200477"/>
              <a:gd name="connsiteY4" fmla="*/ 166254 h 1759527"/>
              <a:gd name="connsiteX5" fmla="*/ 166255 w 9200477"/>
              <a:gd name="connsiteY5" fmla="*/ 193963 h 1759527"/>
              <a:gd name="connsiteX6" fmla="*/ 124691 w 9200477"/>
              <a:gd name="connsiteY6" fmla="*/ 207818 h 1759527"/>
              <a:gd name="connsiteX7" fmla="*/ 83128 w 9200477"/>
              <a:gd name="connsiteY7" fmla="*/ 263236 h 1759527"/>
              <a:gd name="connsiteX8" fmla="*/ 55418 w 9200477"/>
              <a:gd name="connsiteY8" fmla="*/ 290945 h 1759527"/>
              <a:gd name="connsiteX9" fmla="*/ 41564 w 9200477"/>
              <a:gd name="connsiteY9" fmla="*/ 332509 h 1759527"/>
              <a:gd name="connsiteX10" fmla="*/ 0 w 9200477"/>
              <a:gd name="connsiteY10" fmla="*/ 415636 h 1759527"/>
              <a:gd name="connsiteX11" fmla="*/ 13855 w 9200477"/>
              <a:gd name="connsiteY11" fmla="*/ 678872 h 1759527"/>
              <a:gd name="connsiteX12" fmla="*/ 41564 w 9200477"/>
              <a:gd name="connsiteY12" fmla="*/ 720436 h 1759527"/>
              <a:gd name="connsiteX13" fmla="*/ 83128 w 9200477"/>
              <a:gd name="connsiteY13" fmla="*/ 803563 h 1759527"/>
              <a:gd name="connsiteX14" fmla="*/ 96982 w 9200477"/>
              <a:gd name="connsiteY14" fmla="*/ 845127 h 1759527"/>
              <a:gd name="connsiteX15" fmla="*/ 124691 w 9200477"/>
              <a:gd name="connsiteY15" fmla="*/ 886690 h 1759527"/>
              <a:gd name="connsiteX16" fmla="*/ 138546 w 9200477"/>
              <a:gd name="connsiteY16" fmla="*/ 928254 h 1759527"/>
              <a:gd name="connsiteX17" fmla="*/ 193964 w 9200477"/>
              <a:gd name="connsiteY17" fmla="*/ 1011381 h 1759527"/>
              <a:gd name="connsiteX18" fmla="*/ 263237 w 9200477"/>
              <a:gd name="connsiteY18" fmla="*/ 1108363 h 1759527"/>
              <a:gd name="connsiteX19" fmla="*/ 346364 w 9200477"/>
              <a:gd name="connsiteY19" fmla="*/ 1163781 h 1759527"/>
              <a:gd name="connsiteX20" fmla="*/ 374073 w 9200477"/>
              <a:gd name="connsiteY20" fmla="*/ 1205345 h 1759527"/>
              <a:gd name="connsiteX21" fmla="*/ 457200 w 9200477"/>
              <a:gd name="connsiteY21" fmla="*/ 1233054 h 1759527"/>
              <a:gd name="connsiteX22" fmla="*/ 498764 w 9200477"/>
              <a:gd name="connsiteY22" fmla="*/ 1246909 h 1759527"/>
              <a:gd name="connsiteX23" fmla="*/ 540328 w 9200477"/>
              <a:gd name="connsiteY23" fmla="*/ 1274618 h 1759527"/>
              <a:gd name="connsiteX24" fmla="*/ 775855 w 9200477"/>
              <a:gd name="connsiteY24" fmla="*/ 1316181 h 1759527"/>
              <a:gd name="connsiteX25" fmla="*/ 1357746 w 9200477"/>
              <a:gd name="connsiteY25" fmla="*/ 1302327 h 1759527"/>
              <a:gd name="connsiteX26" fmla="*/ 1496291 w 9200477"/>
              <a:gd name="connsiteY26" fmla="*/ 1260763 h 1759527"/>
              <a:gd name="connsiteX27" fmla="*/ 1565564 w 9200477"/>
              <a:gd name="connsiteY27" fmla="*/ 1246909 h 1759527"/>
              <a:gd name="connsiteX28" fmla="*/ 1607128 w 9200477"/>
              <a:gd name="connsiteY28" fmla="*/ 1219200 h 1759527"/>
              <a:gd name="connsiteX29" fmla="*/ 1662546 w 9200477"/>
              <a:gd name="connsiteY29" fmla="*/ 1205345 h 1759527"/>
              <a:gd name="connsiteX30" fmla="*/ 1745673 w 9200477"/>
              <a:gd name="connsiteY30" fmla="*/ 1066800 h 1759527"/>
              <a:gd name="connsiteX31" fmla="*/ 1773382 w 9200477"/>
              <a:gd name="connsiteY31" fmla="*/ 1039090 h 1759527"/>
              <a:gd name="connsiteX32" fmla="*/ 1814946 w 9200477"/>
              <a:gd name="connsiteY32" fmla="*/ 914400 h 1759527"/>
              <a:gd name="connsiteX33" fmla="*/ 1828800 w 9200477"/>
              <a:gd name="connsiteY33" fmla="*/ 872836 h 1759527"/>
              <a:gd name="connsiteX34" fmla="*/ 1801091 w 9200477"/>
              <a:gd name="connsiteY34" fmla="*/ 734290 h 1759527"/>
              <a:gd name="connsiteX35" fmla="*/ 1787237 w 9200477"/>
              <a:gd name="connsiteY35" fmla="*/ 678872 h 1759527"/>
              <a:gd name="connsiteX36" fmla="*/ 1717964 w 9200477"/>
              <a:gd name="connsiteY36" fmla="*/ 595745 h 1759527"/>
              <a:gd name="connsiteX37" fmla="*/ 1648691 w 9200477"/>
              <a:gd name="connsiteY37" fmla="*/ 471054 h 1759527"/>
              <a:gd name="connsiteX38" fmla="*/ 1579418 w 9200477"/>
              <a:gd name="connsiteY38" fmla="*/ 415636 h 1759527"/>
              <a:gd name="connsiteX39" fmla="*/ 1524000 w 9200477"/>
              <a:gd name="connsiteY39" fmla="*/ 332509 h 1759527"/>
              <a:gd name="connsiteX40" fmla="*/ 1440873 w 9200477"/>
              <a:gd name="connsiteY40" fmla="*/ 263236 h 1759527"/>
              <a:gd name="connsiteX41" fmla="*/ 1316182 w 9200477"/>
              <a:gd name="connsiteY41" fmla="*/ 193963 h 1759527"/>
              <a:gd name="connsiteX42" fmla="*/ 1177637 w 9200477"/>
              <a:gd name="connsiteY42" fmla="*/ 152400 h 1759527"/>
              <a:gd name="connsiteX43" fmla="*/ 1108364 w 9200477"/>
              <a:gd name="connsiteY43" fmla="*/ 124690 h 1759527"/>
              <a:gd name="connsiteX44" fmla="*/ 1039091 w 9200477"/>
              <a:gd name="connsiteY44" fmla="*/ 110836 h 1759527"/>
              <a:gd name="connsiteX45" fmla="*/ 1745673 w 9200477"/>
              <a:gd name="connsiteY45" fmla="*/ 124690 h 1759527"/>
              <a:gd name="connsiteX46" fmla="*/ 2327564 w 9200477"/>
              <a:gd name="connsiteY46" fmla="*/ 124690 h 1759527"/>
              <a:gd name="connsiteX47" fmla="*/ 2382982 w 9200477"/>
              <a:gd name="connsiteY47" fmla="*/ 110836 h 1759527"/>
              <a:gd name="connsiteX48" fmla="*/ 2452255 w 9200477"/>
              <a:gd name="connsiteY48" fmla="*/ 96981 h 1759527"/>
              <a:gd name="connsiteX49" fmla="*/ 2382982 w 9200477"/>
              <a:gd name="connsiteY49" fmla="*/ 249381 h 1759527"/>
              <a:gd name="connsiteX50" fmla="*/ 2355273 w 9200477"/>
              <a:gd name="connsiteY50" fmla="*/ 346363 h 1759527"/>
              <a:gd name="connsiteX51" fmla="*/ 2327564 w 9200477"/>
              <a:gd name="connsiteY51" fmla="*/ 401781 h 1759527"/>
              <a:gd name="connsiteX52" fmla="*/ 2313709 w 9200477"/>
              <a:gd name="connsiteY52" fmla="*/ 457200 h 1759527"/>
              <a:gd name="connsiteX53" fmla="*/ 2286000 w 9200477"/>
              <a:gd name="connsiteY53" fmla="*/ 540327 h 1759527"/>
              <a:gd name="connsiteX54" fmla="*/ 2299855 w 9200477"/>
              <a:gd name="connsiteY54" fmla="*/ 775854 h 1759527"/>
              <a:gd name="connsiteX55" fmla="*/ 2369128 w 9200477"/>
              <a:gd name="connsiteY55" fmla="*/ 858981 h 1759527"/>
              <a:gd name="connsiteX56" fmla="*/ 2410691 w 9200477"/>
              <a:gd name="connsiteY56" fmla="*/ 914400 h 1759527"/>
              <a:gd name="connsiteX57" fmla="*/ 2466109 w 9200477"/>
              <a:gd name="connsiteY57" fmla="*/ 928254 h 1759527"/>
              <a:gd name="connsiteX58" fmla="*/ 2493818 w 9200477"/>
              <a:gd name="connsiteY58" fmla="*/ 969818 h 1759527"/>
              <a:gd name="connsiteX59" fmla="*/ 2507673 w 9200477"/>
              <a:gd name="connsiteY59" fmla="*/ 1025236 h 1759527"/>
              <a:gd name="connsiteX60" fmla="*/ 2535382 w 9200477"/>
              <a:gd name="connsiteY60" fmla="*/ 1108363 h 1759527"/>
              <a:gd name="connsiteX61" fmla="*/ 2549237 w 9200477"/>
              <a:gd name="connsiteY61" fmla="*/ 1163781 h 1759527"/>
              <a:gd name="connsiteX62" fmla="*/ 2576946 w 9200477"/>
              <a:gd name="connsiteY62" fmla="*/ 1205345 h 1759527"/>
              <a:gd name="connsiteX63" fmla="*/ 2632364 w 9200477"/>
              <a:gd name="connsiteY63" fmla="*/ 1274618 h 1759527"/>
              <a:gd name="connsiteX64" fmla="*/ 2715491 w 9200477"/>
              <a:gd name="connsiteY64" fmla="*/ 1302327 h 1759527"/>
              <a:gd name="connsiteX65" fmla="*/ 3435928 w 9200477"/>
              <a:gd name="connsiteY65" fmla="*/ 1274618 h 1759527"/>
              <a:gd name="connsiteX66" fmla="*/ 3560618 w 9200477"/>
              <a:gd name="connsiteY66" fmla="*/ 1246909 h 1759527"/>
              <a:gd name="connsiteX67" fmla="*/ 3602182 w 9200477"/>
              <a:gd name="connsiteY67" fmla="*/ 1205345 h 1759527"/>
              <a:gd name="connsiteX68" fmla="*/ 3671455 w 9200477"/>
              <a:gd name="connsiteY68" fmla="*/ 1191490 h 1759527"/>
              <a:gd name="connsiteX69" fmla="*/ 3851564 w 9200477"/>
              <a:gd name="connsiteY69" fmla="*/ 1163781 h 1759527"/>
              <a:gd name="connsiteX70" fmla="*/ 4087091 w 9200477"/>
              <a:gd name="connsiteY70" fmla="*/ 1136072 h 1759527"/>
              <a:gd name="connsiteX71" fmla="*/ 4197928 w 9200477"/>
              <a:gd name="connsiteY71" fmla="*/ 1080654 h 1759527"/>
              <a:gd name="connsiteX72" fmla="*/ 4211782 w 9200477"/>
              <a:gd name="connsiteY72" fmla="*/ 1039090 h 1759527"/>
              <a:gd name="connsiteX73" fmla="*/ 4197928 w 9200477"/>
              <a:gd name="connsiteY73" fmla="*/ 457200 h 1759527"/>
              <a:gd name="connsiteX74" fmla="*/ 4142509 w 9200477"/>
              <a:gd name="connsiteY74" fmla="*/ 235527 h 1759527"/>
              <a:gd name="connsiteX75" fmla="*/ 4087091 w 9200477"/>
              <a:gd name="connsiteY75" fmla="*/ 124690 h 1759527"/>
              <a:gd name="connsiteX76" fmla="*/ 4059382 w 9200477"/>
              <a:gd name="connsiteY76" fmla="*/ 41563 h 1759527"/>
              <a:gd name="connsiteX77" fmla="*/ 3962400 w 9200477"/>
              <a:gd name="connsiteY77" fmla="*/ 0 h 1759527"/>
              <a:gd name="connsiteX78" fmla="*/ 3657600 w 9200477"/>
              <a:gd name="connsiteY78" fmla="*/ 13854 h 1759527"/>
              <a:gd name="connsiteX79" fmla="*/ 3560618 w 9200477"/>
              <a:gd name="connsiteY79" fmla="*/ 55418 h 1759527"/>
              <a:gd name="connsiteX80" fmla="*/ 3505200 w 9200477"/>
              <a:gd name="connsiteY80" fmla="*/ 69272 h 1759527"/>
              <a:gd name="connsiteX81" fmla="*/ 3422073 w 9200477"/>
              <a:gd name="connsiteY81" fmla="*/ 96981 h 1759527"/>
              <a:gd name="connsiteX82" fmla="*/ 3366655 w 9200477"/>
              <a:gd name="connsiteY82" fmla="*/ 110836 h 1759527"/>
              <a:gd name="connsiteX83" fmla="*/ 3186546 w 9200477"/>
              <a:gd name="connsiteY83" fmla="*/ 152400 h 1759527"/>
              <a:gd name="connsiteX84" fmla="*/ 3048000 w 9200477"/>
              <a:gd name="connsiteY84" fmla="*/ 193963 h 1759527"/>
              <a:gd name="connsiteX85" fmla="*/ 2521528 w 9200477"/>
              <a:gd name="connsiteY85" fmla="*/ 180109 h 1759527"/>
              <a:gd name="connsiteX86" fmla="*/ 2646218 w 9200477"/>
              <a:gd name="connsiteY86" fmla="*/ 152400 h 1759527"/>
              <a:gd name="connsiteX87" fmla="*/ 2701637 w 9200477"/>
              <a:gd name="connsiteY87" fmla="*/ 138545 h 1759527"/>
              <a:gd name="connsiteX88" fmla="*/ 2743200 w 9200477"/>
              <a:gd name="connsiteY88" fmla="*/ 124690 h 1759527"/>
              <a:gd name="connsiteX89" fmla="*/ 2826328 w 9200477"/>
              <a:gd name="connsiteY89" fmla="*/ 110836 h 1759527"/>
              <a:gd name="connsiteX90" fmla="*/ 2895600 w 9200477"/>
              <a:gd name="connsiteY90" fmla="*/ 96981 h 1759527"/>
              <a:gd name="connsiteX91" fmla="*/ 4308764 w 9200477"/>
              <a:gd name="connsiteY91" fmla="*/ 83127 h 1759527"/>
              <a:gd name="connsiteX92" fmla="*/ 4391891 w 9200477"/>
              <a:gd name="connsiteY92" fmla="*/ 69272 h 1759527"/>
              <a:gd name="connsiteX93" fmla="*/ 4433455 w 9200477"/>
              <a:gd name="connsiteY93" fmla="*/ 55418 h 1759527"/>
              <a:gd name="connsiteX94" fmla="*/ 4738255 w 9200477"/>
              <a:gd name="connsiteY94" fmla="*/ 27709 h 1759527"/>
              <a:gd name="connsiteX95" fmla="*/ 4793673 w 9200477"/>
              <a:gd name="connsiteY95" fmla="*/ 13854 h 1759527"/>
              <a:gd name="connsiteX96" fmla="*/ 5015346 w 9200477"/>
              <a:gd name="connsiteY96" fmla="*/ 41563 h 1759527"/>
              <a:gd name="connsiteX97" fmla="*/ 4973782 w 9200477"/>
              <a:gd name="connsiteY97" fmla="*/ 124690 h 1759527"/>
              <a:gd name="connsiteX98" fmla="*/ 4946073 w 9200477"/>
              <a:gd name="connsiteY98" fmla="*/ 180109 h 1759527"/>
              <a:gd name="connsiteX99" fmla="*/ 4890655 w 9200477"/>
              <a:gd name="connsiteY99" fmla="*/ 263236 h 1759527"/>
              <a:gd name="connsiteX100" fmla="*/ 4876800 w 9200477"/>
              <a:gd name="connsiteY100" fmla="*/ 360218 h 1759527"/>
              <a:gd name="connsiteX101" fmla="*/ 4862946 w 9200477"/>
              <a:gd name="connsiteY101" fmla="*/ 401781 h 1759527"/>
              <a:gd name="connsiteX102" fmla="*/ 4835237 w 9200477"/>
              <a:gd name="connsiteY102" fmla="*/ 498763 h 1759527"/>
              <a:gd name="connsiteX103" fmla="*/ 4821382 w 9200477"/>
              <a:gd name="connsiteY103" fmla="*/ 665018 h 1759527"/>
              <a:gd name="connsiteX104" fmla="*/ 4807528 w 9200477"/>
              <a:gd name="connsiteY104" fmla="*/ 734290 h 1759527"/>
              <a:gd name="connsiteX105" fmla="*/ 4835237 w 9200477"/>
              <a:gd name="connsiteY105" fmla="*/ 983672 h 1759527"/>
              <a:gd name="connsiteX106" fmla="*/ 4890655 w 9200477"/>
              <a:gd name="connsiteY106" fmla="*/ 1066800 h 1759527"/>
              <a:gd name="connsiteX107" fmla="*/ 4932218 w 9200477"/>
              <a:gd name="connsiteY107" fmla="*/ 1163781 h 1759527"/>
              <a:gd name="connsiteX108" fmla="*/ 4987637 w 9200477"/>
              <a:gd name="connsiteY108" fmla="*/ 1219200 h 1759527"/>
              <a:gd name="connsiteX109" fmla="*/ 5015346 w 9200477"/>
              <a:gd name="connsiteY109" fmla="*/ 1260763 h 1759527"/>
              <a:gd name="connsiteX110" fmla="*/ 5098473 w 9200477"/>
              <a:gd name="connsiteY110" fmla="*/ 1330036 h 1759527"/>
              <a:gd name="connsiteX111" fmla="*/ 5181600 w 9200477"/>
              <a:gd name="connsiteY111" fmla="*/ 1357745 h 1759527"/>
              <a:gd name="connsiteX112" fmla="*/ 5264728 w 9200477"/>
              <a:gd name="connsiteY112" fmla="*/ 1399309 h 1759527"/>
              <a:gd name="connsiteX113" fmla="*/ 5444837 w 9200477"/>
              <a:gd name="connsiteY113" fmla="*/ 1427018 h 1759527"/>
              <a:gd name="connsiteX114" fmla="*/ 5638800 w 9200477"/>
              <a:gd name="connsiteY114" fmla="*/ 1413163 h 1759527"/>
              <a:gd name="connsiteX115" fmla="*/ 5749637 w 9200477"/>
              <a:gd name="connsiteY115" fmla="*/ 1385454 h 1759527"/>
              <a:gd name="connsiteX116" fmla="*/ 5929746 w 9200477"/>
              <a:gd name="connsiteY116" fmla="*/ 1357745 h 1759527"/>
              <a:gd name="connsiteX117" fmla="*/ 6040582 w 9200477"/>
              <a:gd name="connsiteY117" fmla="*/ 1316181 h 1759527"/>
              <a:gd name="connsiteX118" fmla="*/ 6082146 w 9200477"/>
              <a:gd name="connsiteY118" fmla="*/ 1288472 h 1759527"/>
              <a:gd name="connsiteX119" fmla="*/ 6234546 w 9200477"/>
              <a:gd name="connsiteY119" fmla="*/ 1233054 h 1759527"/>
              <a:gd name="connsiteX120" fmla="*/ 6359237 w 9200477"/>
              <a:gd name="connsiteY120" fmla="*/ 1177636 h 1759527"/>
              <a:gd name="connsiteX121" fmla="*/ 6456218 w 9200477"/>
              <a:gd name="connsiteY121" fmla="*/ 1108363 h 1759527"/>
              <a:gd name="connsiteX122" fmla="*/ 6497782 w 9200477"/>
              <a:gd name="connsiteY122" fmla="*/ 1094509 h 1759527"/>
              <a:gd name="connsiteX123" fmla="*/ 6580909 w 9200477"/>
              <a:gd name="connsiteY123" fmla="*/ 1052945 h 1759527"/>
              <a:gd name="connsiteX124" fmla="*/ 6664037 w 9200477"/>
              <a:gd name="connsiteY124" fmla="*/ 1011381 h 1759527"/>
              <a:gd name="connsiteX125" fmla="*/ 6705600 w 9200477"/>
              <a:gd name="connsiteY125" fmla="*/ 928254 h 1759527"/>
              <a:gd name="connsiteX126" fmla="*/ 6677891 w 9200477"/>
              <a:gd name="connsiteY126" fmla="*/ 803563 h 1759527"/>
              <a:gd name="connsiteX127" fmla="*/ 6650182 w 9200477"/>
              <a:gd name="connsiteY127" fmla="*/ 762000 h 1759527"/>
              <a:gd name="connsiteX128" fmla="*/ 6636328 w 9200477"/>
              <a:gd name="connsiteY128" fmla="*/ 720436 h 1759527"/>
              <a:gd name="connsiteX129" fmla="*/ 6622473 w 9200477"/>
              <a:gd name="connsiteY129" fmla="*/ 263236 h 1759527"/>
              <a:gd name="connsiteX130" fmla="*/ 6553200 w 9200477"/>
              <a:gd name="connsiteY130" fmla="*/ 249381 h 1759527"/>
              <a:gd name="connsiteX131" fmla="*/ 6511637 w 9200477"/>
              <a:gd name="connsiteY131" fmla="*/ 221672 h 1759527"/>
              <a:gd name="connsiteX132" fmla="*/ 6414655 w 9200477"/>
              <a:gd name="connsiteY132" fmla="*/ 193963 h 1759527"/>
              <a:gd name="connsiteX133" fmla="*/ 6373091 w 9200477"/>
              <a:gd name="connsiteY133" fmla="*/ 166254 h 1759527"/>
              <a:gd name="connsiteX134" fmla="*/ 6234546 w 9200477"/>
              <a:gd name="connsiteY134" fmla="*/ 124690 h 1759527"/>
              <a:gd name="connsiteX135" fmla="*/ 5597237 w 9200477"/>
              <a:gd name="connsiteY135" fmla="*/ 96981 h 1759527"/>
              <a:gd name="connsiteX136" fmla="*/ 7356764 w 9200477"/>
              <a:gd name="connsiteY136" fmla="*/ 110836 h 1759527"/>
              <a:gd name="connsiteX137" fmla="*/ 7453746 w 9200477"/>
              <a:gd name="connsiteY137" fmla="*/ 124690 h 1759527"/>
              <a:gd name="connsiteX138" fmla="*/ 7439891 w 9200477"/>
              <a:gd name="connsiteY138" fmla="*/ 193963 h 1759527"/>
              <a:gd name="connsiteX139" fmla="*/ 7384473 w 9200477"/>
              <a:gd name="connsiteY139" fmla="*/ 318654 h 1759527"/>
              <a:gd name="connsiteX140" fmla="*/ 7356764 w 9200477"/>
              <a:gd name="connsiteY140" fmla="*/ 415636 h 1759527"/>
              <a:gd name="connsiteX141" fmla="*/ 7342909 w 9200477"/>
              <a:gd name="connsiteY141" fmla="*/ 540327 h 1759527"/>
              <a:gd name="connsiteX142" fmla="*/ 7315200 w 9200477"/>
              <a:gd name="connsiteY142" fmla="*/ 637309 h 1759527"/>
              <a:gd name="connsiteX143" fmla="*/ 7315200 w 9200477"/>
              <a:gd name="connsiteY143" fmla="*/ 914400 h 1759527"/>
              <a:gd name="connsiteX144" fmla="*/ 7329055 w 9200477"/>
              <a:gd name="connsiteY144" fmla="*/ 969818 h 1759527"/>
              <a:gd name="connsiteX145" fmla="*/ 7370618 w 9200477"/>
              <a:gd name="connsiteY145" fmla="*/ 983672 h 1759527"/>
              <a:gd name="connsiteX146" fmla="*/ 7453746 w 9200477"/>
              <a:gd name="connsiteY146" fmla="*/ 1094509 h 1759527"/>
              <a:gd name="connsiteX147" fmla="*/ 7536873 w 9200477"/>
              <a:gd name="connsiteY147" fmla="*/ 1177636 h 1759527"/>
              <a:gd name="connsiteX148" fmla="*/ 7592291 w 9200477"/>
              <a:gd name="connsiteY148" fmla="*/ 1233054 h 1759527"/>
              <a:gd name="connsiteX149" fmla="*/ 7633855 w 9200477"/>
              <a:gd name="connsiteY149" fmla="*/ 1274618 h 1759527"/>
              <a:gd name="connsiteX150" fmla="*/ 7716982 w 9200477"/>
              <a:gd name="connsiteY150" fmla="*/ 1385454 h 1759527"/>
              <a:gd name="connsiteX151" fmla="*/ 7730837 w 9200477"/>
              <a:gd name="connsiteY151" fmla="*/ 1427018 h 1759527"/>
              <a:gd name="connsiteX152" fmla="*/ 7800109 w 9200477"/>
              <a:gd name="connsiteY152" fmla="*/ 1524000 h 1759527"/>
              <a:gd name="connsiteX153" fmla="*/ 7827818 w 9200477"/>
              <a:gd name="connsiteY153" fmla="*/ 1565563 h 1759527"/>
              <a:gd name="connsiteX154" fmla="*/ 7910946 w 9200477"/>
              <a:gd name="connsiteY154" fmla="*/ 1620981 h 1759527"/>
              <a:gd name="connsiteX155" fmla="*/ 8077200 w 9200477"/>
              <a:gd name="connsiteY155" fmla="*/ 1593272 h 1759527"/>
              <a:gd name="connsiteX156" fmla="*/ 8160328 w 9200477"/>
              <a:gd name="connsiteY156" fmla="*/ 1537854 h 1759527"/>
              <a:gd name="connsiteX157" fmla="*/ 8257309 w 9200477"/>
              <a:gd name="connsiteY157" fmla="*/ 1482436 h 1759527"/>
              <a:gd name="connsiteX158" fmla="*/ 8312728 w 9200477"/>
              <a:gd name="connsiteY158" fmla="*/ 1454727 h 1759527"/>
              <a:gd name="connsiteX159" fmla="*/ 8382000 w 9200477"/>
              <a:gd name="connsiteY159" fmla="*/ 1399309 h 1759527"/>
              <a:gd name="connsiteX160" fmla="*/ 8520546 w 9200477"/>
              <a:gd name="connsiteY160" fmla="*/ 1316181 h 1759527"/>
              <a:gd name="connsiteX161" fmla="*/ 8603673 w 9200477"/>
              <a:gd name="connsiteY161" fmla="*/ 1260763 h 1759527"/>
              <a:gd name="connsiteX162" fmla="*/ 8686800 w 9200477"/>
              <a:gd name="connsiteY162" fmla="*/ 1233054 h 1759527"/>
              <a:gd name="connsiteX163" fmla="*/ 8769928 w 9200477"/>
              <a:gd name="connsiteY163" fmla="*/ 1177636 h 1759527"/>
              <a:gd name="connsiteX164" fmla="*/ 8811491 w 9200477"/>
              <a:gd name="connsiteY164" fmla="*/ 1163781 h 1759527"/>
              <a:gd name="connsiteX165" fmla="*/ 8853055 w 9200477"/>
              <a:gd name="connsiteY165" fmla="*/ 1136072 h 1759527"/>
              <a:gd name="connsiteX166" fmla="*/ 8963891 w 9200477"/>
              <a:gd name="connsiteY166" fmla="*/ 1108363 h 1759527"/>
              <a:gd name="connsiteX167" fmla="*/ 9019309 w 9200477"/>
              <a:gd name="connsiteY167" fmla="*/ 1094509 h 1759527"/>
              <a:gd name="connsiteX168" fmla="*/ 9060873 w 9200477"/>
              <a:gd name="connsiteY168" fmla="*/ 1066800 h 1759527"/>
              <a:gd name="connsiteX169" fmla="*/ 9088582 w 9200477"/>
              <a:gd name="connsiteY169" fmla="*/ 1039090 h 1759527"/>
              <a:gd name="connsiteX170" fmla="*/ 9130146 w 9200477"/>
              <a:gd name="connsiteY170" fmla="*/ 1025236 h 1759527"/>
              <a:gd name="connsiteX171" fmla="*/ 9171709 w 9200477"/>
              <a:gd name="connsiteY171" fmla="*/ 997527 h 1759527"/>
              <a:gd name="connsiteX172" fmla="*/ 9199418 w 9200477"/>
              <a:gd name="connsiteY172" fmla="*/ 955963 h 1759527"/>
              <a:gd name="connsiteX173" fmla="*/ 9185564 w 9200477"/>
              <a:gd name="connsiteY173" fmla="*/ 360218 h 1759527"/>
              <a:gd name="connsiteX174" fmla="*/ 9171709 w 9200477"/>
              <a:gd name="connsiteY174" fmla="*/ 304800 h 1759527"/>
              <a:gd name="connsiteX175" fmla="*/ 9116291 w 9200477"/>
              <a:gd name="connsiteY175" fmla="*/ 180109 h 1759527"/>
              <a:gd name="connsiteX176" fmla="*/ 9074728 w 9200477"/>
              <a:gd name="connsiteY176" fmla="*/ 166254 h 1759527"/>
              <a:gd name="connsiteX177" fmla="*/ 9047018 w 9200477"/>
              <a:gd name="connsiteY177" fmla="*/ 138545 h 1759527"/>
              <a:gd name="connsiteX178" fmla="*/ 8922328 w 9200477"/>
              <a:gd name="connsiteY178" fmla="*/ 83127 h 1759527"/>
              <a:gd name="connsiteX179" fmla="*/ 8839200 w 9200477"/>
              <a:gd name="connsiteY179" fmla="*/ 55418 h 1759527"/>
              <a:gd name="connsiteX180" fmla="*/ 8049491 w 9200477"/>
              <a:gd name="connsiteY180" fmla="*/ 27709 h 1759527"/>
              <a:gd name="connsiteX181" fmla="*/ 7744691 w 9200477"/>
              <a:gd name="connsiteY181" fmla="*/ 41563 h 1759527"/>
              <a:gd name="connsiteX182" fmla="*/ 7633855 w 9200477"/>
              <a:gd name="connsiteY182" fmla="*/ 55418 h 1759527"/>
              <a:gd name="connsiteX183" fmla="*/ 7578437 w 9200477"/>
              <a:gd name="connsiteY183" fmla="*/ 83127 h 1759527"/>
              <a:gd name="connsiteX184" fmla="*/ 7523018 w 9200477"/>
              <a:gd name="connsiteY184" fmla="*/ 96981 h 1759527"/>
              <a:gd name="connsiteX185" fmla="*/ 7439891 w 9200477"/>
              <a:gd name="connsiteY185" fmla="*/ 124690 h 1759527"/>
              <a:gd name="connsiteX186" fmla="*/ 7398328 w 9200477"/>
              <a:gd name="connsiteY186" fmla="*/ 138545 h 1759527"/>
              <a:gd name="connsiteX187" fmla="*/ 7301346 w 9200477"/>
              <a:gd name="connsiteY187" fmla="*/ 249381 h 1759527"/>
              <a:gd name="connsiteX188" fmla="*/ 7232073 w 9200477"/>
              <a:gd name="connsiteY188" fmla="*/ 346363 h 1759527"/>
              <a:gd name="connsiteX189" fmla="*/ 7190509 w 9200477"/>
              <a:gd name="connsiteY189" fmla="*/ 387927 h 1759527"/>
              <a:gd name="connsiteX190" fmla="*/ 7162800 w 9200477"/>
              <a:gd name="connsiteY190" fmla="*/ 443345 h 1759527"/>
              <a:gd name="connsiteX191" fmla="*/ 7051964 w 9200477"/>
              <a:gd name="connsiteY191" fmla="*/ 581890 h 1759527"/>
              <a:gd name="connsiteX192" fmla="*/ 7024255 w 9200477"/>
              <a:gd name="connsiteY192" fmla="*/ 637309 h 1759527"/>
              <a:gd name="connsiteX193" fmla="*/ 6954982 w 9200477"/>
              <a:gd name="connsiteY193" fmla="*/ 665018 h 1759527"/>
              <a:gd name="connsiteX194" fmla="*/ 6858000 w 9200477"/>
              <a:gd name="connsiteY194" fmla="*/ 762000 h 1759527"/>
              <a:gd name="connsiteX195" fmla="*/ 6844146 w 9200477"/>
              <a:gd name="connsiteY195" fmla="*/ 831272 h 1759527"/>
              <a:gd name="connsiteX196" fmla="*/ 6788728 w 9200477"/>
              <a:gd name="connsiteY196" fmla="*/ 886690 h 1759527"/>
              <a:gd name="connsiteX197" fmla="*/ 6761018 w 9200477"/>
              <a:gd name="connsiteY197" fmla="*/ 928254 h 1759527"/>
              <a:gd name="connsiteX198" fmla="*/ 6719455 w 9200477"/>
              <a:gd name="connsiteY198" fmla="*/ 969818 h 1759527"/>
              <a:gd name="connsiteX199" fmla="*/ 6691746 w 9200477"/>
              <a:gd name="connsiteY199" fmla="*/ 1025236 h 1759527"/>
              <a:gd name="connsiteX200" fmla="*/ 6650182 w 9200477"/>
              <a:gd name="connsiteY200" fmla="*/ 1094509 h 1759527"/>
              <a:gd name="connsiteX201" fmla="*/ 6594764 w 9200477"/>
              <a:gd name="connsiteY201" fmla="*/ 1177636 h 1759527"/>
              <a:gd name="connsiteX202" fmla="*/ 6511637 w 9200477"/>
              <a:gd name="connsiteY202" fmla="*/ 1288472 h 1759527"/>
              <a:gd name="connsiteX203" fmla="*/ 6483928 w 9200477"/>
              <a:gd name="connsiteY203" fmla="*/ 1385454 h 1759527"/>
              <a:gd name="connsiteX204" fmla="*/ 6456218 w 9200477"/>
              <a:gd name="connsiteY204" fmla="*/ 1468581 h 1759527"/>
              <a:gd name="connsiteX205" fmla="*/ 6442364 w 9200477"/>
              <a:gd name="connsiteY205" fmla="*/ 1510145 h 1759527"/>
              <a:gd name="connsiteX206" fmla="*/ 6414655 w 9200477"/>
              <a:gd name="connsiteY206" fmla="*/ 1565563 h 1759527"/>
              <a:gd name="connsiteX207" fmla="*/ 6345382 w 9200477"/>
              <a:gd name="connsiteY207" fmla="*/ 1690254 h 1759527"/>
              <a:gd name="connsiteX208" fmla="*/ 6220691 w 9200477"/>
              <a:gd name="connsiteY208" fmla="*/ 1759527 h 1759527"/>
              <a:gd name="connsiteX209" fmla="*/ 6026728 w 9200477"/>
              <a:gd name="connsiteY209" fmla="*/ 1745672 h 1759527"/>
              <a:gd name="connsiteX210" fmla="*/ 5929746 w 9200477"/>
              <a:gd name="connsiteY210" fmla="*/ 1704109 h 1759527"/>
              <a:gd name="connsiteX211" fmla="*/ 5846618 w 9200477"/>
              <a:gd name="connsiteY211" fmla="*/ 1662545 h 1759527"/>
              <a:gd name="connsiteX212" fmla="*/ 5805055 w 9200477"/>
              <a:gd name="connsiteY212" fmla="*/ 1607127 h 1759527"/>
              <a:gd name="connsiteX213" fmla="*/ 5320146 w 9200477"/>
              <a:gd name="connsiteY213" fmla="*/ 1620981 h 1759527"/>
              <a:gd name="connsiteX214" fmla="*/ 5181600 w 9200477"/>
              <a:gd name="connsiteY214" fmla="*/ 1648690 h 1759527"/>
              <a:gd name="connsiteX215" fmla="*/ 5098473 w 9200477"/>
              <a:gd name="connsiteY215" fmla="*/ 1662545 h 1759527"/>
              <a:gd name="connsiteX216" fmla="*/ 4918364 w 9200477"/>
              <a:gd name="connsiteY216" fmla="*/ 1690254 h 1759527"/>
              <a:gd name="connsiteX217" fmla="*/ 4904509 w 9200477"/>
              <a:gd name="connsiteY217" fmla="*/ 1745672 h 17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9200477" h="1759527">
                <a:moveTo>
                  <a:pt x="872837" y="69272"/>
                </a:moveTo>
                <a:cubicBezTo>
                  <a:pt x="708464" y="36399"/>
                  <a:pt x="785761" y="46130"/>
                  <a:pt x="484909" y="69272"/>
                </a:cubicBezTo>
                <a:cubicBezTo>
                  <a:pt x="470348" y="70392"/>
                  <a:pt x="457714" y="80515"/>
                  <a:pt x="443346" y="83127"/>
                </a:cubicBezTo>
                <a:cubicBezTo>
                  <a:pt x="406713" y="89787"/>
                  <a:pt x="369455" y="92363"/>
                  <a:pt x="332509" y="96981"/>
                </a:cubicBezTo>
                <a:cubicBezTo>
                  <a:pt x="237231" y="160501"/>
                  <a:pt x="280975" y="141869"/>
                  <a:pt x="207818" y="166254"/>
                </a:cubicBezTo>
                <a:cubicBezTo>
                  <a:pt x="193964" y="175490"/>
                  <a:pt x="181148" y="186516"/>
                  <a:pt x="166255" y="193963"/>
                </a:cubicBezTo>
                <a:cubicBezTo>
                  <a:pt x="153193" y="200494"/>
                  <a:pt x="135910" y="198469"/>
                  <a:pt x="124691" y="207818"/>
                </a:cubicBezTo>
                <a:cubicBezTo>
                  <a:pt x="106952" y="222600"/>
                  <a:pt x="97910" y="245497"/>
                  <a:pt x="83128" y="263236"/>
                </a:cubicBezTo>
                <a:cubicBezTo>
                  <a:pt x="74766" y="273271"/>
                  <a:pt x="64655" y="281709"/>
                  <a:pt x="55418" y="290945"/>
                </a:cubicBezTo>
                <a:cubicBezTo>
                  <a:pt x="50800" y="304800"/>
                  <a:pt x="48095" y="319447"/>
                  <a:pt x="41564" y="332509"/>
                </a:cubicBezTo>
                <a:cubicBezTo>
                  <a:pt x="-12154" y="439947"/>
                  <a:pt x="34827" y="311156"/>
                  <a:pt x="0" y="415636"/>
                </a:cubicBezTo>
                <a:cubicBezTo>
                  <a:pt x="4618" y="503381"/>
                  <a:pt x="1983" y="591811"/>
                  <a:pt x="13855" y="678872"/>
                </a:cubicBezTo>
                <a:cubicBezTo>
                  <a:pt x="16105" y="695370"/>
                  <a:pt x="33477" y="705880"/>
                  <a:pt x="41564" y="720436"/>
                </a:cubicBezTo>
                <a:cubicBezTo>
                  <a:pt x="56609" y="747517"/>
                  <a:pt x="70546" y="775253"/>
                  <a:pt x="83128" y="803563"/>
                </a:cubicBezTo>
                <a:cubicBezTo>
                  <a:pt x="89059" y="816908"/>
                  <a:pt x="90451" y="832065"/>
                  <a:pt x="96982" y="845127"/>
                </a:cubicBezTo>
                <a:cubicBezTo>
                  <a:pt x="104428" y="860020"/>
                  <a:pt x="117244" y="871797"/>
                  <a:pt x="124691" y="886690"/>
                </a:cubicBezTo>
                <a:cubicBezTo>
                  <a:pt x="131222" y="899752"/>
                  <a:pt x="131454" y="915488"/>
                  <a:pt x="138546" y="928254"/>
                </a:cubicBezTo>
                <a:cubicBezTo>
                  <a:pt x="154719" y="957365"/>
                  <a:pt x="175491" y="983672"/>
                  <a:pt x="193964" y="1011381"/>
                </a:cubicBezTo>
                <a:cubicBezTo>
                  <a:pt x="207446" y="1031604"/>
                  <a:pt x="249174" y="1095862"/>
                  <a:pt x="263237" y="1108363"/>
                </a:cubicBezTo>
                <a:cubicBezTo>
                  <a:pt x="288127" y="1130488"/>
                  <a:pt x="346364" y="1163781"/>
                  <a:pt x="346364" y="1163781"/>
                </a:cubicBezTo>
                <a:cubicBezTo>
                  <a:pt x="355600" y="1177636"/>
                  <a:pt x="359953" y="1196520"/>
                  <a:pt x="374073" y="1205345"/>
                </a:cubicBezTo>
                <a:cubicBezTo>
                  <a:pt x="398841" y="1220825"/>
                  <a:pt x="429491" y="1223818"/>
                  <a:pt x="457200" y="1233054"/>
                </a:cubicBezTo>
                <a:cubicBezTo>
                  <a:pt x="471055" y="1237672"/>
                  <a:pt x="486613" y="1238808"/>
                  <a:pt x="498764" y="1246909"/>
                </a:cubicBezTo>
                <a:cubicBezTo>
                  <a:pt x="512619" y="1256145"/>
                  <a:pt x="524174" y="1270580"/>
                  <a:pt x="540328" y="1274618"/>
                </a:cubicBezTo>
                <a:cubicBezTo>
                  <a:pt x="617670" y="1293953"/>
                  <a:pt x="775855" y="1316181"/>
                  <a:pt x="775855" y="1316181"/>
                </a:cubicBezTo>
                <a:lnTo>
                  <a:pt x="1357746" y="1302327"/>
                </a:lnTo>
                <a:cubicBezTo>
                  <a:pt x="1387183" y="1301047"/>
                  <a:pt x="1478418" y="1264337"/>
                  <a:pt x="1496291" y="1260763"/>
                </a:cubicBezTo>
                <a:lnTo>
                  <a:pt x="1565564" y="1246909"/>
                </a:lnTo>
                <a:cubicBezTo>
                  <a:pt x="1579419" y="1237673"/>
                  <a:pt x="1591823" y="1225759"/>
                  <a:pt x="1607128" y="1219200"/>
                </a:cubicBezTo>
                <a:cubicBezTo>
                  <a:pt x="1624630" y="1211699"/>
                  <a:pt x="1648216" y="1217884"/>
                  <a:pt x="1662546" y="1205345"/>
                </a:cubicBezTo>
                <a:cubicBezTo>
                  <a:pt x="1717500" y="1157260"/>
                  <a:pt x="1710464" y="1119615"/>
                  <a:pt x="1745673" y="1066800"/>
                </a:cubicBezTo>
                <a:cubicBezTo>
                  <a:pt x="1752919" y="1055931"/>
                  <a:pt x="1764146" y="1048327"/>
                  <a:pt x="1773382" y="1039090"/>
                </a:cubicBezTo>
                <a:lnTo>
                  <a:pt x="1814946" y="914400"/>
                </a:lnTo>
                <a:lnTo>
                  <a:pt x="1828800" y="872836"/>
                </a:lnTo>
                <a:cubicBezTo>
                  <a:pt x="1819564" y="826654"/>
                  <a:pt x="1810959" y="780341"/>
                  <a:pt x="1801091" y="734290"/>
                </a:cubicBezTo>
                <a:cubicBezTo>
                  <a:pt x="1797101" y="715672"/>
                  <a:pt x="1794738" y="696374"/>
                  <a:pt x="1787237" y="678872"/>
                </a:cubicBezTo>
                <a:cubicBezTo>
                  <a:pt x="1772771" y="645118"/>
                  <a:pt x="1742929" y="620710"/>
                  <a:pt x="1717964" y="595745"/>
                </a:cubicBezTo>
                <a:cubicBezTo>
                  <a:pt x="1703526" y="552433"/>
                  <a:pt x="1689524" y="498276"/>
                  <a:pt x="1648691" y="471054"/>
                </a:cubicBezTo>
                <a:cubicBezTo>
                  <a:pt x="1621428" y="452878"/>
                  <a:pt x="1599158" y="441956"/>
                  <a:pt x="1579418" y="415636"/>
                </a:cubicBezTo>
                <a:cubicBezTo>
                  <a:pt x="1559437" y="388994"/>
                  <a:pt x="1551709" y="350982"/>
                  <a:pt x="1524000" y="332509"/>
                </a:cubicBezTo>
                <a:cubicBezTo>
                  <a:pt x="1375474" y="233490"/>
                  <a:pt x="1600893" y="387696"/>
                  <a:pt x="1440873" y="263236"/>
                </a:cubicBezTo>
                <a:cubicBezTo>
                  <a:pt x="1383256" y="218423"/>
                  <a:pt x="1372823" y="210146"/>
                  <a:pt x="1316182" y="193963"/>
                </a:cubicBezTo>
                <a:cubicBezTo>
                  <a:pt x="1244736" y="173550"/>
                  <a:pt x="1259948" y="185325"/>
                  <a:pt x="1177637" y="152400"/>
                </a:cubicBezTo>
                <a:cubicBezTo>
                  <a:pt x="1154546" y="143163"/>
                  <a:pt x="1132185" y="131836"/>
                  <a:pt x="1108364" y="124690"/>
                </a:cubicBezTo>
                <a:cubicBezTo>
                  <a:pt x="1085809" y="117923"/>
                  <a:pt x="1015543" y="110836"/>
                  <a:pt x="1039091" y="110836"/>
                </a:cubicBezTo>
                <a:cubicBezTo>
                  <a:pt x="1274664" y="110836"/>
                  <a:pt x="1510146" y="120072"/>
                  <a:pt x="1745673" y="124690"/>
                </a:cubicBezTo>
                <a:cubicBezTo>
                  <a:pt x="1967166" y="180065"/>
                  <a:pt x="1821100" y="148807"/>
                  <a:pt x="2327564" y="124690"/>
                </a:cubicBezTo>
                <a:cubicBezTo>
                  <a:pt x="2346584" y="123784"/>
                  <a:pt x="2364394" y="114967"/>
                  <a:pt x="2382982" y="110836"/>
                </a:cubicBezTo>
                <a:cubicBezTo>
                  <a:pt x="2405970" y="105728"/>
                  <a:pt x="2429164" y="101599"/>
                  <a:pt x="2452255" y="96981"/>
                </a:cubicBezTo>
                <a:cubicBezTo>
                  <a:pt x="2428024" y="242363"/>
                  <a:pt x="2461753" y="123346"/>
                  <a:pt x="2382982" y="249381"/>
                </a:cubicBezTo>
                <a:cubicBezTo>
                  <a:pt x="2372518" y="266123"/>
                  <a:pt x="2360399" y="332694"/>
                  <a:pt x="2355273" y="346363"/>
                </a:cubicBezTo>
                <a:cubicBezTo>
                  <a:pt x="2348021" y="365701"/>
                  <a:pt x="2334816" y="382443"/>
                  <a:pt x="2327564" y="401781"/>
                </a:cubicBezTo>
                <a:cubicBezTo>
                  <a:pt x="2320878" y="419610"/>
                  <a:pt x="2319181" y="438962"/>
                  <a:pt x="2313709" y="457200"/>
                </a:cubicBezTo>
                <a:cubicBezTo>
                  <a:pt x="2305316" y="485176"/>
                  <a:pt x="2286000" y="540327"/>
                  <a:pt x="2286000" y="540327"/>
                </a:cubicBezTo>
                <a:cubicBezTo>
                  <a:pt x="2290618" y="618836"/>
                  <a:pt x="2288189" y="698079"/>
                  <a:pt x="2299855" y="775854"/>
                </a:cubicBezTo>
                <a:cubicBezTo>
                  <a:pt x="2303567" y="800600"/>
                  <a:pt x="2356815" y="844616"/>
                  <a:pt x="2369128" y="858981"/>
                </a:cubicBezTo>
                <a:cubicBezTo>
                  <a:pt x="2384155" y="876513"/>
                  <a:pt x="2391901" y="900979"/>
                  <a:pt x="2410691" y="914400"/>
                </a:cubicBezTo>
                <a:cubicBezTo>
                  <a:pt x="2426185" y="925468"/>
                  <a:pt x="2447636" y="923636"/>
                  <a:pt x="2466109" y="928254"/>
                </a:cubicBezTo>
                <a:cubicBezTo>
                  <a:pt x="2475345" y="942109"/>
                  <a:pt x="2487259" y="954513"/>
                  <a:pt x="2493818" y="969818"/>
                </a:cubicBezTo>
                <a:cubicBezTo>
                  <a:pt x="2501319" y="987320"/>
                  <a:pt x="2502201" y="1006998"/>
                  <a:pt x="2507673" y="1025236"/>
                </a:cubicBezTo>
                <a:cubicBezTo>
                  <a:pt x="2516066" y="1053212"/>
                  <a:pt x="2526989" y="1080387"/>
                  <a:pt x="2535382" y="1108363"/>
                </a:cubicBezTo>
                <a:cubicBezTo>
                  <a:pt x="2540854" y="1126601"/>
                  <a:pt x="2541736" y="1146279"/>
                  <a:pt x="2549237" y="1163781"/>
                </a:cubicBezTo>
                <a:cubicBezTo>
                  <a:pt x="2555796" y="1179086"/>
                  <a:pt x="2567710" y="1191490"/>
                  <a:pt x="2576946" y="1205345"/>
                </a:cubicBezTo>
                <a:cubicBezTo>
                  <a:pt x="2591969" y="1250416"/>
                  <a:pt x="2583319" y="1252820"/>
                  <a:pt x="2632364" y="1274618"/>
                </a:cubicBezTo>
                <a:cubicBezTo>
                  <a:pt x="2659054" y="1286480"/>
                  <a:pt x="2715491" y="1302327"/>
                  <a:pt x="2715491" y="1302327"/>
                </a:cubicBezTo>
                <a:cubicBezTo>
                  <a:pt x="2921838" y="1297414"/>
                  <a:pt x="3205262" y="1305373"/>
                  <a:pt x="3435928" y="1274618"/>
                </a:cubicBezTo>
                <a:cubicBezTo>
                  <a:pt x="3473607" y="1269594"/>
                  <a:pt x="3522999" y="1256313"/>
                  <a:pt x="3560618" y="1246909"/>
                </a:cubicBezTo>
                <a:cubicBezTo>
                  <a:pt x="3574473" y="1233054"/>
                  <a:pt x="3584657" y="1214108"/>
                  <a:pt x="3602182" y="1205345"/>
                </a:cubicBezTo>
                <a:cubicBezTo>
                  <a:pt x="3623244" y="1194814"/>
                  <a:pt x="3648227" y="1195361"/>
                  <a:pt x="3671455" y="1191490"/>
                </a:cubicBezTo>
                <a:cubicBezTo>
                  <a:pt x="3731371" y="1181504"/>
                  <a:pt x="3791432" y="1172371"/>
                  <a:pt x="3851564" y="1163781"/>
                </a:cubicBezTo>
                <a:cubicBezTo>
                  <a:pt x="3918182" y="1154264"/>
                  <a:pt x="4021668" y="1143341"/>
                  <a:pt x="4087091" y="1136072"/>
                </a:cubicBezTo>
                <a:cubicBezTo>
                  <a:pt x="4182610" y="1104232"/>
                  <a:pt x="4149565" y="1129016"/>
                  <a:pt x="4197928" y="1080654"/>
                </a:cubicBezTo>
                <a:cubicBezTo>
                  <a:pt x="4202546" y="1066799"/>
                  <a:pt x="4211782" y="1053694"/>
                  <a:pt x="4211782" y="1039090"/>
                </a:cubicBezTo>
                <a:cubicBezTo>
                  <a:pt x="4211782" y="845072"/>
                  <a:pt x="4205841" y="651057"/>
                  <a:pt x="4197928" y="457200"/>
                </a:cubicBezTo>
                <a:cubicBezTo>
                  <a:pt x="4195191" y="390151"/>
                  <a:pt x="4171170" y="292849"/>
                  <a:pt x="4142509" y="235527"/>
                </a:cubicBezTo>
                <a:cubicBezTo>
                  <a:pt x="4124036" y="198581"/>
                  <a:pt x="4100153" y="163877"/>
                  <a:pt x="4087091" y="124690"/>
                </a:cubicBezTo>
                <a:cubicBezTo>
                  <a:pt x="4077855" y="96981"/>
                  <a:pt x="4083684" y="57764"/>
                  <a:pt x="4059382" y="41563"/>
                </a:cubicBezTo>
                <a:cubicBezTo>
                  <a:pt x="4001975" y="3292"/>
                  <a:pt x="4033972" y="17892"/>
                  <a:pt x="3962400" y="0"/>
                </a:cubicBezTo>
                <a:cubicBezTo>
                  <a:pt x="3860800" y="4618"/>
                  <a:pt x="3758981" y="5744"/>
                  <a:pt x="3657600" y="13854"/>
                </a:cubicBezTo>
                <a:cubicBezTo>
                  <a:pt x="3628449" y="16186"/>
                  <a:pt x="3583836" y="46711"/>
                  <a:pt x="3560618" y="55418"/>
                </a:cubicBezTo>
                <a:cubicBezTo>
                  <a:pt x="3542789" y="62104"/>
                  <a:pt x="3523438" y="63801"/>
                  <a:pt x="3505200" y="69272"/>
                </a:cubicBezTo>
                <a:cubicBezTo>
                  <a:pt x="3477224" y="77665"/>
                  <a:pt x="3450409" y="89897"/>
                  <a:pt x="3422073" y="96981"/>
                </a:cubicBezTo>
                <a:cubicBezTo>
                  <a:pt x="3403600" y="101599"/>
                  <a:pt x="3385243" y="106705"/>
                  <a:pt x="3366655" y="110836"/>
                </a:cubicBezTo>
                <a:cubicBezTo>
                  <a:pt x="3300691" y="125495"/>
                  <a:pt x="3254484" y="129755"/>
                  <a:pt x="3186546" y="152400"/>
                </a:cubicBezTo>
                <a:cubicBezTo>
                  <a:pt x="3113086" y="176885"/>
                  <a:pt x="3159024" y="162242"/>
                  <a:pt x="3048000" y="193963"/>
                </a:cubicBezTo>
                <a:cubicBezTo>
                  <a:pt x="2872509" y="189345"/>
                  <a:pt x="2696148" y="198173"/>
                  <a:pt x="2521528" y="180109"/>
                </a:cubicBezTo>
                <a:cubicBezTo>
                  <a:pt x="2479177" y="175728"/>
                  <a:pt x="2604731" y="161974"/>
                  <a:pt x="2646218" y="152400"/>
                </a:cubicBezTo>
                <a:cubicBezTo>
                  <a:pt x="2664772" y="148118"/>
                  <a:pt x="2683328" y="143776"/>
                  <a:pt x="2701637" y="138545"/>
                </a:cubicBezTo>
                <a:cubicBezTo>
                  <a:pt x="2715679" y="134533"/>
                  <a:pt x="2728944" y="127858"/>
                  <a:pt x="2743200" y="124690"/>
                </a:cubicBezTo>
                <a:cubicBezTo>
                  <a:pt x="2770623" y="118596"/>
                  <a:pt x="2798690" y="115861"/>
                  <a:pt x="2826328" y="110836"/>
                </a:cubicBezTo>
                <a:cubicBezTo>
                  <a:pt x="2849496" y="106624"/>
                  <a:pt x="2872056" y="97421"/>
                  <a:pt x="2895600" y="96981"/>
                </a:cubicBezTo>
                <a:lnTo>
                  <a:pt x="4308764" y="83127"/>
                </a:lnTo>
                <a:cubicBezTo>
                  <a:pt x="4336473" y="78509"/>
                  <a:pt x="4364469" y="75366"/>
                  <a:pt x="4391891" y="69272"/>
                </a:cubicBezTo>
                <a:cubicBezTo>
                  <a:pt x="4406147" y="66104"/>
                  <a:pt x="4418955" y="57158"/>
                  <a:pt x="4433455" y="55418"/>
                </a:cubicBezTo>
                <a:cubicBezTo>
                  <a:pt x="4534747" y="43263"/>
                  <a:pt x="4738255" y="27709"/>
                  <a:pt x="4738255" y="27709"/>
                </a:cubicBezTo>
                <a:cubicBezTo>
                  <a:pt x="4756728" y="23091"/>
                  <a:pt x="4774632" y="13854"/>
                  <a:pt x="4793673" y="13854"/>
                </a:cubicBezTo>
                <a:cubicBezTo>
                  <a:pt x="4943416" y="13854"/>
                  <a:pt x="4927555" y="12301"/>
                  <a:pt x="5015346" y="41563"/>
                </a:cubicBezTo>
                <a:cubicBezTo>
                  <a:pt x="4989943" y="117771"/>
                  <a:pt x="5016755" y="49486"/>
                  <a:pt x="4973782" y="124690"/>
                </a:cubicBezTo>
                <a:cubicBezTo>
                  <a:pt x="4963535" y="142622"/>
                  <a:pt x="4956699" y="162399"/>
                  <a:pt x="4946073" y="180109"/>
                </a:cubicBezTo>
                <a:cubicBezTo>
                  <a:pt x="4928939" y="208665"/>
                  <a:pt x="4890655" y="263236"/>
                  <a:pt x="4890655" y="263236"/>
                </a:cubicBezTo>
                <a:cubicBezTo>
                  <a:pt x="4886037" y="295563"/>
                  <a:pt x="4883204" y="328197"/>
                  <a:pt x="4876800" y="360218"/>
                </a:cubicBezTo>
                <a:cubicBezTo>
                  <a:pt x="4873936" y="374538"/>
                  <a:pt x="4866958" y="387739"/>
                  <a:pt x="4862946" y="401781"/>
                </a:cubicBezTo>
                <a:cubicBezTo>
                  <a:pt x="4828153" y="523556"/>
                  <a:pt x="4868454" y="399110"/>
                  <a:pt x="4835237" y="498763"/>
                </a:cubicBezTo>
                <a:cubicBezTo>
                  <a:pt x="4830619" y="554181"/>
                  <a:pt x="4827880" y="609788"/>
                  <a:pt x="4821382" y="665018"/>
                </a:cubicBezTo>
                <a:cubicBezTo>
                  <a:pt x="4818631" y="688405"/>
                  <a:pt x="4806505" y="710764"/>
                  <a:pt x="4807528" y="734290"/>
                </a:cubicBezTo>
                <a:cubicBezTo>
                  <a:pt x="4811161" y="817850"/>
                  <a:pt x="4814952" y="902530"/>
                  <a:pt x="4835237" y="983672"/>
                </a:cubicBezTo>
                <a:cubicBezTo>
                  <a:pt x="4843314" y="1015980"/>
                  <a:pt x="4890655" y="1066800"/>
                  <a:pt x="4890655" y="1066800"/>
                </a:cubicBezTo>
                <a:cubicBezTo>
                  <a:pt x="4901356" y="1098904"/>
                  <a:pt x="4911673" y="1136388"/>
                  <a:pt x="4932218" y="1163781"/>
                </a:cubicBezTo>
                <a:cubicBezTo>
                  <a:pt x="4947893" y="1184681"/>
                  <a:pt x="4973145" y="1197463"/>
                  <a:pt x="4987637" y="1219200"/>
                </a:cubicBezTo>
                <a:cubicBezTo>
                  <a:pt x="4996873" y="1233054"/>
                  <a:pt x="5004686" y="1247971"/>
                  <a:pt x="5015346" y="1260763"/>
                </a:cubicBezTo>
                <a:cubicBezTo>
                  <a:pt x="5034540" y="1283796"/>
                  <a:pt x="5069623" y="1317214"/>
                  <a:pt x="5098473" y="1330036"/>
                </a:cubicBezTo>
                <a:cubicBezTo>
                  <a:pt x="5125163" y="1341898"/>
                  <a:pt x="5157298" y="1341544"/>
                  <a:pt x="5181600" y="1357745"/>
                </a:cubicBezTo>
                <a:cubicBezTo>
                  <a:pt x="5215410" y="1380284"/>
                  <a:pt x="5224826" y="1391827"/>
                  <a:pt x="5264728" y="1399309"/>
                </a:cubicBezTo>
                <a:cubicBezTo>
                  <a:pt x="5324430" y="1410503"/>
                  <a:pt x="5384801" y="1417782"/>
                  <a:pt x="5444837" y="1427018"/>
                </a:cubicBezTo>
                <a:cubicBezTo>
                  <a:pt x="5509491" y="1422400"/>
                  <a:pt x="5574575" y="1421921"/>
                  <a:pt x="5638800" y="1413163"/>
                </a:cubicBezTo>
                <a:cubicBezTo>
                  <a:pt x="5676533" y="1408017"/>
                  <a:pt x="5712294" y="1392922"/>
                  <a:pt x="5749637" y="1385454"/>
                </a:cubicBezTo>
                <a:cubicBezTo>
                  <a:pt x="5855419" y="1364298"/>
                  <a:pt x="5795543" y="1374521"/>
                  <a:pt x="5929746" y="1357745"/>
                </a:cubicBezTo>
                <a:cubicBezTo>
                  <a:pt x="5965715" y="1345755"/>
                  <a:pt x="6007454" y="1332745"/>
                  <a:pt x="6040582" y="1316181"/>
                </a:cubicBezTo>
                <a:cubicBezTo>
                  <a:pt x="6055475" y="1308734"/>
                  <a:pt x="6066930" y="1295235"/>
                  <a:pt x="6082146" y="1288472"/>
                </a:cubicBezTo>
                <a:cubicBezTo>
                  <a:pt x="6198528" y="1236747"/>
                  <a:pt x="6129928" y="1285363"/>
                  <a:pt x="6234546" y="1233054"/>
                </a:cubicBezTo>
                <a:cubicBezTo>
                  <a:pt x="6366279" y="1167188"/>
                  <a:pt x="6144772" y="1249124"/>
                  <a:pt x="6359237" y="1177636"/>
                </a:cubicBezTo>
                <a:cubicBezTo>
                  <a:pt x="6371786" y="1168224"/>
                  <a:pt x="6435960" y="1118492"/>
                  <a:pt x="6456218" y="1108363"/>
                </a:cubicBezTo>
                <a:cubicBezTo>
                  <a:pt x="6469280" y="1101832"/>
                  <a:pt x="6483927" y="1099127"/>
                  <a:pt x="6497782" y="1094509"/>
                </a:cubicBezTo>
                <a:cubicBezTo>
                  <a:pt x="6616900" y="1015098"/>
                  <a:pt x="6466188" y="1110306"/>
                  <a:pt x="6580909" y="1052945"/>
                </a:cubicBezTo>
                <a:cubicBezTo>
                  <a:pt x="6688336" y="999231"/>
                  <a:pt x="6559568" y="1046205"/>
                  <a:pt x="6664037" y="1011381"/>
                </a:cubicBezTo>
                <a:cubicBezTo>
                  <a:pt x="6678048" y="990365"/>
                  <a:pt x="6705600" y="956936"/>
                  <a:pt x="6705600" y="928254"/>
                </a:cubicBezTo>
                <a:cubicBezTo>
                  <a:pt x="6705600" y="921675"/>
                  <a:pt x="6683236" y="816034"/>
                  <a:pt x="6677891" y="803563"/>
                </a:cubicBezTo>
                <a:cubicBezTo>
                  <a:pt x="6671332" y="788258"/>
                  <a:pt x="6659418" y="775854"/>
                  <a:pt x="6650182" y="762000"/>
                </a:cubicBezTo>
                <a:cubicBezTo>
                  <a:pt x="6645564" y="748145"/>
                  <a:pt x="6637138" y="735018"/>
                  <a:pt x="6636328" y="720436"/>
                </a:cubicBezTo>
                <a:cubicBezTo>
                  <a:pt x="6627871" y="568201"/>
                  <a:pt x="6648970" y="413386"/>
                  <a:pt x="6622473" y="263236"/>
                </a:cubicBezTo>
                <a:cubicBezTo>
                  <a:pt x="6618381" y="240046"/>
                  <a:pt x="6576291" y="253999"/>
                  <a:pt x="6553200" y="249381"/>
                </a:cubicBezTo>
                <a:cubicBezTo>
                  <a:pt x="6539346" y="240145"/>
                  <a:pt x="6526942" y="228231"/>
                  <a:pt x="6511637" y="221672"/>
                </a:cubicBezTo>
                <a:cubicBezTo>
                  <a:pt x="6449472" y="195030"/>
                  <a:pt x="6468590" y="220931"/>
                  <a:pt x="6414655" y="193963"/>
                </a:cubicBezTo>
                <a:cubicBezTo>
                  <a:pt x="6399762" y="186516"/>
                  <a:pt x="6388307" y="173017"/>
                  <a:pt x="6373091" y="166254"/>
                </a:cubicBezTo>
                <a:cubicBezTo>
                  <a:pt x="6364642" y="162499"/>
                  <a:pt x="6257839" y="126088"/>
                  <a:pt x="6234546" y="124690"/>
                </a:cubicBezTo>
                <a:cubicBezTo>
                  <a:pt x="6022291" y="111955"/>
                  <a:pt x="5384616" y="99606"/>
                  <a:pt x="5597237" y="96981"/>
                </a:cubicBezTo>
                <a:lnTo>
                  <a:pt x="7356764" y="110836"/>
                </a:lnTo>
                <a:cubicBezTo>
                  <a:pt x="7389091" y="115454"/>
                  <a:pt x="7430655" y="101599"/>
                  <a:pt x="7453746" y="124690"/>
                </a:cubicBezTo>
                <a:cubicBezTo>
                  <a:pt x="7470397" y="141341"/>
                  <a:pt x="7446658" y="171408"/>
                  <a:pt x="7439891" y="193963"/>
                </a:cubicBezTo>
                <a:cubicBezTo>
                  <a:pt x="7394932" y="343827"/>
                  <a:pt x="7431260" y="189989"/>
                  <a:pt x="7384473" y="318654"/>
                </a:cubicBezTo>
                <a:cubicBezTo>
                  <a:pt x="7372983" y="350251"/>
                  <a:pt x="7366000" y="383309"/>
                  <a:pt x="7356764" y="415636"/>
                </a:cubicBezTo>
                <a:cubicBezTo>
                  <a:pt x="7352146" y="457200"/>
                  <a:pt x="7349268" y="498994"/>
                  <a:pt x="7342909" y="540327"/>
                </a:cubicBezTo>
                <a:cubicBezTo>
                  <a:pt x="7337938" y="572640"/>
                  <a:pt x="7325547" y="606269"/>
                  <a:pt x="7315200" y="637309"/>
                </a:cubicBezTo>
                <a:cubicBezTo>
                  <a:pt x="7298781" y="785085"/>
                  <a:pt x="7293818" y="754033"/>
                  <a:pt x="7315200" y="914400"/>
                </a:cubicBezTo>
                <a:cubicBezTo>
                  <a:pt x="7317717" y="933274"/>
                  <a:pt x="7317160" y="954949"/>
                  <a:pt x="7329055" y="969818"/>
                </a:cubicBezTo>
                <a:cubicBezTo>
                  <a:pt x="7338178" y="981222"/>
                  <a:pt x="7356764" y="979054"/>
                  <a:pt x="7370618" y="983672"/>
                </a:cubicBezTo>
                <a:cubicBezTo>
                  <a:pt x="7400831" y="1028990"/>
                  <a:pt x="7412612" y="1049261"/>
                  <a:pt x="7453746" y="1094509"/>
                </a:cubicBezTo>
                <a:cubicBezTo>
                  <a:pt x="7480106" y="1123505"/>
                  <a:pt x="7509164" y="1149927"/>
                  <a:pt x="7536873" y="1177636"/>
                </a:cubicBezTo>
                <a:lnTo>
                  <a:pt x="7592291" y="1233054"/>
                </a:lnTo>
                <a:lnTo>
                  <a:pt x="7633855" y="1274618"/>
                </a:lnTo>
                <a:cubicBezTo>
                  <a:pt x="7665154" y="1368518"/>
                  <a:pt x="7621464" y="1258097"/>
                  <a:pt x="7716982" y="1385454"/>
                </a:cubicBezTo>
                <a:cubicBezTo>
                  <a:pt x="7725744" y="1397137"/>
                  <a:pt x="7724306" y="1413956"/>
                  <a:pt x="7730837" y="1427018"/>
                </a:cubicBezTo>
                <a:cubicBezTo>
                  <a:pt x="7741717" y="1448779"/>
                  <a:pt x="7789656" y="1509365"/>
                  <a:pt x="7800109" y="1524000"/>
                </a:cubicBezTo>
                <a:cubicBezTo>
                  <a:pt x="7809787" y="1537549"/>
                  <a:pt x="7815287" y="1554598"/>
                  <a:pt x="7827818" y="1565563"/>
                </a:cubicBezTo>
                <a:cubicBezTo>
                  <a:pt x="7852881" y="1587493"/>
                  <a:pt x="7910946" y="1620981"/>
                  <a:pt x="7910946" y="1620981"/>
                </a:cubicBezTo>
                <a:cubicBezTo>
                  <a:pt x="7966364" y="1611745"/>
                  <a:pt x="8023901" y="1611038"/>
                  <a:pt x="8077200" y="1593272"/>
                </a:cubicBezTo>
                <a:cubicBezTo>
                  <a:pt x="8108793" y="1582741"/>
                  <a:pt x="8131966" y="1555308"/>
                  <a:pt x="8160328" y="1537854"/>
                </a:cubicBezTo>
                <a:cubicBezTo>
                  <a:pt x="8192038" y="1518340"/>
                  <a:pt x="8224623" y="1500265"/>
                  <a:pt x="8257309" y="1482436"/>
                </a:cubicBezTo>
                <a:cubicBezTo>
                  <a:pt x="8275441" y="1472546"/>
                  <a:pt x="8295543" y="1466183"/>
                  <a:pt x="8312728" y="1454727"/>
                </a:cubicBezTo>
                <a:cubicBezTo>
                  <a:pt x="8337332" y="1438324"/>
                  <a:pt x="8357396" y="1415712"/>
                  <a:pt x="8382000" y="1399309"/>
                </a:cubicBezTo>
                <a:cubicBezTo>
                  <a:pt x="8426812" y="1369434"/>
                  <a:pt x="8475734" y="1346056"/>
                  <a:pt x="8520546" y="1316181"/>
                </a:cubicBezTo>
                <a:cubicBezTo>
                  <a:pt x="8548255" y="1297708"/>
                  <a:pt x="8572080" y="1271294"/>
                  <a:pt x="8603673" y="1260763"/>
                </a:cubicBezTo>
                <a:cubicBezTo>
                  <a:pt x="8631382" y="1251527"/>
                  <a:pt x="8660676" y="1246116"/>
                  <a:pt x="8686800" y="1233054"/>
                </a:cubicBezTo>
                <a:cubicBezTo>
                  <a:pt x="8716587" y="1218161"/>
                  <a:pt x="8738335" y="1188168"/>
                  <a:pt x="8769928" y="1177636"/>
                </a:cubicBezTo>
                <a:cubicBezTo>
                  <a:pt x="8783782" y="1173018"/>
                  <a:pt x="8798429" y="1170312"/>
                  <a:pt x="8811491" y="1163781"/>
                </a:cubicBezTo>
                <a:cubicBezTo>
                  <a:pt x="8826384" y="1156334"/>
                  <a:pt x="8837406" y="1141762"/>
                  <a:pt x="8853055" y="1136072"/>
                </a:cubicBezTo>
                <a:cubicBezTo>
                  <a:pt x="8888845" y="1123058"/>
                  <a:pt x="8926946" y="1117599"/>
                  <a:pt x="8963891" y="1108363"/>
                </a:cubicBezTo>
                <a:lnTo>
                  <a:pt x="9019309" y="1094509"/>
                </a:lnTo>
                <a:cubicBezTo>
                  <a:pt x="9033164" y="1085273"/>
                  <a:pt x="9047871" y="1077202"/>
                  <a:pt x="9060873" y="1066800"/>
                </a:cubicBezTo>
                <a:cubicBezTo>
                  <a:pt x="9071073" y="1058640"/>
                  <a:pt x="9077381" y="1045811"/>
                  <a:pt x="9088582" y="1039090"/>
                </a:cubicBezTo>
                <a:cubicBezTo>
                  <a:pt x="9101105" y="1031576"/>
                  <a:pt x="9116291" y="1029854"/>
                  <a:pt x="9130146" y="1025236"/>
                </a:cubicBezTo>
                <a:cubicBezTo>
                  <a:pt x="9144000" y="1016000"/>
                  <a:pt x="9159935" y="1009301"/>
                  <a:pt x="9171709" y="997527"/>
                </a:cubicBezTo>
                <a:cubicBezTo>
                  <a:pt x="9183483" y="985753"/>
                  <a:pt x="9199056" y="972610"/>
                  <a:pt x="9199418" y="955963"/>
                </a:cubicBezTo>
                <a:cubicBezTo>
                  <a:pt x="9203735" y="757375"/>
                  <a:pt x="9194009" y="558674"/>
                  <a:pt x="9185564" y="360218"/>
                </a:cubicBezTo>
                <a:cubicBezTo>
                  <a:pt x="9184754" y="341194"/>
                  <a:pt x="9177180" y="323038"/>
                  <a:pt x="9171709" y="304800"/>
                </a:cubicBezTo>
                <a:cubicBezTo>
                  <a:pt x="9164356" y="280289"/>
                  <a:pt x="9145596" y="203553"/>
                  <a:pt x="9116291" y="180109"/>
                </a:cubicBezTo>
                <a:cubicBezTo>
                  <a:pt x="9104887" y="170986"/>
                  <a:pt x="9088582" y="170872"/>
                  <a:pt x="9074728" y="166254"/>
                </a:cubicBezTo>
                <a:cubicBezTo>
                  <a:pt x="9065491" y="157018"/>
                  <a:pt x="9057887" y="145791"/>
                  <a:pt x="9047018" y="138545"/>
                </a:cubicBezTo>
                <a:cubicBezTo>
                  <a:pt x="9020885" y="121123"/>
                  <a:pt x="8948728" y="92727"/>
                  <a:pt x="8922328" y="83127"/>
                </a:cubicBezTo>
                <a:cubicBezTo>
                  <a:pt x="8894878" y="73145"/>
                  <a:pt x="8866909" y="64655"/>
                  <a:pt x="8839200" y="55418"/>
                </a:cubicBezTo>
                <a:cubicBezTo>
                  <a:pt x="8561001" y="-37316"/>
                  <a:pt x="8812440" y="41837"/>
                  <a:pt x="8049491" y="27709"/>
                </a:cubicBezTo>
                <a:cubicBezTo>
                  <a:pt x="7947891" y="32327"/>
                  <a:pt x="7846171" y="34798"/>
                  <a:pt x="7744691" y="41563"/>
                </a:cubicBezTo>
                <a:cubicBezTo>
                  <a:pt x="7707541" y="44040"/>
                  <a:pt x="7669976" y="46388"/>
                  <a:pt x="7633855" y="55418"/>
                </a:cubicBezTo>
                <a:cubicBezTo>
                  <a:pt x="7613819" y="60427"/>
                  <a:pt x="7597775" y="75875"/>
                  <a:pt x="7578437" y="83127"/>
                </a:cubicBezTo>
                <a:cubicBezTo>
                  <a:pt x="7560608" y="89813"/>
                  <a:pt x="7541256" y="91510"/>
                  <a:pt x="7523018" y="96981"/>
                </a:cubicBezTo>
                <a:cubicBezTo>
                  <a:pt x="7495042" y="105374"/>
                  <a:pt x="7467600" y="115454"/>
                  <a:pt x="7439891" y="124690"/>
                </a:cubicBezTo>
                <a:lnTo>
                  <a:pt x="7398328" y="138545"/>
                </a:lnTo>
                <a:cubicBezTo>
                  <a:pt x="7333673" y="235526"/>
                  <a:pt x="7370618" y="203199"/>
                  <a:pt x="7301346" y="249381"/>
                </a:cubicBezTo>
                <a:cubicBezTo>
                  <a:pt x="7279415" y="282278"/>
                  <a:pt x="7257854" y="316286"/>
                  <a:pt x="7232073" y="346363"/>
                </a:cubicBezTo>
                <a:cubicBezTo>
                  <a:pt x="7219322" y="361239"/>
                  <a:pt x="7201897" y="371983"/>
                  <a:pt x="7190509" y="387927"/>
                </a:cubicBezTo>
                <a:cubicBezTo>
                  <a:pt x="7178505" y="404733"/>
                  <a:pt x="7174804" y="426539"/>
                  <a:pt x="7162800" y="443345"/>
                </a:cubicBezTo>
                <a:cubicBezTo>
                  <a:pt x="7128425" y="491470"/>
                  <a:pt x="7078412" y="528992"/>
                  <a:pt x="7051964" y="581890"/>
                </a:cubicBezTo>
                <a:cubicBezTo>
                  <a:pt x="7042728" y="600363"/>
                  <a:pt x="7039936" y="623868"/>
                  <a:pt x="7024255" y="637309"/>
                </a:cubicBezTo>
                <a:cubicBezTo>
                  <a:pt x="7005373" y="653494"/>
                  <a:pt x="6978073" y="655782"/>
                  <a:pt x="6954982" y="665018"/>
                </a:cubicBezTo>
                <a:cubicBezTo>
                  <a:pt x="6922655" y="697345"/>
                  <a:pt x="6866966" y="717170"/>
                  <a:pt x="6858000" y="762000"/>
                </a:cubicBezTo>
                <a:cubicBezTo>
                  <a:pt x="6853382" y="785091"/>
                  <a:pt x="6855582" y="810687"/>
                  <a:pt x="6844146" y="831272"/>
                </a:cubicBezTo>
                <a:cubicBezTo>
                  <a:pt x="6831459" y="854109"/>
                  <a:pt x="6805730" y="866855"/>
                  <a:pt x="6788728" y="886690"/>
                </a:cubicBezTo>
                <a:cubicBezTo>
                  <a:pt x="6777891" y="899333"/>
                  <a:pt x="6771678" y="915462"/>
                  <a:pt x="6761018" y="928254"/>
                </a:cubicBezTo>
                <a:cubicBezTo>
                  <a:pt x="6748475" y="943306"/>
                  <a:pt x="6730843" y="953874"/>
                  <a:pt x="6719455" y="969818"/>
                </a:cubicBezTo>
                <a:cubicBezTo>
                  <a:pt x="6707451" y="986624"/>
                  <a:pt x="6701776" y="1007182"/>
                  <a:pt x="6691746" y="1025236"/>
                </a:cubicBezTo>
                <a:cubicBezTo>
                  <a:pt x="6678668" y="1048776"/>
                  <a:pt x="6664639" y="1071790"/>
                  <a:pt x="6650182" y="1094509"/>
                </a:cubicBezTo>
                <a:cubicBezTo>
                  <a:pt x="6632303" y="1122605"/>
                  <a:pt x="6614745" y="1150994"/>
                  <a:pt x="6594764" y="1177636"/>
                </a:cubicBezTo>
                <a:lnTo>
                  <a:pt x="6511637" y="1288472"/>
                </a:lnTo>
                <a:cubicBezTo>
                  <a:pt x="6465071" y="1428166"/>
                  <a:pt x="6536122" y="1211476"/>
                  <a:pt x="6483928" y="1385454"/>
                </a:cubicBezTo>
                <a:cubicBezTo>
                  <a:pt x="6475535" y="1413430"/>
                  <a:pt x="6465454" y="1440872"/>
                  <a:pt x="6456218" y="1468581"/>
                </a:cubicBezTo>
                <a:cubicBezTo>
                  <a:pt x="6451600" y="1482436"/>
                  <a:pt x="6448895" y="1497083"/>
                  <a:pt x="6442364" y="1510145"/>
                </a:cubicBezTo>
                <a:cubicBezTo>
                  <a:pt x="6433128" y="1528618"/>
                  <a:pt x="6422791" y="1546580"/>
                  <a:pt x="6414655" y="1565563"/>
                </a:cubicBezTo>
                <a:cubicBezTo>
                  <a:pt x="6394443" y="1612725"/>
                  <a:pt x="6399383" y="1654253"/>
                  <a:pt x="6345382" y="1690254"/>
                </a:cubicBezTo>
                <a:cubicBezTo>
                  <a:pt x="6250104" y="1753773"/>
                  <a:pt x="6293848" y="1735141"/>
                  <a:pt x="6220691" y="1759527"/>
                </a:cubicBezTo>
                <a:cubicBezTo>
                  <a:pt x="6156037" y="1754909"/>
                  <a:pt x="6091151" y="1752830"/>
                  <a:pt x="6026728" y="1745672"/>
                </a:cubicBezTo>
                <a:cubicBezTo>
                  <a:pt x="5952579" y="1737433"/>
                  <a:pt x="5989405" y="1733939"/>
                  <a:pt x="5929746" y="1704109"/>
                </a:cubicBezTo>
                <a:cubicBezTo>
                  <a:pt x="5815021" y="1646746"/>
                  <a:pt x="5965739" y="1741958"/>
                  <a:pt x="5846618" y="1662545"/>
                </a:cubicBezTo>
                <a:cubicBezTo>
                  <a:pt x="5832764" y="1644072"/>
                  <a:pt x="5828074" y="1608944"/>
                  <a:pt x="5805055" y="1607127"/>
                </a:cubicBezTo>
                <a:cubicBezTo>
                  <a:pt x="5643854" y="1594400"/>
                  <a:pt x="5481656" y="1613102"/>
                  <a:pt x="5320146" y="1620981"/>
                </a:cubicBezTo>
                <a:cubicBezTo>
                  <a:pt x="5257365" y="1624043"/>
                  <a:pt x="5237748" y="1637460"/>
                  <a:pt x="5181600" y="1648690"/>
                </a:cubicBezTo>
                <a:cubicBezTo>
                  <a:pt x="5154054" y="1654199"/>
                  <a:pt x="5126282" y="1658572"/>
                  <a:pt x="5098473" y="1662545"/>
                </a:cubicBezTo>
                <a:cubicBezTo>
                  <a:pt x="4922321" y="1687711"/>
                  <a:pt x="5050678" y="1663792"/>
                  <a:pt x="4918364" y="1690254"/>
                </a:cubicBezTo>
                <a:cubicBezTo>
                  <a:pt x="4903049" y="1736199"/>
                  <a:pt x="4904509" y="1717214"/>
                  <a:pt x="4904509" y="1745672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6" grpId="0" animBg="1"/>
      <p:bldP spid="8" grpId="0" animBg="1"/>
      <p:bldP spid="19" grpId="0" animBg="1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1828800" y="533400"/>
            <a:ext cx="8610600" cy="114300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06।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10972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5444511" y="3657600"/>
            <a:ext cx="1884120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স্বপ্রাণ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3812847" y="4554325"/>
            <a:ext cx="2142188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7010400" y="4572504"/>
            <a:ext cx="2099992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 rot="17059964">
            <a:off x="5281362" y="4130446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14351652">
            <a:off x="7126454" y="4090603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vel 21"/>
          <p:cNvSpPr/>
          <p:nvPr/>
        </p:nvSpPr>
        <p:spPr>
          <a:xfrm>
            <a:off x="1018085" y="5499382"/>
            <a:ext cx="3333043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 rot="17197853">
            <a:off x="3569199" y="5037753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vel 22"/>
          <p:cNvSpPr/>
          <p:nvPr/>
        </p:nvSpPr>
        <p:spPr>
          <a:xfrm>
            <a:off x="5437685" y="5534018"/>
            <a:ext cx="3061431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Notched Right Arrow 20"/>
          <p:cNvSpPr/>
          <p:nvPr/>
        </p:nvSpPr>
        <p:spPr>
          <a:xfrm rot="15587571">
            <a:off x="5704988" y="5053927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5" grpId="0" animBg="1"/>
      <p:bldP spid="18" grpId="0" animBg="1"/>
      <p:bldP spid="19" grpId="0" animBg="1"/>
      <p:bldP spid="16" grpId="0" animBg="1"/>
      <p:bldP spid="17" grpId="0" animBg="1"/>
      <p:bldP spid="22" grpId="0" animBg="1"/>
      <p:bldP spid="20" grpId="0" animBg="1"/>
      <p:bldP spid="23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1828800" y="533400"/>
            <a:ext cx="8610600" cy="114300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07।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10972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Bevel 23"/>
          <p:cNvSpPr/>
          <p:nvPr/>
        </p:nvSpPr>
        <p:spPr>
          <a:xfrm>
            <a:off x="5444511" y="3726760"/>
            <a:ext cx="1884120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স্বপ্রাণ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Notched Right Arrow 24"/>
          <p:cNvSpPr/>
          <p:nvPr/>
        </p:nvSpPr>
        <p:spPr>
          <a:xfrm rot="7061854">
            <a:off x="5281362" y="4199606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otched Right Arrow 25"/>
          <p:cNvSpPr/>
          <p:nvPr/>
        </p:nvSpPr>
        <p:spPr>
          <a:xfrm rot="2973214">
            <a:off x="7126454" y="4159763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vel 26"/>
          <p:cNvSpPr/>
          <p:nvPr/>
        </p:nvSpPr>
        <p:spPr>
          <a:xfrm>
            <a:off x="3812847" y="4623485"/>
            <a:ext cx="2142188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Bevel 27"/>
          <p:cNvSpPr/>
          <p:nvPr/>
        </p:nvSpPr>
        <p:spPr>
          <a:xfrm>
            <a:off x="7010400" y="4641664"/>
            <a:ext cx="2099992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Notched Right Arrow 28"/>
          <p:cNvSpPr/>
          <p:nvPr/>
        </p:nvSpPr>
        <p:spPr>
          <a:xfrm rot="7061854">
            <a:off x="3569199" y="5106913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Notched Right Arrow 29"/>
          <p:cNvSpPr/>
          <p:nvPr/>
        </p:nvSpPr>
        <p:spPr>
          <a:xfrm rot="2973214">
            <a:off x="5777476" y="5067070"/>
            <a:ext cx="415654" cy="609600"/>
          </a:xfrm>
          <a:prstGeom prst="notchedRightArrow">
            <a:avLst>
              <a:gd name="adj1" fmla="val 100000"/>
              <a:gd name="adj2" fmla="val 426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vel 30"/>
          <p:cNvSpPr/>
          <p:nvPr/>
        </p:nvSpPr>
        <p:spPr>
          <a:xfrm>
            <a:off x="1018085" y="5568542"/>
            <a:ext cx="3333043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Bevel 31"/>
          <p:cNvSpPr/>
          <p:nvPr/>
        </p:nvSpPr>
        <p:spPr>
          <a:xfrm>
            <a:off x="5437685" y="5603178"/>
            <a:ext cx="3061431" cy="72142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10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133600" y="381000"/>
            <a:ext cx="8001000" cy="1219200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1664018"/>
            <a:ext cx="9982200" cy="108371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পরফিরির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2782669"/>
            <a:ext cx="9982200" cy="95566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3814535"/>
            <a:ext cx="9753599" cy="1070717"/>
          </a:xfrm>
          <a:prstGeom prst="round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আসন্নতম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2" name="Flowchart: Merge 1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295400" y="4997701"/>
            <a:ext cx="9677399" cy="1174499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04।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0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381000"/>
            <a:ext cx="7010400" cy="16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457200" y="2362200"/>
            <a:ext cx="11277600" cy="3581401"/>
          </a:xfrm>
          <a:prstGeom prst="foldedCorner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5398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52400"/>
            <a:ext cx="8689976" cy="250921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15300" dirty="0" smtClean="0">
                <a:solidFill>
                  <a:srgbClr val="1F03ED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1F03ED"/>
              </a:solidFill>
            </a:endParaRPr>
          </a:p>
        </p:txBody>
      </p:sp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510" y="1985185"/>
            <a:ext cx="9492571" cy="4562475"/>
          </a:xfrm>
          <a:prstGeom prst="rect">
            <a:avLst/>
          </a:prstGeom>
        </p:spPr>
      </p:pic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038600" y="648875"/>
            <a:ext cx="4572000" cy="1301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56206" y="2249075"/>
            <a:ext cx="5638801" cy="3790781"/>
          </a:xfrm>
          <a:prstGeom prst="rect">
            <a:avLst/>
          </a:prstGeom>
          <a:solidFill>
            <a:srgbClr val="FFFF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- 1ম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486"/>
              </a:spcAft>
            </a:pP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বিধেয়ক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উপজাতি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5562600" y="1785385"/>
            <a:ext cx="163950" cy="41771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60473"/>
            <a:ext cx="4355066" cy="3897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52447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791772" y="386942"/>
            <a:ext cx="10090042" cy="955488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19200" y="5478219"/>
            <a:ext cx="3962400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8" y="1945345"/>
            <a:ext cx="6091785" cy="3277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61" y="1945346"/>
            <a:ext cx="5097907" cy="32772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413279" y="5478219"/>
            <a:ext cx="3866123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352800" y="5395526"/>
            <a:ext cx="5410200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0874"/>
            <a:ext cx="8839199" cy="43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609600" y="152400"/>
            <a:ext cx="1066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পরফিরির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5999" y="1447800"/>
            <a:ext cx="1482213" cy="838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218741" y="13689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85999" y="25908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Explosion 2 7"/>
          <p:cNvSpPr/>
          <p:nvPr/>
        </p:nvSpPr>
        <p:spPr>
          <a:xfrm>
            <a:off x="4218741" y="24357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2" name="Flowchart: Merge 2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4482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743200" y="381000"/>
            <a:ext cx="8153400" cy="2226718"/>
          </a:xfrm>
          <a:prstGeom prst="cloud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64586" y="2725023"/>
            <a:ext cx="3200400" cy="22860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1225" y="2580009"/>
            <a:ext cx="6731614" cy="3355088"/>
          </a:xfrm>
          <a:solidFill>
            <a:srgbClr val="000099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9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8303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09800" y="6858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5171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1981200" y="380999"/>
            <a:ext cx="8077200" cy="1471179"/>
          </a:xfrm>
          <a:prstGeom prst="star6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637" y="1887911"/>
            <a:ext cx="7128163" cy="1007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772" y="3005978"/>
            <a:ext cx="10703236" cy="1185022"/>
          </a:xfrm>
          <a:prstGeom prst="rect">
            <a:avLst/>
          </a:prstGeom>
          <a:solidFill>
            <a:srgbClr val="CC00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2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91772" y="4301378"/>
            <a:ext cx="10703236" cy="1870822"/>
          </a:xfrm>
          <a:prstGeom prst="rect">
            <a:avLst/>
          </a:prstGeom>
          <a:solidFill>
            <a:srgbClr val="0000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9" grpId="0" animBg="1"/>
      <p:bldP spid="17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1880</TotalTime>
  <Words>703</Words>
  <Application>Microsoft Office PowerPoint</Application>
  <PresentationFormat>Widescreen</PresentationFormat>
  <Paragraphs>188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Corbel</vt:lpstr>
      <vt:lpstr>NikoshBAN</vt:lpstr>
      <vt:lpstr>SutonnyMJ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জাতি ও উপজাতি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মাউস নিয়ন্ত্রন</dc:title>
  <dc:creator>PTI</dc:creator>
  <cp:lastModifiedBy>HP</cp:lastModifiedBy>
  <cp:revision>363</cp:revision>
  <dcterms:created xsi:type="dcterms:W3CDTF">2012-05-25T07:14:02Z</dcterms:created>
  <dcterms:modified xsi:type="dcterms:W3CDTF">2021-02-16T02:06:00Z</dcterms:modified>
</cp:coreProperties>
</file>