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handoutMasterIdLst>
    <p:handoutMasterId r:id="rId25"/>
  </p:handoutMasterIdLst>
  <p:sldIdLst>
    <p:sldId id="643" r:id="rId2"/>
    <p:sldId id="665" r:id="rId3"/>
    <p:sldId id="573" r:id="rId4"/>
    <p:sldId id="644" r:id="rId5"/>
    <p:sldId id="645" r:id="rId6"/>
    <p:sldId id="668" r:id="rId7"/>
    <p:sldId id="669" r:id="rId8"/>
    <p:sldId id="670" r:id="rId9"/>
    <p:sldId id="671" r:id="rId10"/>
    <p:sldId id="672" r:id="rId11"/>
    <p:sldId id="673" r:id="rId12"/>
    <p:sldId id="674" r:id="rId13"/>
    <p:sldId id="675" r:id="rId14"/>
    <p:sldId id="676" r:id="rId15"/>
    <p:sldId id="677" r:id="rId16"/>
    <p:sldId id="678" r:id="rId17"/>
    <p:sldId id="679" r:id="rId18"/>
    <p:sldId id="685" r:id="rId19"/>
    <p:sldId id="681" r:id="rId20"/>
    <p:sldId id="682" r:id="rId21"/>
    <p:sldId id="683" r:id="rId22"/>
    <p:sldId id="684" r:id="rId23"/>
  </p:sldIdLst>
  <p:sldSz cx="13817600" cy="8229600"/>
  <p:notesSz cx="6858000" cy="9144000"/>
  <p:defaultTextStyle>
    <a:defPPr>
      <a:defRPr lang="en-US"/>
    </a:defPPr>
    <a:lvl1pPr marL="0" algn="l" defTabSz="1044976" rtl="0" eaLnBrk="1" latinLnBrk="0" hangingPunct="1">
      <a:defRPr sz="2057" kern="1200">
        <a:solidFill>
          <a:schemeClr val="tx1"/>
        </a:solidFill>
        <a:latin typeface="+mn-lt"/>
        <a:ea typeface="+mn-ea"/>
        <a:cs typeface="+mn-cs"/>
      </a:defRPr>
    </a:lvl1pPr>
    <a:lvl2pPr marL="522488" algn="l" defTabSz="1044976" rtl="0" eaLnBrk="1" latinLnBrk="0" hangingPunct="1">
      <a:defRPr sz="2057" kern="1200">
        <a:solidFill>
          <a:schemeClr val="tx1"/>
        </a:solidFill>
        <a:latin typeface="+mn-lt"/>
        <a:ea typeface="+mn-ea"/>
        <a:cs typeface="+mn-cs"/>
      </a:defRPr>
    </a:lvl2pPr>
    <a:lvl3pPr marL="1044976" algn="l" defTabSz="1044976" rtl="0" eaLnBrk="1" latinLnBrk="0" hangingPunct="1">
      <a:defRPr sz="2057" kern="1200">
        <a:solidFill>
          <a:schemeClr val="tx1"/>
        </a:solidFill>
        <a:latin typeface="+mn-lt"/>
        <a:ea typeface="+mn-ea"/>
        <a:cs typeface="+mn-cs"/>
      </a:defRPr>
    </a:lvl3pPr>
    <a:lvl4pPr marL="1567464" algn="l" defTabSz="1044976" rtl="0" eaLnBrk="1" latinLnBrk="0" hangingPunct="1">
      <a:defRPr sz="2057" kern="1200">
        <a:solidFill>
          <a:schemeClr val="tx1"/>
        </a:solidFill>
        <a:latin typeface="+mn-lt"/>
        <a:ea typeface="+mn-ea"/>
        <a:cs typeface="+mn-cs"/>
      </a:defRPr>
    </a:lvl4pPr>
    <a:lvl5pPr marL="2089953" algn="l" defTabSz="1044976" rtl="0" eaLnBrk="1" latinLnBrk="0" hangingPunct="1">
      <a:defRPr sz="2057" kern="1200">
        <a:solidFill>
          <a:schemeClr val="tx1"/>
        </a:solidFill>
        <a:latin typeface="+mn-lt"/>
        <a:ea typeface="+mn-ea"/>
        <a:cs typeface="+mn-cs"/>
      </a:defRPr>
    </a:lvl5pPr>
    <a:lvl6pPr marL="2612441" algn="l" defTabSz="1044976" rtl="0" eaLnBrk="1" latinLnBrk="0" hangingPunct="1">
      <a:defRPr sz="2057" kern="1200">
        <a:solidFill>
          <a:schemeClr val="tx1"/>
        </a:solidFill>
        <a:latin typeface="+mn-lt"/>
        <a:ea typeface="+mn-ea"/>
        <a:cs typeface="+mn-cs"/>
      </a:defRPr>
    </a:lvl6pPr>
    <a:lvl7pPr marL="3134929" algn="l" defTabSz="1044976" rtl="0" eaLnBrk="1" latinLnBrk="0" hangingPunct="1">
      <a:defRPr sz="2057" kern="1200">
        <a:solidFill>
          <a:schemeClr val="tx1"/>
        </a:solidFill>
        <a:latin typeface="+mn-lt"/>
        <a:ea typeface="+mn-ea"/>
        <a:cs typeface="+mn-cs"/>
      </a:defRPr>
    </a:lvl7pPr>
    <a:lvl8pPr marL="3657417" algn="l" defTabSz="1044976" rtl="0" eaLnBrk="1" latinLnBrk="0" hangingPunct="1">
      <a:defRPr sz="2057" kern="1200">
        <a:solidFill>
          <a:schemeClr val="tx1"/>
        </a:solidFill>
        <a:latin typeface="+mn-lt"/>
        <a:ea typeface="+mn-ea"/>
        <a:cs typeface="+mn-cs"/>
      </a:defRPr>
    </a:lvl8pPr>
    <a:lvl9pPr marL="4179905" algn="l" defTabSz="1044976" rtl="0" eaLnBrk="1" latinLnBrk="0" hangingPunct="1">
      <a:defRPr sz="205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56" autoAdjust="0"/>
    <p:restoredTop sz="94660"/>
  </p:normalViewPr>
  <p:slideViewPr>
    <p:cSldViewPr snapToGrid="0">
      <p:cViewPr varScale="1">
        <p:scale>
          <a:sx n="61" d="100"/>
          <a:sy n="61" d="100"/>
        </p:scale>
        <p:origin x="8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009786AE-3457-4307-B3DD-5E96E46D421F}" type="datetime2">
              <a:rPr lang="en-US" smtClean="0"/>
              <a:t>Tuesday, 16 February, 2021</a:t>
            </a:fld>
            <a:endParaRPr lang="en-US"/>
          </a:p>
        </p:txBody>
      </p:sp>
      <p:sp>
        <p:nvSpPr>
          <p:cNvPr id="4" name="Footer Placeholder 3"/>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56E648A3-00B2-4AFB-B4C8-D6E970C1E695}" type="slidenum">
              <a:rPr lang="en-US" smtClean="0"/>
              <a:t>‹#›</a:t>
            </a:fld>
            <a:endParaRPr lang="en-US"/>
          </a:p>
        </p:txBody>
      </p:sp>
    </p:spTree>
    <p:extLst>
      <p:ext uri="{BB962C8B-B14F-4D97-AF65-F5344CB8AC3E}">
        <p14:creationId xmlns:p14="http://schemas.microsoft.com/office/powerpoint/2010/main" val="162143229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ED879633-4B5D-4947-889E-9CB3303ADE21}" type="datetime2">
              <a:rPr lang="en-US" smtClean="0"/>
              <a:t>Tuesday, 16 February, 2021</a:t>
            </a:fld>
            <a:endParaRPr lang="en-US"/>
          </a:p>
        </p:txBody>
      </p:sp>
      <p:sp>
        <p:nvSpPr>
          <p:cNvPr id="4" name="Slide Image Placeholder 3"/>
          <p:cNvSpPr>
            <a:spLocks noGrp="1" noRot="1" noChangeAspect="1"/>
          </p:cNvSpPr>
          <p:nvPr>
            <p:ph type="sldImg" idx="2"/>
          </p:nvPr>
        </p:nvSpPr>
        <p:spPr>
          <a:xfrm>
            <a:off x="838200" y="1143000"/>
            <a:ext cx="51816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7B38854B-8B8E-4033-9E30-5FB5E5A16659}" type="slidenum">
              <a:rPr lang="en-US" smtClean="0"/>
              <a:t>‹#›</a:t>
            </a:fld>
            <a:endParaRPr lang="en-US"/>
          </a:p>
        </p:txBody>
      </p:sp>
    </p:spTree>
    <p:extLst>
      <p:ext uri="{BB962C8B-B14F-4D97-AF65-F5344CB8AC3E}">
        <p14:creationId xmlns:p14="http://schemas.microsoft.com/office/powerpoint/2010/main" val="314485031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346836"/>
            <a:ext cx="10363200" cy="2865120"/>
          </a:xfrm>
        </p:spPr>
        <p:txBody>
          <a:bodyPr anchor="b"/>
          <a:lstStyle>
            <a:lvl1pPr algn="ctr">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1727200" y="4322446"/>
            <a:ext cx="10363200" cy="1986914"/>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ACCF13-5D55-4C2B-B060-8F2CD3624DD0}" type="datetime1">
              <a:rPr lang="en-US" smtClean="0"/>
              <a:t>16-Feb-21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60112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87BD4-3F9F-4FFE-9E25-1EFFB12B19E2}" type="datetime1">
              <a:rPr lang="en-US" smtClean="0"/>
              <a:t>16-Feb-21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43622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38150"/>
            <a:ext cx="297942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9960" y="438150"/>
            <a:ext cx="876554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5CEFC5-9678-4970-9167-2B3510E00297}" type="datetime1">
              <a:rPr lang="en-US" smtClean="0"/>
              <a:t>16-Feb-21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72357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6"/>
          <p:cNvSpPr txBox="1"/>
          <p:nvPr userDrawn="1"/>
        </p:nvSpPr>
        <p:spPr>
          <a:xfrm>
            <a:off x="3456123" y="7807059"/>
            <a:ext cx="7715104" cy="246221"/>
          </a:xfrm>
          <a:prstGeom prst="rect">
            <a:avLst/>
          </a:prstGeom>
          <a:noFill/>
        </p:spPr>
        <p:txBody>
          <a:bodyPr wrap="square" rtlCol="0">
            <a:spAutoFit/>
          </a:bodyPr>
          <a:lstStyle/>
          <a:p>
            <a:pPr algn="ctr"/>
            <a:r>
              <a:rPr lang="en-US" sz="1000" b="1" dirty="0"/>
              <a:t>Abdul </a:t>
            </a:r>
            <a:r>
              <a:rPr lang="en-US" sz="1000" b="1" dirty="0" err="1"/>
              <a:t>Alim</a:t>
            </a:r>
            <a:r>
              <a:rPr lang="en-US" sz="1000" b="1" dirty="0"/>
              <a:t>, Lecturer (Arabic), </a:t>
            </a:r>
            <a:r>
              <a:rPr lang="en-US" sz="1000" b="1" dirty="0" err="1"/>
              <a:t>Patari</a:t>
            </a:r>
            <a:r>
              <a:rPr lang="en-US" sz="1000" b="1" dirty="0"/>
              <a:t> </a:t>
            </a:r>
            <a:r>
              <a:rPr lang="en-US" sz="1000" b="1" dirty="0" err="1"/>
              <a:t>Fazil</a:t>
            </a:r>
            <a:r>
              <a:rPr lang="en-US" sz="1000" b="1" dirty="0"/>
              <a:t> </a:t>
            </a:r>
            <a:r>
              <a:rPr lang="en-US" sz="1000" b="1" dirty="0" err="1"/>
              <a:t>Madrasha</a:t>
            </a:r>
            <a:r>
              <a:rPr lang="en-US" sz="1000" b="1" dirty="0"/>
              <a:t>, </a:t>
            </a:r>
            <a:r>
              <a:rPr lang="en-US" sz="1000" b="1" dirty="0" err="1"/>
              <a:t>Sapahar</a:t>
            </a:r>
            <a:r>
              <a:rPr lang="en-US" sz="1000" b="1" dirty="0"/>
              <a:t>, </a:t>
            </a:r>
            <a:r>
              <a:rPr lang="en-US" sz="1000" b="1" dirty="0" err="1"/>
              <a:t>Naogaon</a:t>
            </a:r>
            <a:r>
              <a:rPr lang="en-US" sz="1000" b="1" dirty="0"/>
              <a:t>, </a:t>
            </a:r>
            <a:r>
              <a:rPr lang="en-US" sz="1000" b="1" dirty="0" smtClean="0"/>
              <a:t>01749944418, infoabdulalim@gmail.com</a:t>
            </a:r>
            <a:endParaRPr lang="en-US" sz="1000" b="1" dirty="0"/>
          </a:p>
        </p:txBody>
      </p:sp>
    </p:spTree>
    <p:extLst>
      <p:ext uri="{BB962C8B-B14F-4D97-AF65-F5344CB8AC3E}">
        <p14:creationId xmlns:p14="http://schemas.microsoft.com/office/powerpoint/2010/main" val="15826683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A1D2CD-7F15-4BB3-82EC-8CCF2FF596DE}" type="datetime1">
              <a:rPr lang="en-US" smtClean="0"/>
              <a:t>16-Feb-21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4422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2051686"/>
            <a:ext cx="11917680" cy="3423284"/>
          </a:xfrm>
        </p:spPr>
        <p:txBody>
          <a:bodyPr anchor="b"/>
          <a:lstStyle>
            <a:lvl1pPr>
              <a:defRPr sz="6800"/>
            </a:lvl1pPr>
          </a:lstStyle>
          <a:p>
            <a:r>
              <a:rPr lang="en-US" smtClean="0"/>
              <a:t>Click to edit Master title style</a:t>
            </a:r>
            <a:endParaRPr lang="en-US" dirty="0"/>
          </a:p>
        </p:txBody>
      </p:sp>
      <p:sp>
        <p:nvSpPr>
          <p:cNvPr id="3" name="Text Placeholder 2"/>
          <p:cNvSpPr>
            <a:spLocks noGrp="1"/>
          </p:cNvSpPr>
          <p:nvPr>
            <p:ph type="body" idx="1"/>
          </p:nvPr>
        </p:nvSpPr>
        <p:spPr>
          <a:xfrm>
            <a:off x="942763" y="5507356"/>
            <a:ext cx="11917680" cy="1800224"/>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2954C1-5DC6-405C-AC38-64251AA93F0F}" type="datetime1">
              <a:rPr lang="en-US" smtClean="0"/>
              <a:t>16-Feb-21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78768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99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951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586941-86CC-4659-965E-AD7042A38D36}" type="datetime1">
              <a:rPr lang="en-US" smtClean="0"/>
              <a:t>16-Feb-21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80207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38150"/>
            <a:ext cx="1191768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51760" y="2017396"/>
            <a:ext cx="5845492"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4" name="Content Placeholder 3"/>
          <p:cNvSpPr>
            <a:spLocks noGrp="1"/>
          </p:cNvSpPr>
          <p:nvPr>
            <p:ph sz="half" idx="2"/>
          </p:nvPr>
        </p:nvSpPr>
        <p:spPr>
          <a:xfrm>
            <a:off x="951760" y="3006090"/>
            <a:ext cx="5845492"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95160" y="2017396"/>
            <a:ext cx="5874280"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6" name="Content Placeholder 5"/>
          <p:cNvSpPr>
            <a:spLocks noGrp="1"/>
          </p:cNvSpPr>
          <p:nvPr>
            <p:ph sz="quarter" idx="4"/>
          </p:nvPr>
        </p:nvSpPr>
        <p:spPr>
          <a:xfrm>
            <a:off x="6995160" y="3006090"/>
            <a:ext cx="5874280"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C361AF-7CF3-43FF-ACF1-E15CE0553E0E}" type="datetime1">
              <a:rPr lang="en-US" smtClean="0"/>
              <a:t>16-Feb-21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53832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B8F349-C158-46DF-BD76-5698D01726F8}" type="datetime1">
              <a:rPr lang="en-US" smtClean="0"/>
              <a:t>16-Feb-21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62540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D2FF0-F4DE-4315-863B-88996E81AB43}" type="datetime1">
              <a:rPr lang="en-US" smtClean="0"/>
              <a:t>16-Feb-21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62977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Content Placeholder 2"/>
          <p:cNvSpPr>
            <a:spLocks noGrp="1"/>
          </p:cNvSpPr>
          <p:nvPr>
            <p:ph idx="1"/>
          </p:nvPr>
        </p:nvSpPr>
        <p:spPr>
          <a:xfrm>
            <a:off x="5874280" y="1184911"/>
            <a:ext cx="6995160" cy="5848350"/>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CEC215B1-83A3-4B5B-AE63-0FF0C79F1C96}" type="datetime1">
              <a:rPr lang="en-US" smtClean="0"/>
              <a:t>16-Feb-21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22606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74280" y="1184911"/>
            <a:ext cx="6995160" cy="5848350"/>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smtClean="0"/>
              <a:t>Click icon to add picture</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4DF5565E-1ECB-4D10-9D49-2DA0B599544D}" type="datetime1">
              <a:rPr lang="en-US" smtClean="0"/>
              <a:t>16-Feb-21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76066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38150"/>
            <a:ext cx="1191768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9960" y="2190750"/>
            <a:ext cx="1191768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9960" y="7627621"/>
            <a:ext cx="3108960" cy="438150"/>
          </a:xfrm>
          <a:prstGeom prst="rect">
            <a:avLst/>
          </a:prstGeom>
        </p:spPr>
        <p:txBody>
          <a:bodyPr vert="horz" lIns="91440" tIns="45720" rIns="91440" bIns="45720" rtlCol="0" anchor="ctr"/>
          <a:lstStyle>
            <a:lvl1pPr algn="l">
              <a:defRPr sz="1360">
                <a:solidFill>
                  <a:schemeClr val="tx1">
                    <a:tint val="75000"/>
                  </a:schemeClr>
                </a:solidFill>
              </a:defRPr>
            </a:lvl1pPr>
          </a:lstStyle>
          <a:p>
            <a:fld id="{3022C398-DC40-47CB-9FD1-4025A874DADB}" type="datetime1">
              <a:rPr lang="en-US" smtClean="0"/>
              <a:t>16-Feb-21</a:t>
            </a:fld>
            <a:endParaRPr lang="en-US"/>
          </a:p>
        </p:txBody>
      </p:sp>
      <p:sp>
        <p:nvSpPr>
          <p:cNvPr id="5" name="Footer Placeholder 4"/>
          <p:cNvSpPr>
            <a:spLocks noGrp="1"/>
          </p:cNvSpPr>
          <p:nvPr>
            <p:ph type="ftr" sz="quarter" idx="3"/>
          </p:nvPr>
        </p:nvSpPr>
        <p:spPr>
          <a:xfrm>
            <a:off x="4577080" y="7627621"/>
            <a:ext cx="4663440" cy="438150"/>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58680" y="7627621"/>
            <a:ext cx="3108960" cy="438150"/>
          </a:xfrm>
          <a:prstGeom prst="rect">
            <a:avLst/>
          </a:prstGeom>
        </p:spPr>
        <p:txBody>
          <a:bodyPr vert="horz" lIns="91440" tIns="45720" rIns="91440" bIns="45720" rtlCol="0" anchor="ctr"/>
          <a:lstStyle>
            <a:lvl1pPr algn="r">
              <a:defRPr sz="1360">
                <a:solidFill>
                  <a:schemeClr val="tx1">
                    <a:tint val="75000"/>
                  </a:schemeClr>
                </a:solidFill>
              </a:defRPr>
            </a:lvl1pPr>
          </a:lstStyle>
          <a:p>
            <a:fld id="{D58E6735-540D-4EB1-B0B9-16DDD8662F70}" type="slidenum">
              <a:rPr lang="en-US" smtClean="0"/>
              <a:t>‹#›</a:t>
            </a:fld>
            <a:endParaRPr lang="en-US"/>
          </a:p>
        </p:txBody>
      </p:sp>
      <p:sp>
        <p:nvSpPr>
          <p:cNvPr id="7" name="Rectangle 6"/>
          <p:cNvSpPr/>
          <p:nvPr userDrawn="1"/>
        </p:nvSpPr>
        <p:spPr>
          <a:xfrm>
            <a:off x="4" y="6"/>
            <a:ext cx="13817599" cy="8159825"/>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
        <p:nvSpPr>
          <p:cNvPr id="8" name="Rectangle 7"/>
          <p:cNvSpPr/>
          <p:nvPr userDrawn="1"/>
        </p:nvSpPr>
        <p:spPr>
          <a:xfrm>
            <a:off x="105279" y="104505"/>
            <a:ext cx="13601783" cy="7961269"/>
          </a:xfrm>
          <a:prstGeom prst="rect">
            <a:avLst/>
          </a:prstGeom>
          <a:noFill/>
          <a:ln w="76200">
            <a:solidFill>
              <a:schemeClr val="accent6">
                <a:lumMod val="50000"/>
              </a:schemeClr>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Tree>
    <p:extLst>
      <p:ext uri="{BB962C8B-B14F-4D97-AF65-F5344CB8AC3E}">
        <p14:creationId xmlns:p14="http://schemas.microsoft.com/office/powerpoint/2010/main" val="24958090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ftr="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2.xml"/><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8.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image" Target="../media/image92.png"/><Relationship Id="rId16" Type="http://schemas.openxmlformats.org/officeDocument/2006/relationships/image" Target="../media/image106.png"/><Relationship Id="rId1" Type="http://schemas.openxmlformats.org/officeDocument/2006/relationships/slideLayout" Target="../slideLayouts/slideLayout1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35.png"/><Relationship Id="rId19" Type="http://schemas.openxmlformats.org/officeDocument/2006/relationships/image" Target="../media/image109.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2.xml"/><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2.xml"/><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2.xml"/><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75" y="346842"/>
            <a:ext cx="13148439" cy="7882758"/>
          </a:xfrm>
          <a:prstGeom prst="rect">
            <a:avLst/>
          </a:prstGeom>
        </p:spPr>
      </p:pic>
      <p:sp>
        <p:nvSpPr>
          <p:cNvPr id="8" name="TextBox 1">
            <a:extLst>
              <a:ext uri="{FF2B5EF4-FFF2-40B4-BE49-F238E27FC236}">
                <a16:creationId xmlns:a16="http://schemas.microsoft.com/office/drawing/2014/main" id="{8E457F3A-3CDA-42B0-B036-2A898D239837}"/>
              </a:ext>
            </a:extLst>
          </p:cNvPr>
          <p:cNvSpPr txBox="1"/>
          <p:nvPr/>
        </p:nvSpPr>
        <p:spPr>
          <a:xfrm>
            <a:off x="3648242" y="605992"/>
            <a:ext cx="9831272"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MA" sz="6000" b="1" dirty="0" smtClean="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MCS Taybah S_U normal." pitchFamily="2" charset="-78"/>
              </a:rPr>
              <a:t>السلام عليكم ورحمة الله وبركاته</a:t>
            </a:r>
            <a:endParaRPr lang="en-US" sz="6000" b="1"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MCS Taybah S_U normal." pitchFamily="2" charset="-78"/>
            </a:endParaRPr>
          </a:p>
        </p:txBody>
      </p:sp>
    </p:spTree>
    <p:extLst>
      <p:ext uri="{BB962C8B-B14F-4D97-AF65-F5344CB8AC3E}">
        <p14:creationId xmlns:p14="http://schemas.microsoft.com/office/powerpoint/2010/main" val="4879486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par>
                                <p:cTn id="12" presetID="6" presetClass="entr" presetSubtype="32"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out)">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468303" y="977469"/>
            <a:ext cx="2990882" cy="700104"/>
          </a:xfrm>
          <a:prstGeom prst="roundRect">
            <a:avLst/>
          </a:prstGeom>
          <a:solidFill>
            <a:schemeClr val="accent1">
              <a:lumMod val="20000"/>
              <a:lumOff val="80000"/>
            </a:schemeClr>
          </a:solidFill>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حسن</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7" name="Rounded Rectangle 6"/>
          <p:cNvSpPr/>
          <p:nvPr/>
        </p:nvSpPr>
        <p:spPr>
          <a:xfrm>
            <a:off x="10468303" y="1860788"/>
            <a:ext cx="2990882" cy="657664"/>
          </a:xfrm>
          <a:prstGeom prst="roundRect">
            <a:avLst/>
          </a:prstGeom>
          <a:solidFill>
            <a:schemeClr val="accent2">
              <a:lumMod val="20000"/>
              <a:lumOff val="80000"/>
            </a:schemeClr>
          </a:solidFill>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أنيق/ جميل</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8" name="Rounded Rectangle 7"/>
          <p:cNvSpPr/>
          <p:nvPr/>
        </p:nvSpPr>
        <p:spPr>
          <a:xfrm>
            <a:off x="10468303" y="6539828"/>
            <a:ext cx="2990882" cy="1090686"/>
          </a:xfrm>
          <a:prstGeom prst="roundRect">
            <a:avLst/>
          </a:prstGeom>
          <a:solidFill>
            <a:schemeClr val="accent4">
              <a:lumMod val="20000"/>
              <a:lumOff val="80000"/>
            </a:schemeClr>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كان أبو حنيفة حسن الوجه</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2" name="Rounded Rectangle 11"/>
          <p:cNvSpPr/>
          <p:nvPr/>
        </p:nvSpPr>
        <p:spPr>
          <a:xfrm>
            <a:off x="7104989" y="977469"/>
            <a:ext cx="2990882" cy="700104"/>
          </a:xfrm>
          <a:prstGeom prst="roundRect">
            <a:avLst/>
          </a:prstGeom>
          <a:solidFill>
            <a:schemeClr val="accent1">
              <a:lumMod val="20000"/>
              <a:lumOff val="80000"/>
            </a:schemeClr>
          </a:solidFill>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شديد</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3" name="Rounded Rectangle 12"/>
          <p:cNvSpPr/>
          <p:nvPr/>
        </p:nvSpPr>
        <p:spPr>
          <a:xfrm>
            <a:off x="7104989" y="1860788"/>
            <a:ext cx="2990882" cy="657664"/>
          </a:xfrm>
          <a:prstGeom prst="roundRect">
            <a:avLst/>
          </a:prstGeom>
          <a:solidFill>
            <a:schemeClr val="accent2">
              <a:lumMod val="20000"/>
              <a:lumOff val="80000"/>
            </a:schemeClr>
          </a:solidFill>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قَوِيّ / بطل</a:t>
            </a:r>
          </a:p>
        </p:txBody>
      </p:sp>
      <p:sp>
        <p:nvSpPr>
          <p:cNvPr id="14" name="Rounded Rectangle 13"/>
          <p:cNvSpPr/>
          <p:nvPr/>
        </p:nvSpPr>
        <p:spPr>
          <a:xfrm>
            <a:off x="7104989" y="6539828"/>
            <a:ext cx="2990882" cy="1090686"/>
          </a:xfrm>
          <a:prstGeom prst="roundRect">
            <a:avLst/>
          </a:prstGeom>
          <a:solidFill>
            <a:schemeClr val="accent4">
              <a:lumMod val="20000"/>
              <a:lumOff val="80000"/>
            </a:schemeClr>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الليل شديد الظلام والضباب</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5" name="Rounded Rectangle 14"/>
          <p:cNvSpPr/>
          <p:nvPr/>
        </p:nvSpPr>
        <p:spPr>
          <a:xfrm>
            <a:off x="3731174" y="964307"/>
            <a:ext cx="2990882" cy="700104"/>
          </a:xfrm>
          <a:prstGeom prst="roundRect">
            <a:avLst/>
          </a:prstGeom>
          <a:solidFill>
            <a:schemeClr val="accent1">
              <a:lumMod val="20000"/>
              <a:lumOff val="80000"/>
            </a:schemeClr>
          </a:solidFill>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فطن</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6" name="Rounded Rectangle 15"/>
          <p:cNvSpPr/>
          <p:nvPr/>
        </p:nvSpPr>
        <p:spPr>
          <a:xfrm>
            <a:off x="3731174" y="1847626"/>
            <a:ext cx="2990882" cy="657664"/>
          </a:xfrm>
          <a:prstGeom prst="roundRect">
            <a:avLst/>
          </a:prstGeom>
          <a:solidFill>
            <a:schemeClr val="accent2">
              <a:lumMod val="20000"/>
              <a:lumOff val="80000"/>
            </a:schemeClr>
          </a:solidFill>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حاذق/ عاقل</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7" name="Rounded Rectangle 16"/>
          <p:cNvSpPr/>
          <p:nvPr/>
        </p:nvSpPr>
        <p:spPr>
          <a:xfrm>
            <a:off x="3731174" y="6526666"/>
            <a:ext cx="2990882" cy="1090686"/>
          </a:xfrm>
          <a:prstGeom prst="roundRect">
            <a:avLst/>
          </a:prstGeom>
          <a:solidFill>
            <a:schemeClr val="accent4">
              <a:lumMod val="20000"/>
              <a:lumOff val="80000"/>
            </a:schemeClr>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أنا فطن لأحميك يا وطن</a:t>
            </a:r>
          </a:p>
        </p:txBody>
      </p:sp>
      <p:sp>
        <p:nvSpPr>
          <p:cNvPr id="18" name="Rounded Rectangle 17"/>
          <p:cNvSpPr/>
          <p:nvPr/>
        </p:nvSpPr>
        <p:spPr>
          <a:xfrm>
            <a:off x="367860" y="964307"/>
            <a:ext cx="2990882" cy="700104"/>
          </a:xfrm>
          <a:prstGeom prst="roundRect">
            <a:avLst/>
          </a:prstGeom>
          <a:solidFill>
            <a:schemeClr val="accent1">
              <a:lumMod val="20000"/>
              <a:lumOff val="80000"/>
            </a:schemeClr>
          </a:solidFill>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البديهة</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9" name="Rounded Rectangle 18"/>
          <p:cNvSpPr/>
          <p:nvPr/>
        </p:nvSpPr>
        <p:spPr>
          <a:xfrm>
            <a:off x="367860" y="1847626"/>
            <a:ext cx="2990882" cy="657664"/>
          </a:xfrm>
          <a:prstGeom prst="roundRect">
            <a:avLst/>
          </a:prstGeom>
          <a:solidFill>
            <a:schemeClr val="accent2">
              <a:lumMod val="20000"/>
              <a:lumOff val="80000"/>
            </a:schemeClr>
          </a:solidFill>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800" dirty="0" smtClean="0">
                <a:ln w="0"/>
                <a:solidFill>
                  <a:schemeClr val="tx1"/>
                </a:solidFill>
                <a:effectLst>
                  <a:outerShdw blurRad="38100" dist="19050" dir="2700000" algn="tl" rotWithShape="0">
                    <a:schemeClr val="dk1">
                      <a:alpha val="40000"/>
                    </a:schemeClr>
                  </a:outerShdw>
                </a:effectLst>
                <a:cs typeface="MCS Taybah S_U normal." pitchFamily="2" charset="-78"/>
              </a:rPr>
              <a:t>سُرْعَة </a:t>
            </a:r>
            <a:r>
              <a:rPr lang="ar-MA" sz="2800" dirty="0">
                <a:ln w="0"/>
                <a:solidFill>
                  <a:schemeClr val="tx1"/>
                </a:solidFill>
                <a:effectLst>
                  <a:outerShdw blurRad="38100" dist="19050" dir="2700000" algn="tl" rotWithShape="0">
                    <a:schemeClr val="dk1">
                      <a:alpha val="40000"/>
                    </a:schemeClr>
                  </a:outerShdw>
                </a:effectLst>
                <a:cs typeface="MCS Taybah S_U normal." pitchFamily="2" charset="-78"/>
              </a:rPr>
              <a:t>الرَأي و الارْتِجَال</a:t>
            </a:r>
          </a:p>
        </p:txBody>
      </p:sp>
      <p:sp>
        <p:nvSpPr>
          <p:cNvPr id="20" name="Rounded Rectangle 19"/>
          <p:cNvSpPr/>
          <p:nvPr/>
        </p:nvSpPr>
        <p:spPr>
          <a:xfrm>
            <a:off x="367860" y="6526666"/>
            <a:ext cx="2990882" cy="1090686"/>
          </a:xfrm>
          <a:prstGeom prst="roundRect">
            <a:avLst/>
          </a:prstGeom>
          <a:solidFill>
            <a:schemeClr val="accent4">
              <a:lumMod val="20000"/>
              <a:lumOff val="80000"/>
            </a:schemeClr>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هذه الصبية سريع البديهة</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446" y="2701667"/>
            <a:ext cx="2944739" cy="3607142"/>
          </a:xfrm>
          <a:prstGeom prst="rect">
            <a:avLst/>
          </a:prstGeom>
          <a:ln>
            <a:solidFill>
              <a:srgbClr val="00B0F0"/>
            </a:solidFill>
          </a:ln>
          <a:effectLst>
            <a:outerShdw blurRad="190500" algn="tl" rotWithShape="0">
              <a:srgbClr val="000000">
                <a:alpha val="70000"/>
              </a:srgbClr>
            </a:outerShdw>
          </a:effectLst>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970" y="2752202"/>
            <a:ext cx="3027747" cy="3556607"/>
          </a:xfrm>
          <a:prstGeom prst="rect">
            <a:avLst/>
          </a:prstGeom>
          <a:ln>
            <a:solidFill>
              <a:srgbClr val="00B0F0"/>
            </a:solidFill>
          </a:ln>
          <a:effectLst>
            <a:outerShdw blurRad="190500" algn="tl" rotWithShape="0">
              <a:srgbClr val="000000">
                <a:alpha val="70000"/>
              </a:srgbClr>
            </a:outerShdw>
          </a:effectLst>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990" y="2711670"/>
            <a:ext cx="3020662" cy="3597139"/>
          </a:xfrm>
          <a:prstGeom prst="rect">
            <a:avLst/>
          </a:prstGeom>
          <a:ln>
            <a:solidFill>
              <a:srgbClr val="00B0F0"/>
            </a:solidFill>
          </a:ln>
          <a:effectLst>
            <a:outerShdw blurRad="190500" algn="tl" rotWithShape="0">
              <a:srgbClr val="000000">
                <a:alpha val="70000"/>
              </a:srgbClr>
            </a:outerShdw>
          </a:effectLst>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32" y="2752203"/>
            <a:ext cx="3013309" cy="3556606"/>
          </a:xfrm>
          <a:prstGeom prst="rect">
            <a:avLst/>
          </a:prstGeom>
          <a:ln>
            <a:solidFill>
              <a:srgbClr val="00B0F0"/>
            </a:solidFill>
          </a:ln>
          <a:effectLst>
            <a:outerShdw blurRad="190500" algn="tl" rotWithShape="0">
              <a:srgbClr val="000000">
                <a:alpha val="70000"/>
              </a:srgbClr>
            </a:outerShdw>
          </a:effectLst>
        </p:spPr>
      </p:pic>
      <p:sp>
        <p:nvSpPr>
          <p:cNvPr id="21" name="Rectangle 20"/>
          <p:cNvSpPr/>
          <p:nvPr/>
        </p:nvSpPr>
        <p:spPr>
          <a:xfrm>
            <a:off x="1008985" y="64212"/>
            <a:ext cx="11488495" cy="830997"/>
          </a:xfrm>
          <a:prstGeom prst="rect">
            <a:avLst/>
          </a:prstGeom>
          <a:noFill/>
        </p:spPr>
        <p:txBody>
          <a:bodyPr wrap="square" lIns="91440" tIns="45720" rIns="91440" bIns="45720">
            <a:spAutoFit/>
          </a:bodyPr>
          <a:lstStyle/>
          <a:p>
            <a:pPr algn="ctr"/>
            <a:r>
              <a:rPr lang="ar-MA"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نتعلم </a:t>
            </a:r>
            <a:r>
              <a:rPr lang="ar-M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الآن </a:t>
            </a:r>
            <a:r>
              <a:rPr lang="ar-MA"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بقية معاني </a:t>
            </a:r>
            <a:r>
              <a:rPr lang="ar-M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الكلمات الصعبة مع تكوين الجمل في الدرس</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endParaRPr>
          </a:p>
        </p:txBody>
      </p:sp>
    </p:spTree>
    <p:extLst>
      <p:ext uri="{BB962C8B-B14F-4D97-AF65-F5344CB8AC3E}">
        <p14:creationId xmlns:p14="http://schemas.microsoft.com/office/powerpoint/2010/main" val="39445286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edge">
                                      <p:cBhvr>
                                        <p:cTn id="20" dur="2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6"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7"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anim calcmode="lin" valueType="num">
                                      <p:cBhvr>
                                        <p:cTn id="29"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0"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1"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32" dur="500" decel="50000">
                                          <p:stCondLst>
                                            <p:cond delay="0"/>
                                          </p:stCondLst>
                                        </p:cTn>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9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heel(1)">
                                      <p:cBhvr>
                                        <p:cTn id="52" dur="2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8"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9"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anim calcmode="lin" valueType="num">
                                      <p:cBhvr>
                                        <p:cTn id="61"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2"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3"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64" dur="500" decel="50000">
                                          <p:stCondLst>
                                            <p:cond delay="0"/>
                                          </p:stCondLst>
                                        </p:cTn>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anim calcmode="lin" valueType="num">
                                      <p:cBhvr>
                                        <p:cTn id="70" dur="500" fill="hold"/>
                                        <p:tgtEl>
                                          <p:spTgt spid="14"/>
                                        </p:tgtEl>
                                        <p:attrNameLst>
                                          <p:attrName>ppt_x</p:attrName>
                                        </p:attrNameLst>
                                      </p:cBhvr>
                                      <p:tavLst>
                                        <p:tav tm="0">
                                          <p:val>
                                            <p:strVal val="#ppt_x"/>
                                          </p:val>
                                        </p:tav>
                                        <p:tav tm="100000">
                                          <p:val>
                                            <p:strVal val="#ppt_x"/>
                                          </p:val>
                                        </p:tav>
                                      </p:tavLst>
                                    </p:anim>
                                    <p:anim calcmode="lin" valueType="num">
                                      <p:cBhvr>
                                        <p:cTn id="7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randombar(horizontal)">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0"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1"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92" dur="500" fill="hold"/>
                                        <p:tgtEl>
                                          <p:spTgt spid="16"/>
                                        </p:tgtEl>
                                        <p:attrNameLst>
                                          <p:attrName>ppt_h</p:attrName>
                                        </p:attrNameLst>
                                      </p:cBhvr>
                                      <p:tavLst>
                                        <p:tav tm="0">
                                          <p:val>
                                            <p:strVal val="#ppt_h"/>
                                          </p:val>
                                        </p:tav>
                                        <p:tav tm="100000">
                                          <p:val>
                                            <p:strVal val="#ppt_h"/>
                                          </p:val>
                                        </p:tav>
                                      </p:tavLst>
                                    </p:anim>
                                    <p:anim calcmode="lin" valueType="num">
                                      <p:cBhvr>
                                        <p:cTn id="93"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4"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5"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6" dur="500" decel="50000">
                                          <p:stCondLst>
                                            <p:cond delay="0"/>
                                          </p:stCondLst>
                                        </p:cTn>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anim calcmode="lin" valueType="num">
                                      <p:cBhvr>
                                        <p:cTn id="102" dur="500" fill="hold"/>
                                        <p:tgtEl>
                                          <p:spTgt spid="17"/>
                                        </p:tgtEl>
                                        <p:attrNameLst>
                                          <p:attrName>ppt_x</p:attrName>
                                        </p:attrNameLst>
                                      </p:cBhvr>
                                      <p:tavLst>
                                        <p:tav tm="0">
                                          <p:val>
                                            <p:strVal val="#ppt_x"/>
                                          </p:val>
                                        </p:tav>
                                        <p:tav tm="100000">
                                          <p:val>
                                            <p:strVal val="#ppt_x"/>
                                          </p:val>
                                        </p:tav>
                                      </p:tavLst>
                                    </p:anim>
                                    <p:anim calcmode="lin" valueType="num">
                                      <p:cBhvr>
                                        <p:cTn id="10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style.rotation</p:attrName>
                                        </p:attrNameLst>
                                      </p:cBhvr>
                                      <p:tavLst>
                                        <p:tav tm="0">
                                          <p:val>
                                            <p:fltVal val="90"/>
                                          </p:val>
                                        </p:tav>
                                        <p:tav tm="100000">
                                          <p:val>
                                            <p:fltVal val="0"/>
                                          </p:val>
                                        </p:tav>
                                      </p:tavLst>
                                    </p:anim>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nodeType="click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dissolve">
                                      <p:cBhvr>
                                        <p:cTn id="116" dur="500"/>
                                        <p:tgtEl>
                                          <p:spTgt spid="29"/>
                                        </p:tgtEl>
                                      </p:cBhvr>
                                    </p:animEffec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p:cTn id="121"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2"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23"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24" dur="500" fill="hold"/>
                                        <p:tgtEl>
                                          <p:spTgt spid="19"/>
                                        </p:tgtEl>
                                        <p:attrNameLst>
                                          <p:attrName>ppt_h</p:attrName>
                                        </p:attrNameLst>
                                      </p:cBhvr>
                                      <p:tavLst>
                                        <p:tav tm="0">
                                          <p:val>
                                            <p:strVal val="#ppt_h"/>
                                          </p:val>
                                        </p:tav>
                                        <p:tav tm="100000">
                                          <p:val>
                                            <p:strVal val="#ppt_h"/>
                                          </p:val>
                                        </p:tav>
                                      </p:tavLst>
                                    </p:anim>
                                    <p:anim calcmode="lin" valueType="num">
                                      <p:cBhvr>
                                        <p:cTn id="125"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6"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7"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8" dur="500" decel="50000">
                                          <p:stCondLst>
                                            <p:cond delay="0"/>
                                          </p:stCondLst>
                                        </p:cTn>
                                        <p:tgtEl>
                                          <p:spTgt spid="19"/>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anim calcmode="lin" valueType="num">
                                      <p:cBhvr>
                                        <p:cTn id="134" dur="500" fill="hold"/>
                                        <p:tgtEl>
                                          <p:spTgt spid="20"/>
                                        </p:tgtEl>
                                        <p:attrNameLst>
                                          <p:attrName>ppt_x</p:attrName>
                                        </p:attrNameLst>
                                      </p:cBhvr>
                                      <p:tavLst>
                                        <p:tav tm="0">
                                          <p:val>
                                            <p:strVal val="#ppt_x"/>
                                          </p:val>
                                        </p:tav>
                                        <p:tav tm="100000">
                                          <p:val>
                                            <p:strVal val="#ppt_x"/>
                                          </p:val>
                                        </p:tav>
                                      </p:tavLst>
                                    </p:anim>
                                    <p:anim calcmode="lin" valueType="num">
                                      <p:cBhvr>
                                        <p:cTn id="1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9920" y="633051"/>
            <a:ext cx="3600450" cy="448456"/>
          </a:xfrm>
          <a:prstGeom prst="rect">
            <a:avLst/>
          </a:prstGeom>
          <a:noFill/>
        </p:spPr>
        <p:txBody>
          <a:bodyPr wrap="square" rtlCol="0">
            <a:spAutoFit/>
          </a:bodyPr>
          <a:lstStyle/>
          <a:p>
            <a:endParaRPr lang="en-US" sz="2314" dirty="0"/>
          </a:p>
        </p:txBody>
      </p:sp>
      <p:sp>
        <p:nvSpPr>
          <p:cNvPr id="6" name="Down Arrow 5"/>
          <p:cNvSpPr/>
          <p:nvPr/>
        </p:nvSpPr>
        <p:spPr>
          <a:xfrm>
            <a:off x="378359" y="1851242"/>
            <a:ext cx="2969575" cy="2441603"/>
          </a:xfrm>
          <a:prstGeom prst="downArrow">
            <a:avLst/>
          </a:prstGeom>
          <a:solidFill>
            <a:schemeClr val="accent4">
              <a:lumMod val="20000"/>
              <a:lumOff val="80000"/>
            </a:schemeClr>
          </a:solidFill>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dirty="0">
                <a:ln w="0"/>
                <a:solidFill>
                  <a:schemeClr val="tx1"/>
                </a:solidFill>
                <a:effectLst>
                  <a:outerShdw blurRad="38100" dist="19050" dir="2700000" algn="tl" rotWithShape="0">
                    <a:schemeClr val="dk1">
                      <a:alpha val="40000"/>
                    </a:schemeClr>
                  </a:outerShdw>
                </a:effectLst>
                <a:cs typeface="MCS Taybah S_U normal." pitchFamily="2" charset="-78"/>
              </a:rPr>
              <a:t>الوقت</a:t>
            </a:r>
            <a:endParaRPr lang="en-US" sz="44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7" name="12-Point Star 6"/>
          <p:cNvSpPr/>
          <p:nvPr/>
        </p:nvSpPr>
        <p:spPr>
          <a:xfrm>
            <a:off x="315296" y="4622694"/>
            <a:ext cx="3109132" cy="2692506"/>
          </a:xfrm>
          <a:prstGeom prst="star12">
            <a:avLst/>
          </a:prstGeom>
          <a:solidFill>
            <a:schemeClr val="accent4">
              <a:lumMod val="20000"/>
              <a:lumOff val="80000"/>
            </a:schemeClr>
          </a:solidFill>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rtl="1"/>
            <a:r>
              <a:rPr lang="ar-MA" sz="4400" dirty="0">
                <a:ln w="0"/>
                <a:solidFill>
                  <a:schemeClr val="tx1"/>
                </a:solidFill>
                <a:effectLst>
                  <a:outerShdw blurRad="38100" dist="19050" dir="2700000" algn="tl" rotWithShape="0">
                    <a:schemeClr val="dk1">
                      <a:alpha val="40000"/>
                    </a:schemeClr>
                  </a:outerShdw>
                </a:effectLst>
                <a:cs typeface="MCS Taybah S_U normal." pitchFamily="2" charset="-78"/>
              </a:rPr>
              <a:t>خمس دقائق</a:t>
            </a:r>
            <a:endParaRPr lang="en-US" sz="44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8" name="Rounded Rectangle 7"/>
          <p:cNvSpPr/>
          <p:nvPr/>
        </p:nvSpPr>
        <p:spPr>
          <a:xfrm>
            <a:off x="346841" y="388222"/>
            <a:ext cx="13132675" cy="1100783"/>
          </a:xfrm>
          <a:prstGeom prst="roundRect">
            <a:avLst/>
          </a:prstGeom>
          <a:solidFill>
            <a:schemeClr val="accent4">
              <a:lumMod val="20000"/>
              <a:lumOff val="80000"/>
            </a:schemeClr>
          </a:solidFill>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600" dirty="0"/>
          </a:p>
        </p:txBody>
      </p:sp>
      <p:sp>
        <p:nvSpPr>
          <p:cNvPr id="12" name="Rectangle 11"/>
          <p:cNvSpPr/>
          <p:nvPr/>
        </p:nvSpPr>
        <p:spPr>
          <a:xfrm>
            <a:off x="5024672" y="472934"/>
            <a:ext cx="3598629" cy="934871"/>
          </a:xfrm>
          <a:prstGeom prst="rect">
            <a:avLst/>
          </a:prstGeom>
          <a:noFill/>
        </p:spPr>
        <p:txBody>
          <a:bodyPr wrap="square" lIns="102870" tIns="51435" rIns="102870" bIns="51435">
            <a:spAutoFit/>
          </a:bodyPr>
          <a:lstStyle/>
          <a:p>
            <a:pPr algn="ctr"/>
            <a:r>
              <a:rPr lang="ar-M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العمل الوحدي</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endParaRPr>
          </a:p>
        </p:txBody>
      </p:sp>
      <p:sp>
        <p:nvSpPr>
          <p:cNvPr id="10" name="Vertical Scroll 9"/>
          <p:cNvSpPr/>
          <p:nvPr/>
        </p:nvSpPr>
        <p:spPr>
          <a:xfrm>
            <a:off x="3121570" y="2144113"/>
            <a:ext cx="5975130" cy="5312979"/>
          </a:xfrm>
          <a:prstGeom prst="verticalScroll">
            <a:avLst/>
          </a:prstGeom>
          <a:solidFill>
            <a:schemeClr val="accent4">
              <a:lumMod val="20000"/>
              <a:lumOff val="80000"/>
            </a:schemeClr>
          </a:solidFill>
          <a:ln w="57150">
            <a:solidFill>
              <a:srgbClr val="002060"/>
            </a:solidFill>
          </a:ln>
        </p:spPr>
        <p:style>
          <a:lnRef idx="1">
            <a:schemeClr val="accent4"/>
          </a:lnRef>
          <a:fillRef idx="2">
            <a:schemeClr val="accent4"/>
          </a:fillRef>
          <a:effectRef idx="1">
            <a:schemeClr val="accent4"/>
          </a:effectRef>
          <a:fontRef idx="minor">
            <a:schemeClr val="dk1"/>
          </a:fontRef>
        </p:style>
        <p:txBody>
          <a:bodyPr lIns="69658" tIns="34829" rIns="69658" bIns="34829" rtlCol="0" anchor="ctr"/>
          <a:lstStyle/>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اكتب معاني المفردات الآتية باللغة العربية ثم كونها جملة مفيدة من عندك: </a:t>
            </a:r>
          </a:p>
          <a:p>
            <a:pPr algn="ctr" rtl="1"/>
            <a:endParaRPr lang="ar-MA" sz="3600" dirty="0">
              <a:ln w="0"/>
              <a:solidFill>
                <a:schemeClr val="tx1"/>
              </a:solidFill>
              <a:effectLst>
                <a:outerShdw blurRad="38100" dist="19050" dir="2700000" algn="tl" rotWithShape="0">
                  <a:schemeClr val="dk1">
                    <a:alpha val="40000"/>
                  </a:schemeClr>
                </a:outerShdw>
              </a:effectLst>
              <a:cs typeface="MCS Taybah S_U normal." pitchFamily="2" charset="-78"/>
            </a:endParaRPr>
          </a:p>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كنية </a:t>
            </a:r>
            <a:r>
              <a:rPr lang="en-US" sz="3600" dirty="0">
                <a:ln w="0"/>
                <a:solidFill>
                  <a:schemeClr val="tx1"/>
                </a:solidFill>
                <a:effectLst>
                  <a:outerShdw blurRad="38100" dist="19050" dir="2700000" algn="tl" rotWithShape="0">
                    <a:schemeClr val="dk1">
                      <a:alpha val="40000"/>
                    </a:schemeClr>
                  </a:outerShdw>
                </a:effectLst>
                <a:cs typeface="MCS Taybah S_U normal." pitchFamily="2" charset="-78"/>
              </a:rPr>
              <a:t>–</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 لقب </a:t>
            </a:r>
            <a:r>
              <a:rPr lang="en-US" sz="3600" dirty="0">
                <a:ln w="0"/>
                <a:solidFill>
                  <a:schemeClr val="tx1"/>
                </a:solidFill>
                <a:effectLst>
                  <a:outerShdw blurRad="38100" dist="19050" dir="2700000" algn="tl" rotWithShape="0">
                    <a:schemeClr val="dk1">
                      <a:alpha val="40000"/>
                    </a:schemeClr>
                  </a:outerShdw>
                </a:effectLst>
                <a:cs typeface="MCS Taybah S_U normal." pitchFamily="2" charset="-78"/>
              </a:rPr>
              <a:t>–</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 حسن </a:t>
            </a:r>
            <a:r>
              <a:rPr lang="en-US" sz="3600" dirty="0">
                <a:ln w="0"/>
                <a:solidFill>
                  <a:schemeClr val="tx1"/>
                </a:solidFill>
                <a:effectLst>
                  <a:outerShdw blurRad="38100" dist="19050" dir="2700000" algn="tl" rotWithShape="0">
                    <a:schemeClr val="dk1">
                      <a:alpha val="40000"/>
                    </a:schemeClr>
                  </a:outerShdw>
                </a:effectLst>
                <a:cs typeface="MCS Taybah S_U normal." pitchFamily="2" charset="-78"/>
              </a:rPr>
              <a:t>–</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 </a:t>
            </a:r>
          </a:p>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شديد </a:t>
            </a:r>
            <a:r>
              <a:rPr lang="en-US" sz="3600" dirty="0">
                <a:ln w="0"/>
                <a:solidFill>
                  <a:schemeClr val="tx1"/>
                </a:solidFill>
                <a:effectLst>
                  <a:outerShdw blurRad="38100" dist="19050" dir="2700000" algn="tl" rotWithShape="0">
                    <a:schemeClr val="dk1">
                      <a:alpha val="40000"/>
                    </a:schemeClr>
                  </a:outerShdw>
                </a:effectLst>
                <a:cs typeface="MCS Taybah S_U normal." pitchFamily="2" charset="-78"/>
              </a:rPr>
              <a:t>–</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 الفطن </a:t>
            </a:r>
            <a:r>
              <a:rPr lang="en-US" sz="3600" dirty="0">
                <a:ln w="0"/>
                <a:solidFill>
                  <a:schemeClr val="tx1"/>
                </a:solidFill>
                <a:effectLst>
                  <a:outerShdw blurRad="38100" dist="19050" dir="2700000" algn="tl" rotWithShape="0">
                    <a:schemeClr val="dk1">
                      <a:alpha val="40000"/>
                    </a:schemeClr>
                  </a:outerShdw>
                </a:effectLst>
                <a:cs typeface="MCS Taybah S_U normal." pitchFamily="2" charset="-78"/>
              </a:rPr>
              <a:t>–</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 البديهة.</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5400000">
            <a:off x="7995032" y="2290318"/>
            <a:ext cx="6144393" cy="4887858"/>
          </a:xfrm>
          <a:prstGeom prst="ellipse">
            <a:avLst/>
          </a:prstGeom>
          <a:ln>
            <a:noFill/>
          </a:ln>
          <a:effectLst>
            <a:softEdge rad="112500"/>
          </a:effectLst>
        </p:spPr>
      </p:pic>
    </p:spTree>
    <p:extLst>
      <p:ext uri="{BB962C8B-B14F-4D97-AF65-F5344CB8AC3E}">
        <p14:creationId xmlns:p14="http://schemas.microsoft.com/office/powerpoint/2010/main" val="397148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250" fill="hold"/>
                                        <p:tgtEl>
                                          <p:spTgt spid="8"/>
                                        </p:tgtEl>
                                        <p:attrNameLst>
                                          <p:attrName>ppt_w</p:attrName>
                                        </p:attrNameLst>
                                      </p:cBhvr>
                                      <p:tavLst>
                                        <p:tav tm="0">
                                          <p:val>
                                            <p:fltVal val="0"/>
                                          </p:val>
                                        </p:tav>
                                        <p:tav tm="100000">
                                          <p:val>
                                            <p:strVal val="#ppt_w"/>
                                          </p:val>
                                        </p:tav>
                                      </p:tavLst>
                                    </p:anim>
                                    <p:anim calcmode="lin" valueType="num">
                                      <p:cBhvr>
                                        <p:cTn id="11" dur="250" fill="hold"/>
                                        <p:tgtEl>
                                          <p:spTgt spid="8"/>
                                        </p:tgtEl>
                                        <p:attrNameLst>
                                          <p:attrName>ppt_h</p:attrName>
                                        </p:attrNameLst>
                                      </p:cBhvr>
                                      <p:tavLst>
                                        <p:tav tm="0">
                                          <p:val>
                                            <p:fltVal val="0"/>
                                          </p:val>
                                        </p:tav>
                                        <p:tav tm="100000">
                                          <p:val>
                                            <p:strVal val="#ppt_h"/>
                                          </p:val>
                                        </p:tav>
                                      </p:tavLst>
                                    </p:anim>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50"/>
                                        <p:tgtEl>
                                          <p:spTgt spid="6"/>
                                        </p:tgtEl>
                                      </p:cBhvr>
                                    </p:animEffect>
                                    <p:anim calcmode="lin" valueType="num">
                                      <p:cBhvr>
                                        <p:cTn id="24" dur="250" fill="hold"/>
                                        <p:tgtEl>
                                          <p:spTgt spid="6"/>
                                        </p:tgtEl>
                                        <p:attrNameLst>
                                          <p:attrName>ppt_x</p:attrName>
                                        </p:attrNameLst>
                                      </p:cBhvr>
                                      <p:tavLst>
                                        <p:tav tm="0">
                                          <p:val>
                                            <p:strVal val="#ppt_x"/>
                                          </p:val>
                                        </p:tav>
                                        <p:tav tm="100000">
                                          <p:val>
                                            <p:strVal val="#ppt_x"/>
                                          </p:val>
                                        </p:tav>
                                      </p:tavLst>
                                    </p:anim>
                                    <p:anim calcmode="lin" valueType="num">
                                      <p:cBhvr>
                                        <p:cTn id="25"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style.rotation</p:attrName>
                                        </p:attrNameLst>
                                      </p:cBhvr>
                                      <p:tavLst>
                                        <p:tav tm="0">
                                          <p:val>
                                            <p:fltVal val="720"/>
                                          </p:val>
                                        </p:tav>
                                        <p:tav tm="100000">
                                          <p:val>
                                            <p:fltVal val="0"/>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by="(-#ppt_w*2)" calcmode="lin" valueType="num">
                                      <p:cBhvr rctx="PPT">
                                        <p:cTn id="38" dur="250" autoRev="1" fill="hold">
                                          <p:stCondLst>
                                            <p:cond delay="0"/>
                                          </p:stCondLst>
                                        </p:cTn>
                                        <p:tgtEl>
                                          <p:spTgt spid="10"/>
                                        </p:tgtEl>
                                        <p:attrNameLst>
                                          <p:attrName>ppt_w</p:attrName>
                                        </p:attrNameLst>
                                      </p:cBhvr>
                                    </p:anim>
                                    <p:anim by="(#ppt_w*0.50)" calcmode="lin" valueType="num">
                                      <p:cBhvr>
                                        <p:cTn id="39" dur="250" decel="50000" autoRev="1" fill="hold">
                                          <p:stCondLst>
                                            <p:cond delay="0"/>
                                          </p:stCondLst>
                                        </p:cTn>
                                        <p:tgtEl>
                                          <p:spTgt spid="10"/>
                                        </p:tgtEl>
                                        <p:attrNameLst>
                                          <p:attrName>ppt_x</p:attrName>
                                        </p:attrNameLst>
                                      </p:cBhvr>
                                    </p:anim>
                                    <p:anim from="(-#ppt_h/2)" to="(#ppt_y)" calcmode="lin" valueType="num">
                                      <p:cBhvr>
                                        <p:cTn id="40" dur="500" fill="hold">
                                          <p:stCondLst>
                                            <p:cond delay="0"/>
                                          </p:stCondLst>
                                        </p:cTn>
                                        <p:tgtEl>
                                          <p:spTgt spid="10"/>
                                        </p:tgtEl>
                                        <p:attrNameLst>
                                          <p:attrName>ppt_y</p:attrName>
                                        </p:attrNameLst>
                                      </p:cBhvr>
                                    </p:anim>
                                    <p:animRot by="21600000">
                                      <p:cBhvr>
                                        <p:cTn id="41" dur="5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6007" y="310710"/>
            <a:ext cx="12934719" cy="970885"/>
          </a:xfrm>
          <a:prstGeom prst="roundRect">
            <a:avLst/>
          </a:prstGeom>
          <a:solidFill>
            <a:schemeClr val="accent1">
              <a:lumMod val="40000"/>
              <a:lumOff val="6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b="1" dirty="0">
              <a:solidFill>
                <a:schemeClr val="tx1"/>
              </a:solidFill>
              <a:latin typeface="SutonnyMJ" pitchFamily="2" charset="0"/>
            </a:endParaRPr>
          </a:p>
        </p:txBody>
      </p:sp>
      <p:sp>
        <p:nvSpPr>
          <p:cNvPr id="6" name="Rectangle 5"/>
          <p:cNvSpPr/>
          <p:nvPr/>
        </p:nvSpPr>
        <p:spPr>
          <a:xfrm>
            <a:off x="4177862" y="1505078"/>
            <a:ext cx="9222866" cy="926432"/>
          </a:xfrm>
          <a:prstGeom prst="rect">
            <a:avLst/>
          </a:prstGeom>
          <a:solidFill>
            <a:schemeClr val="accent4">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smtClean="0">
                <a:solidFill>
                  <a:schemeClr val="tx1"/>
                </a:solidFill>
              </a:rPr>
              <a:t>1</a:t>
            </a:r>
            <a:r>
              <a:rPr lang="ar-MA" sz="3200" b="1" dirty="0" smtClean="0">
                <a:solidFill>
                  <a:schemeClr val="tx1"/>
                </a:solidFill>
              </a:rPr>
              <a:t>. </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هو النعمان بن ثابت وكنيته أبو حنيفة </a:t>
            </a: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ولقب ....</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7" name="Rectangle 6"/>
          <p:cNvSpPr/>
          <p:nvPr/>
        </p:nvSpPr>
        <p:spPr>
          <a:xfrm>
            <a:off x="451940" y="1505077"/>
            <a:ext cx="3404330" cy="898309"/>
          </a:xfrm>
          <a:prstGeom prst="rect">
            <a:avLst/>
          </a:prstGeom>
          <a:solidFill>
            <a:schemeClr val="accent4">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بالإمام الأعظم</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8" name="Rectangle 7"/>
          <p:cNvSpPr/>
          <p:nvPr/>
        </p:nvSpPr>
        <p:spPr>
          <a:xfrm>
            <a:off x="4177862" y="2561929"/>
            <a:ext cx="9222865" cy="838200"/>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2</a:t>
            </a:r>
            <a:r>
              <a:rPr lang="ar-MA" sz="3200" b="1" dirty="0" smtClean="0">
                <a:solidFill>
                  <a:schemeClr val="tx1"/>
                </a:solidFill>
              </a:rPr>
              <a:t>. </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إنه ولد بالكوفة </a:t>
            </a: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سنة.... في </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عهد الخليفة عبد الملك بن مروان </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2" name="Rectangle 11"/>
          <p:cNvSpPr/>
          <p:nvPr/>
        </p:nvSpPr>
        <p:spPr>
          <a:xfrm>
            <a:off x="466007" y="2581857"/>
            <a:ext cx="3386473" cy="838200"/>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ثمانين من الهجرة</a:t>
            </a:r>
            <a:endParaRPr lang="en-US" sz="3200" b="1" dirty="0">
              <a:solidFill>
                <a:schemeClr val="tx1"/>
              </a:solidFill>
            </a:endParaRPr>
          </a:p>
        </p:txBody>
      </p:sp>
      <p:sp>
        <p:nvSpPr>
          <p:cNvPr id="13" name="Rectangle 12"/>
          <p:cNvSpPr/>
          <p:nvPr/>
        </p:nvSpPr>
        <p:spPr>
          <a:xfrm>
            <a:off x="4177862" y="3571487"/>
            <a:ext cx="9222865" cy="904372"/>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smtClean="0">
                <a:solidFill>
                  <a:schemeClr val="tx1"/>
                </a:solidFill>
              </a:rPr>
              <a:t>3</a:t>
            </a:r>
            <a:r>
              <a:rPr lang="ar-MA" sz="3200" b="1" dirty="0" smtClean="0">
                <a:solidFill>
                  <a:schemeClr val="tx1"/>
                </a:solidFill>
              </a:rPr>
              <a:t>. </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وكان حسن الوجه </a:t>
            </a: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والنطق</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 ....</a:t>
            </a: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 </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وشديد </a:t>
            </a: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الذكاء </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4" name="Rectangle 13"/>
          <p:cNvSpPr/>
          <p:nvPr/>
        </p:nvSpPr>
        <p:spPr>
          <a:xfrm>
            <a:off x="451940" y="3594820"/>
            <a:ext cx="3404330" cy="904372"/>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وقوي الحجة</a:t>
            </a:r>
            <a:endParaRPr lang="en-US" sz="3200" b="1" dirty="0"/>
          </a:p>
        </p:txBody>
      </p:sp>
      <p:sp>
        <p:nvSpPr>
          <p:cNvPr id="15" name="Rectangle 14"/>
          <p:cNvSpPr/>
          <p:nvPr/>
        </p:nvSpPr>
        <p:spPr>
          <a:xfrm>
            <a:off x="4177862" y="4673156"/>
            <a:ext cx="9222866" cy="838200"/>
          </a:xfrm>
          <a:prstGeom prst="rect">
            <a:avLst/>
          </a:prstGeom>
          <a:solidFill>
            <a:schemeClr val="bg1">
              <a:lumMod val="9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2900" b="1" dirty="0" smtClean="0">
                <a:solidFill>
                  <a:schemeClr val="tx1"/>
                </a:solidFill>
              </a:rPr>
              <a:t>4</a:t>
            </a:r>
            <a:r>
              <a:rPr lang="ar-MA" sz="2900" b="1" dirty="0" smtClean="0">
                <a:solidFill>
                  <a:schemeClr val="tx1"/>
                </a:solidFill>
              </a:rPr>
              <a:t>. </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وهو أحد الأئمة </a:t>
            </a: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 أصحاب </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المذاهب المتبعة. </a:t>
            </a:r>
          </a:p>
        </p:txBody>
      </p:sp>
      <p:sp>
        <p:nvSpPr>
          <p:cNvPr id="16" name="Rectangle 15"/>
          <p:cNvSpPr/>
          <p:nvPr/>
        </p:nvSpPr>
        <p:spPr>
          <a:xfrm>
            <a:off x="451940" y="4658585"/>
            <a:ext cx="3404328" cy="838200"/>
          </a:xfrm>
          <a:prstGeom prst="rect">
            <a:avLst/>
          </a:prstGeom>
          <a:solidFill>
            <a:schemeClr val="bg1">
              <a:lumMod val="9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الأربعة</a:t>
            </a:r>
            <a:endParaRPr lang="en-US" sz="3200" b="1" dirty="0"/>
          </a:p>
        </p:txBody>
      </p:sp>
      <p:sp>
        <p:nvSpPr>
          <p:cNvPr id="17" name="Rectangle 16"/>
          <p:cNvSpPr/>
          <p:nvPr/>
        </p:nvSpPr>
        <p:spPr>
          <a:xfrm>
            <a:off x="4177862" y="5699673"/>
            <a:ext cx="9222865" cy="838200"/>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5</a:t>
            </a:r>
            <a:r>
              <a:rPr lang="ar-MA" sz="3200" b="1" dirty="0" smtClean="0">
                <a:solidFill>
                  <a:schemeClr val="tx1"/>
                </a:solidFill>
              </a:rPr>
              <a:t>. </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وقد اشتهر بإمام </a:t>
            </a: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الرأي وحفظ </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أبو حنيفة </a:t>
            </a: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 في </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صغره</a:t>
            </a:r>
            <a:r>
              <a:rPr lang="ar-MA" sz="3200" dirty="0"/>
              <a:t>.</a:t>
            </a:r>
            <a:endParaRPr lang="en-US" sz="3200" b="1" dirty="0">
              <a:solidFill>
                <a:schemeClr val="tx1"/>
              </a:solidFill>
            </a:endParaRPr>
          </a:p>
        </p:txBody>
      </p:sp>
      <p:sp>
        <p:nvSpPr>
          <p:cNvPr id="18" name="Rectangle 17"/>
          <p:cNvSpPr/>
          <p:nvPr/>
        </p:nvSpPr>
        <p:spPr>
          <a:xfrm>
            <a:off x="451940" y="5720272"/>
            <a:ext cx="3404330" cy="838200"/>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القرآن</a:t>
            </a:r>
            <a:endParaRPr lang="en-US" sz="3200" b="1" dirty="0"/>
          </a:p>
        </p:txBody>
      </p:sp>
      <p:sp>
        <p:nvSpPr>
          <p:cNvPr id="19" name="Rectangle 18"/>
          <p:cNvSpPr/>
          <p:nvPr/>
        </p:nvSpPr>
        <p:spPr>
          <a:xfrm>
            <a:off x="4177862" y="6705606"/>
            <a:ext cx="9222865" cy="838200"/>
          </a:xfrm>
          <a:prstGeom prst="rect">
            <a:avLst/>
          </a:prstGeom>
          <a:solidFill>
            <a:schemeClr val="tx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smtClean="0">
                <a:solidFill>
                  <a:schemeClr val="tx1"/>
                </a:solidFill>
              </a:rPr>
              <a:t>6</a:t>
            </a:r>
            <a:r>
              <a:rPr lang="ar-MA" sz="3200" b="1" dirty="0" smtClean="0">
                <a:solidFill>
                  <a:schemeClr val="tx1"/>
                </a:solidFill>
              </a:rPr>
              <a:t>. </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وحين بلغ السادسة عشرة من عمره خرج به أبوه </a:t>
            </a: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لأداء .... </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0" name="Rectangle 19"/>
          <p:cNvSpPr/>
          <p:nvPr/>
        </p:nvSpPr>
        <p:spPr>
          <a:xfrm>
            <a:off x="451940" y="6721237"/>
            <a:ext cx="3404330" cy="838200"/>
          </a:xfrm>
          <a:prstGeom prst="rect">
            <a:avLst/>
          </a:prstGeom>
          <a:solidFill>
            <a:schemeClr val="tx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الحج وزيارة النبي </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ومسجده</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1" name="Rectangle 20"/>
          <p:cNvSpPr/>
          <p:nvPr/>
        </p:nvSpPr>
        <p:spPr>
          <a:xfrm>
            <a:off x="1669473" y="300545"/>
            <a:ext cx="10406913" cy="923330"/>
          </a:xfrm>
          <a:prstGeom prst="rect">
            <a:avLst/>
          </a:prstGeom>
          <a:noFill/>
        </p:spPr>
        <p:txBody>
          <a:bodyPr wrap="square" lIns="91440" tIns="45720" rIns="91440" bIns="45720">
            <a:spAutoFit/>
          </a:bodyPr>
          <a:lstStyle/>
          <a:p>
            <a:pPr algn="ctr"/>
            <a:r>
              <a:rPr lang="ar-M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املأ الفراغات في الجملة بكلمة مناسبة من عندك</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endParaRPr>
          </a:p>
        </p:txBody>
      </p:sp>
    </p:spTree>
    <p:extLst>
      <p:ext uri="{BB962C8B-B14F-4D97-AF65-F5344CB8AC3E}">
        <p14:creationId xmlns:p14="http://schemas.microsoft.com/office/powerpoint/2010/main" val="21619946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1"/>
                                        </p:tgtEl>
                                        <p:attrNameLst>
                                          <p:attrName>ppt_y</p:attrName>
                                        </p:attrNameLst>
                                      </p:cBhvr>
                                      <p:tavLst>
                                        <p:tav tm="0">
                                          <p:val>
                                            <p:strVal val="#ppt_y"/>
                                          </p:val>
                                        </p:tav>
                                        <p:tav tm="100000">
                                          <p:val>
                                            <p:strVal val="#ppt_y"/>
                                          </p:val>
                                        </p:tav>
                                      </p:tavLst>
                                    </p:anim>
                                    <p:anim calcmode="lin" valueType="num">
                                      <p:cBhvr>
                                        <p:cTn id="1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7"/>
                                        </p:tgtEl>
                                        <p:attrNameLst>
                                          <p:attrName>ppt_y</p:attrName>
                                        </p:attrNameLst>
                                      </p:cBhvr>
                                      <p:tavLst>
                                        <p:tav tm="0">
                                          <p:val>
                                            <p:strVal val="#ppt_y"/>
                                          </p:val>
                                        </p:tav>
                                        <p:tav tm="100000">
                                          <p:val>
                                            <p:strVal val="#ppt_y"/>
                                          </p:val>
                                        </p:tav>
                                      </p:tavLst>
                                    </p:anim>
                                    <p:anim calcmode="lin" valueType="num">
                                      <p:cBhvr>
                                        <p:cTn id="5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2"/>
                                        </p:tgtEl>
                                        <p:attrNameLst>
                                          <p:attrName>ppt_y</p:attrName>
                                        </p:attrNameLst>
                                      </p:cBhvr>
                                      <p:tavLst>
                                        <p:tav tm="0">
                                          <p:val>
                                            <p:strVal val="#ppt_y"/>
                                          </p:val>
                                        </p:tav>
                                        <p:tav tm="100000">
                                          <p:val>
                                            <p:strVal val="#ppt_y"/>
                                          </p:val>
                                        </p:tav>
                                      </p:tavLst>
                                    </p:anim>
                                    <p:anim calcmode="lin" valueType="num">
                                      <p:cBhvr>
                                        <p:cTn id="6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14"/>
                                        </p:tgtEl>
                                        <p:attrNameLst>
                                          <p:attrName>ppt_y</p:attrName>
                                        </p:attrNameLst>
                                      </p:cBhvr>
                                      <p:tavLst>
                                        <p:tav tm="0">
                                          <p:val>
                                            <p:strVal val="#ppt_y"/>
                                          </p:val>
                                        </p:tav>
                                        <p:tav tm="100000">
                                          <p:val>
                                            <p:strVal val="#ppt_y"/>
                                          </p:val>
                                        </p:tav>
                                      </p:tavLst>
                                    </p:anim>
                                    <p:anim calcmode="lin" valueType="num">
                                      <p:cBhvr>
                                        <p:cTn id="7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16"/>
                                        </p:tgtEl>
                                        <p:attrNameLst>
                                          <p:attrName>ppt_y</p:attrName>
                                        </p:attrNameLst>
                                      </p:cBhvr>
                                      <p:tavLst>
                                        <p:tav tm="0">
                                          <p:val>
                                            <p:strVal val="#ppt_y"/>
                                          </p:val>
                                        </p:tav>
                                        <p:tav tm="100000">
                                          <p:val>
                                            <p:strVal val="#ppt_y"/>
                                          </p:val>
                                        </p:tav>
                                      </p:tavLst>
                                    </p:anim>
                                    <p:anim calcmode="lin" valueType="num">
                                      <p:cBhvr>
                                        <p:cTn id="8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16"/>
                                        </p:tgtEl>
                                      </p:cBhvr>
                                    </p:animEffect>
                                  </p:childTnLst>
                                </p:cTn>
                              </p:par>
                            </p:childTnLst>
                          </p:cTn>
                        </p:par>
                      </p:childTnLst>
                    </p:cTn>
                  </p:par>
                  <p:par>
                    <p:cTn id="89" fill="hold">
                      <p:stCondLst>
                        <p:cond delay="indefinite"/>
                      </p:stCondLst>
                      <p:childTnLst>
                        <p:par>
                          <p:cTn id="90" fill="hold">
                            <p:stCondLst>
                              <p:cond delay="0"/>
                            </p:stCondLst>
                            <p:childTnLst>
                              <p:par>
                                <p:cTn id="91" presetID="41" presetClass="entr" presetSubtype="0" fill="hold" grpId="0" nodeType="clickEffect">
                                  <p:stCondLst>
                                    <p:cond delay="0"/>
                                  </p:stCondLst>
                                  <p:iterate type="lt">
                                    <p:tmPct val="10000"/>
                                  </p:iterate>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41" presetClass="entr" presetSubtype="0" fill="hold" grpId="0" nodeType="clickEffect">
                                  <p:stCondLst>
                                    <p:cond delay="0"/>
                                  </p:stCondLst>
                                  <p:iterate type="lt">
                                    <p:tmPct val="10000"/>
                                  </p:iterate>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0"/>
                                        </p:tgtEl>
                                        <p:attrNameLst>
                                          <p:attrName>ppt_y</p:attrName>
                                        </p:attrNameLst>
                                      </p:cBhvr>
                                      <p:tavLst>
                                        <p:tav tm="0">
                                          <p:val>
                                            <p:strVal val="#ppt_y"/>
                                          </p:val>
                                        </p:tav>
                                        <p:tav tm="100000">
                                          <p:val>
                                            <p:strVal val="#ppt_y"/>
                                          </p:val>
                                        </p:tav>
                                      </p:tavLst>
                                    </p:anim>
                                    <p:anim calcmode="lin" valueType="num">
                                      <p:cBhvr>
                                        <p:cTn id="104"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291840" y="562712"/>
            <a:ext cx="3200400" cy="307777"/>
          </a:xfrm>
          <a:prstGeom prst="rect">
            <a:avLst/>
          </a:prstGeom>
          <a:noFill/>
        </p:spPr>
        <p:txBody>
          <a:bodyPr wrap="square" rtlCol="0">
            <a:spAutoFit/>
          </a:bodyPr>
          <a:lstStyle/>
          <a:p>
            <a:endParaRPr lang="en-US" dirty="0"/>
          </a:p>
        </p:txBody>
      </p:sp>
      <p:sp>
        <p:nvSpPr>
          <p:cNvPr id="23" name="Rectangle 22"/>
          <p:cNvSpPr/>
          <p:nvPr/>
        </p:nvSpPr>
        <p:spPr>
          <a:xfrm>
            <a:off x="7275794" y="1518227"/>
            <a:ext cx="6251018" cy="986351"/>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smtClean="0">
                <a:solidFill>
                  <a:schemeClr val="tx1"/>
                </a:solidFill>
              </a:rPr>
              <a:t>1</a:t>
            </a:r>
            <a:r>
              <a:rPr lang="ar-MA" sz="3200" b="1" dirty="0" smtClean="0">
                <a:solidFill>
                  <a:schemeClr val="tx1"/>
                </a:solidFill>
              </a:rPr>
              <a:t>.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هو الشافعي وكنيته أبو حنيفة</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4" name="Rectangle 23"/>
          <p:cNvSpPr/>
          <p:nvPr/>
        </p:nvSpPr>
        <p:spPr>
          <a:xfrm>
            <a:off x="7260035" y="2761307"/>
            <a:ext cx="6266777" cy="1038504"/>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en-US" sz="3200" b="1" dirty="0" smtClean="0">
                <a:solidFill>
                  <a:schemeClr val="tx1"/>
                </a:solidFill>
              </a:rPr>
              <a:t>2</a:t>
            </a:r>
            <a:r>
              <a:rPr lang="ar-MA" sz="3200" b="1" dirty="0" smtClean="0">
                <a:solidFill>
                  <a:schemeClr val="tx1"/>
                </a:solidFill>
              </a:rPr>
              <a:t>.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إنه ولد بالكوفة سنة ثمانين من الهجرة </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5" name="Rectangle 24"/>
          <p:cNvSpPr/>
          <p:nvPr/>
        </p:nvSpPr>
        <p:spPr>
          <a:xfrm>
            <a:off x="7283666" y="4065983"/>
            <a:ext cx="6243147" cy="989818"/>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smtClean="0">
                <a:solidFill>
                  <a:schemeClr val="tx1"/>
                </a:solidFill>
              </a:rPr>
              <a:t>3</a:t>
            </a:r>
            <a:r>
              <a:rPr lang="ar-MA" sz="3200" b="1" dirty="0" smtClean="0">
                <a:solidFill>
                  <a:schemeClr val="tx1"/>
                </a:solidFill>
              </a:rPr>
              <a:t>.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وكان حسن الوجه والنطق، </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وضعيف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الحجة، </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وقليل الذكاء</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6" name="Rectangle 25"/>
          <p:cNvSpPr/>
          <p:nvPr/>
        </p:nvSpPr>
        <p:spPr>
          <a:xfrm>
            <a:off x="7283667" y="5322458"/>
            <a:ext cx="6243147" cy="1004327"/>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4</a:t>
            </a:r>
            <a:r>
              <a:rPr lang="ar-MA" sz="3200" b="1" dirty="0" smtClean="0">
                <a:solidFill>
                  <a:schemeClr val="tx1"/>
                </a:solidFill>
              </a:rPr>
              <a:t>.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وهو أحد الأئمة الأربعة أصحاب المذاهب المتبعة</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7" name="Rectangle 26"/>
          <p:cNvSpPr/>
          <p:nvPr/>
        </p:nvSpPr>
        <p:spPr>
          <a:xfrm>
            <a:off x="7283668" y="6546144"/>
            <a:ext cx="6243147" cy="1024543"/>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a:solidFill>
                  <a:schemeClr val="tx1"/>
                </a:solidFill>
              </a:rPr>
              <a:t>5</a:t>
            </a:r>
            <a:r>
              <a:rPr lang="ar-MA" sz="3200" b="1" dirty="0" smtClean="0">
                <a:solidFill>
                  <a:schemeClr val="tx1"/>
                </a:solidFill>
              </a:rPr>
              <a:t>.</a:t>
            </a:r>
            <a:r>
              <a:rPr lang="en-US" sz="3200" b="1" dirty="0" smtClean="0">
                <a:solidFill>
                  <a:schemeClr val="tx1"/>
                </a:solidFill>
              </a:rPr>
              <a:t>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وكان </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ثاني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ما اتجه </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إليه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من العلوم علم أصول </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الدين</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8" name="Rectangle 27"/>
          <p:cNvSpPr/>
          <p:nvPr/>
        </p:nvSpPr>
        <p:spPr>
          <a:xfrm>
            <a:off x="299542" y="1560191"/>
            <a:ext cx="4987180" cy="944387"/>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والصحيح: هو </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النعمان بن ثابت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وكنيته أبو حنيفة</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9" name="Rounded Rectangle 28"/>
          <p:cNvSpPr/>
          <p:nvPr/>
        </p:nvSpPr>
        <p:spPr>
          <a:xfrm>
            <a:off x="299541" y="276737"/>
            <a:ext cx="13227271" cy="1050195"/>
          </a:xfrm>
          <a:prstGeom prst="roundRect">
            <a:avLst/>
          </a:prstGeom>
          <a:solidFill>
            <a:schemeClr val="accent4">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b="1" dirty="0">
              <a:solidFill>
                <a:schemeClr val="bg1"/>
              </a:solidFill>
              <a:latin typeface="SutonnyMJ" pitchFamily="2" charset="0"/>
            </a:endParaRPr>
          </a:p>
        </p:txBody>
      </p:sp>
      <p:sp>
        <p:nvSpPr>
          <p:cNvPr id="30" name="Rectangle 29"/>
          <p:cNvSpPr/>
          <p:nvPr/>
        </p:nvSpPr>
        <p:spPr>
          <a:xfrm>
            <a:off x="299541" y="2761307"/>
            <a:ext cx="4966155" cy="1038504"/>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إنه ولد بالكوفة سنة ثمانين من الهجرة</a:t>
            </a:r>
            <a:endParaRPr lang="en-US" sz="3200" b="1" dirty="0">
              <a:solidFill>
                <a:schemeClr val="tx1"/>
              </a:solidFill>
            </a:endParaRPr>
          </a:p>
        </p:txBody>
      </p:sp>
      <p:sp>
        <p:nvSpPr>
          <p:cNvPr id="31" name="Rectangle 30"/>
          <p:cNvSpPr/>
          <p:nvPr/>
        </p:nvSpPr>
        <p:spPr>
          <a:xfrm>
            <a:off x="299541" y="4065983"/>
            <a:ext cx="4966155" cy="958283"/>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والصحيح: وكان حسن الوجه والنطق، وقوي الحجة، وشديد </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الذكاء</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2" name="Rectangle 31"/>
          <p:cNvSpPr/>
          <p:nvPr/>
        </p:nvSpPr>
        <p:spPr>
          <a:xfrm>
            <a:off x="299541" y="5319910"/>
            <a:ext cx="4966155" cy="968903"/>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ar-MA" sz="2800" dirty="0">
                <a:ln w="0"/>
                <a:solidFill>
                  <a:schemeClr val="tx1"/>
                </a:solidFill>
                <a:effectLst>
                  <a:outerShdw blurRad="38100" dist="19050" dir="2700000" algn="tl" rotWithShape="0">
                    <a:schemeClr val="dk1">
                      <a:alpha val="40000"/>
                    </a:schemeClr>
                  </a:outerShdw>
                </a:effectLst>
                <a:cs typeface="MCS Taybah S_U normal." pitchFamily="2" charset="-78"/>
              </a:rPr>
              <a:t>وهو أحد الأئمة الأربعة أصحاب المذاهب المتبعة</a:t>
            </a:r>
            <a:endParaRPr lang="en-US" sz="28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3" name="Rectangle 32"/>
          <p:cNvSpPr/>
          <p:nvPr/>
        </p:nvSpPr>
        <p:spPr>
          <a:xfrm>
            <a:off x="5548542" y="2766650"/>
            <a:ext cx="1480268" cy="1026288"/>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صحيح</a:t>
            </a:r>
          </a:p>
        </p:txBody>
      </p:sp>
      <p:sp>
        <p:nvSpPr>
          <p:cNvPr id="34" name="Rectangle 33"/>
          <p:cNvSpPr/>
          <p:nvPr/>
        </p:nvSpPr>
        <p:spPr>
          <a:xfrm>
            <a:off x="299541" y="6565800"/>
            <a:ext cx="4966155" cy="1022997"/>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والصحيح: وكان أول ما اتجه إليه من العلوم علم أصول </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الدين</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5" name="Rectangle 34"/>
          <p:cNvSpPr/>
          <p:nvPr/>
        </p:nvSpPr>
        <p:spPr>
          <a:xfrm>
            <a:off x="5533705" y="4076750"/>
            <a:ext cx="1475177" cy="975226"/>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خطأ</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6" name="Rectangle 35"/>
          <p:cNvSpPr/>
          <p:nvPr/>
        </p:nvSpPr>
        <p:spPr>
          <a:xfrm>
            <a:off x="5533705" y="5312131"/>
            <a:ext cx="1481954" cy="986533"/>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صحيح</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7" name="Rectangle 36"/>
          <p:cNvSpPr/>
          <p:nvPr/>
        </p:nvSpPr>
        <p:spPr>
          <a:xfrm>
            <a:off x="5533705" y="6565800"/>
            <a:ext cx="1495105" cy="1024544"/>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خطأ</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8" name="Rectangle 37"/>
          <p:cNvSpPr/>
          <p:nvPr/>
        </p:nvSpPr>
        <p:spPr>
          <a:xfrm>
            <a:off x="299541" y="350342"/>
            <a:ext cx="13227271" cy="923330"/>
          </a:xfrm>
          <a:prstGeom prst="rect">
            <a:avLst/>
          </a:prstGeom>
          <a:noFill/>
        </p:spPr>
        <p:txBody>
          <a:bodyPr wrap="square" lIns="91440" tIns="45720" rIns="91440" bIns="45720">
            <a:spAutoFit/>
          </a:bodyPr>
          <a:lstStyle/>
          <a:p>
            <a:pPr algn="ctr"/>
            <a:r>
              <a:rPr lang="ar-M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كتابة الصحيح  أو الخطأ مع تصحيح الخطأ في الجمل التالية من النص</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endParaRPr>
          </a:p>
        </p:txBody>
      </p:sp>
      <p:sp>
        <p:nvSpPr>
          <p:cNvPr id="39" name="Rectangle 38"/>
          <p:cNvSpPr/>
          <p:nvPr/>
        </p:nvSpPr>
        <p:spPr>
          <a:xfrm>
            <a:off x="5533705" y="1535513"/>
            <a:ext cx="1495105" cy="974751"/>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خطأ</a:t>
            </a:r>
            <a:r>
              <a:rPr lang="en-US" sz="3600" dirty="0">
                <a:ln w="0"/>
                <a:solidFill>
                  <a:schemeClr val="tx1"/>
                </a:solidFill>
                <a:effectLst>
                  <a:outerShdw blurRad="38100" dist="19050" dir="2700000" algn="tl" rotWithShape="0">
                    <a:schemeClr val="dk1">
                      <a:alpha val="40000"/>
                    </a:schemeClr>
                  </a:outerShdw>
                </a:effectLst>
                <a:cs typeface="MCS Taybah S_U normal." pitchFamily="2" charset="-78"/>
              </a:rPr>
              <a:t>  </a:t>
            </a:r>
          </a:p>
        </p:txBody>
      </p:sp>
    </p:spTree>
    <p:extLst>
      <p:ext uri="{BB962C8B-B14F-4D97-AF65-F5344CB8AC3E}">
        <p14:creationId xmlns:p14="http://schemas.microsoft.com/office/powerpoint/2010/main" val="28555451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38"/>
                                        </p:tgtEl>
                                        <p:attrNameLst>
                                          <p:attrName>style.visibility</p:attrName>
                                        </p:attrNameLst>
                                      </p:cBhvr>
                                      <p:to>
                                        <p:strVal val="visible"/>
                                      </p:to>
                                    </p:set>
                                    <p:anim by="(-#ppt_w*2)" calcmode="lin" valueType="num">
                                      <p:cBhvr rctx="PPT">
                                        <p:cTn id="12" dur="250" autoRev="1" fill="hold">
                                          <p:stCondLst>
                                            <p:cond delay="0"/>
                                          </p:stCondLst>
                                        </p:cTn>
                                        <p:tgtEl>
                                          <p:spTgt spid="38"/>
                                        </p:tgtEl>
                                        <p:attrNameLst>
                                          <p:attrName>ppt_w</p:attrName>
                                        </p:attrNameLst>
                                      </p:cBhvr>
                                    </p:anim>
                                    <p:anim by="(#ppt_w*0.50)" calcmode="lin" valueType="num">
                                      <p:cBhvr>
                                        <p:cTn id="13" dur="250" decel="50000" autoRev="1" fill="hold">
                                          <p:stCondLst>
                                            <p:cond delay="0"/>
                                          </p:stCondLst>
                                        </p:cTn>
                                        <p:tgtEl>
                                          <p:spTgt spid="38"/>
                                        </p:tgtEl>
                                        <p:attrNameLst>
                                          <p:attrName>ppt_x</p:attrName>
                                        </p:attrNameLst>
                                      </p:cBhvr>
                                    </p:anim>
                                    <p:anim from="(-#ppt_h/2)" to="(#ppt_y)" calcmode="lin" valueType="num">
                                      <p:cBhvr>
                                        <p:cTn id="14" dur="500" fill="hold">
                                          <p:stCondLst>
                                            <p:cond delay="0"/>
                                          </p:stCondLst>
                                        </p:cTn>
                                        <p:tgtEl>
                                          <p:spTgt spid="38"/>
                                        </p:tgtEl>
                                        <p:attrNameLst>
                                          <p:attrName>ppt_y</p:attrName>
                                        </p:attrNameLst>
                                      </p:cBhvr>
                                    </p:anim>
                                    <p:animRot by="21600000">
                                      <p:cBhvr>
                                        <p:cTn id="15" dur="500" fill="hold">
                                          <p:stCondLst>
                                            <p:cond delay="0"/>
                                          </p:stCondLst>
                                        </p:cTn>
                                        <p:tgtEl>
                                          <p:spTgt spid="3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10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1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2000"/>
                                        <p:tgtEl>
                                          <p:spTgt spid="39"/>
                                        </p:tgtEl>
                                      </p:cBhvr>
                                    </p:animEffect>
                                    <p:anim calcmode="lin" valueType="num">
                                      <p:cBhvr>
                                        <p:cTn id="46" dur="2000" fill="hold"/>
                                        <p:tgtEl>
                                          <p:spTgt spid="39"/>
                                        </p:tgtEl>
                                        <p:attrNameLst>
                                          <p:attrName>ppt_w</p:attrName>
                                        </p:attrNameLst>
                                      </p:cBhvr>
                                      <p:tavLst>
                                        <p:tav tm="0" fmla="#ppt_w*sin(2.5*pi*$)">
                                          <p:val>
                                            <p:fltVal val="0"/>
                                          </p:val>
                                        </p:tav>
                                        <p:tav tm="100000">
                                          <p:val>
                                            <p:fltVal val="1"/>
                                          </p:val>
                                        </p:tav>
                                      </p:tavLst>
                                    </p:anim>
                                    <p:anim calcmode="lin" valueType="num">
                                      <p:cBhvr>
                                        <p:cTn id="47" dur="20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strVal val="#ppt_w*0.70"/>
                                          </p:val>
                                        </p:tav>
                                        <p:tav tm="100000">
                                          <p:val>
                                            <p:strVal val="#ppt_w"/>
                                          </p:val>
                                        </p:tav>
                                      </p:tavLst>
                                    </p:anim>
                                    <p:anim calcmode="lin" valueType="num">
                                      <p:cBhvr>
                                        <p:cTn id="53" dur="1000" fill="hold"/>
                                        <p:tgtEl>
                                          <p:spTgt spid="28"/>
                                        </p:tgtEl>
                                        <p:attrNameLst>
                                          <p:attrName>ppt_h</p:attrName>
                                        </p:attrNameLst>
                                      </p:cBhvr>
                                      <p:tavLst>
                                        <p:tav tm="0">
                                          <p:val>
                                            <p:strVal val="#ppt_h"/>
                                          </p:val>
                                        </p:tav>
                                        <p:tav tm="100000">
                                          <p:val>
                                            <p:strVal val="#ppt_h"/>
                                          </p:val>
                                        </p:tav>
                                      </p:tavLst>
                                    </p:anim>
                                    <p:animEffect transition="in" filter="fade">
                                      <p:cBhvr>
                                        <p:cTn id="54" dur="10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2000"/>
                                        <p:tgtEl>
                                          <p:spTgt spid="33"/>
                                        </p:tgtEl>
                                      </p:cBhvr>
                                    </p:animEffect>
                                    <p:anim calcmode="lin" valueType="num">
                                      <p:cBhvr>
                                        <p:cTn id="60" dur="2000" fill="hold"/>
                                        <p:tgtEl>
                                          <p:spTgt spid="33"/>
                                        </p:tgtEl>
                                        <p:attrNameLst>
                                          <p:attrName>ppt_w</p:attrName>
                                        </p:attrNameLst>
                                      </p:cBhvr>
                                      <p:tavLst>
                                        <p:tav tm="0" fmla="#ppt_w*sin(2.5*pi*$)">
                                          <p:val>
                                            <p:fltVal val="0"/>
                                          </p:val>
                                        </p:tav>
                                        <p:tav tm="100000">
                                          <p:val>
                                            <p:fltVal val="1"/>
                                          </p:val>
                                        </p:tav>
                                      </p:tavLst>
                                    </p:anim>
                                    <p:anim calcmode="lin" valueType="num">
                                      <p:cBhvr>
                                        <p:cTn id="61"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1000" fill="hold"/>
                                        <p:tgtEl>
                                          <p:spTgt spid="30"/>
                                        </p:tgtEl>
                                        <p:attrNameLst>
                                          <p:attrName>ppt_w</p:attrName>
                                        </p:attrNameLst>
                                      </p:cBhvr>
                                      <p:tavLst>
                                        <p:tav tm="0">
                                          <p:val>
                                            <p:strVal val="#ppt_w*0.70"/>
                                          </p:val>
                                        </p:tav>
                                        <p:tav tm="100000">
                                          <p:val>
                                            <p:strVal val="#ppt_w"/>
                                          </p:val>
                                        </p:tav>
                                      </p:tavLst>
                                    </p:anim>
                                    <p:anim calcmode="lin" valueType="num">
                                      <p:cBhvr>
                                        <p:cTn id="67" dur="1000" fill="hold"/>
                                        <p:tgtEl>
                                          <p:spTgt spid="30"/>
                                        </p:tgtEl>
                                        <p:attrNameLst>
                                          <p:attrName>ppt_h</p:attrName>
                                        </p:attrNameLst>
                                      </p:cBhvr>
                                      <p:tavLst>
                                        <p:tav tm="0">
                                          <p:val>
                                            <p:strVal val="#ppt_h"/>
                                          </p:val>
                                        </p:tav>
                                        <p:tav tm="100000">
                                          <p:val>
                                            <p:strVal val="#ppt_h"/>
                                          </p:val>
                                        </p:tav>
                                      </p:tavLst>
                                    </p:anim>
                                    <p:animEffect transition="in" filter="fade">
                                      <p:cBhvr>
                                        <p:cTn id="68" dur="10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000"/>
                                        <p:tgtEl>
                                          <p:spTgt spid="35"/>
                                        </p:tgtEl>
                                      </p:cBhvr>
                                    </p:animEffect>
                                    <p:anim calcmode="lin" valueType="num">
                                      <p:cBhvr>
                                        <p:cTn id="74" dur="2000" fill="hold"/>
                                        <p:tgtEl>
                                          <p:spTgt spid="35"/>
                                        </p:tgtEl>
                                        <p:attrNameLst>
                                          <p:attrName>ppt_w</p:attrName>
                                        </p:attrNameLst>
                                      </p:cBhvr>
                                      <p:tavLst>
                                        <p:tav tm="0" fmla="#ppt_w*sin(2.5*pi*$)">
                                          <p:val>
                                            <p:fltVal val="0"/>
                                          </p:val>
                                        </p:tav>
                                        <p:tav tm="100000">
                                          <p:val>
                                            <p:fltVal val="1"/>
                                          </p:val>
                                        </p:tav>
                                      </p:tavLst>
                                    </p:anim>
                                    <p:anim calcmode="lin" valueType="num">
                                      <p:cBhvr>
                                        <p:cTn id="75"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1000" fill="hold"/>
                                        <p:tgtEl>
                                          <p:spTgt spid="31"/>
                                        </p:tgtEl>
                                        <p:attrNameLst>
                                          <p:attrName>ppt_w</p:attrName>
                                        </p:attrNameLst>
                                      </p:cBhvr>
                                      <p:tavLst>
                                        <p:tav tm="0">
                                          <p:val>
                                            <p:strVal val="#ppt_w*0.70"/>
                                          </p:val>
                                        </p:tav>
                                        <p:tav tm="100000">
                                          <p:val>
                                            <p:strVal val="#ppt_w"/>
                                          </p:val>
                                        </p:tav>
                                      </p:tavLst>
                                    </p:anim>
                                    <p:anim calcmode="lin" valueType="num">
                                      <p:cBhvr>
                                        <p:cTn id="81" dur="1000" fill="hold"/>
                                        <p:tgtEl>
                                          <p:spTgt spid="31"/>
                                        </p:tgtEl>
                                        <p:attrNameLst>
                                          <p:attrName>ppt_h</p:attrName>
                                        </p:attrNameLst>
                                      </p:cBhvr>
                                      <p:tavLst>
                                        <p:tav tm="0">
                                          <p:val>
                                            <p:strVal val="#ppt_h"/>
                                          </p:val>
                                        </p:tav>
                                        <p:tav tm="100000">
                                          <p:val>
                                            <p:strVal val="#ppt_h"/>
                                          </p:val>
                                        </p:tav>
                                      </p:tavLst>
                                    </p:anim>
                                    <p:animEffect transition="in" filter="fade">
                                      <p:cBhvr>
                                        <p:cTn id="82" dur="10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45"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2000"/>
                                        <p:tgtEl>
                                          <p:spTgt spid="36"/>
                                        </p:tgtEl>
                                      </p:cBhvr>
                                    </p:animEffect>
                                    <p:anim calcmode="lin" valueType="num">
                                      <p:cBhvr>
                                        <p:cTn id="88" dur="2000" fill="hold"/>
                                        <p:tgtEl>
                                          <p:spTgt spid="36"/>
                                        </p:tgtEl>
                                        <p:attrNameLst>
                                          <p:attrName>ppt_w</p:attrName>
                                        </p:attrNameLst>
                                      </p:cBhvr>
                                      <p:tavLst>
                                        <p:tav tm="0" fmla="#ppt_w*sin(2.5*pi*$)">
                                          <p:val>
                                            <p:fltVal val="0"/>
                                          </p:val>
                                        </p:tav>
                                        <p:tav tm="100000">
                                          <p:val>
                                            <p:fltVal val="1"/>
                                          </p:val>
                                        </p:tav>
                                      </p:tavLst>
                                    </p:anim>
                                    <p:anim calcmode="lin" valueType="num">
                                      <p:cBhvr>
                                        <p:cTn id="89"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1000" fill="hold"/>
                                        <p:tgtEl>
                                          <p:spTgt spid="32"/>
                                        </p:tgtEl>
                                        <p:attrNameLst>
                                          <p:attrName>ppt_w</p:attrName>
                                        </p:attrNameLst>
                                      </p:cBhvr>
                                      <p:tavLst>
                                        <p:tav tm="0">
                                          <p:val>
                                            <p:strVal val="#ppt_w*0.70"/>
                                          </p:val>
                                        </p:tav>
                                        <p:tav tm="100000">
                                          <p:val>
                                            <p:strVal val="#ppt_w"/>
                                          </p:val>
                                        </p:tav>
                                      </p:tavLst>
                                    </p:anim>
                                    <p:anim calcmode="lin" valueType="num">
                                      <p:cBhvr>
                                        <p:cTn id="95" dur="1000" fill="hold"/>
                                        <p:tgtEl>
                                          <p:spTgt spid="32"/>
                                        </p:tgtEl>
                                        <p:attrNameLst>
                                          <p:attrName>ppt_h</p:attrName>
                                        </p:attrNameLst>
                                      </p:cBhvr>
                                      <p:tavLst>
                                        <p:tav tm="0">
                                          <p:val>
                                            <p:strVal val="#ppt_h"/>
                                          </p:val>
                                        </p:tav>
                                        <p:tav tm="100000">
                                          <p:val>
                                            <p:strVal val="#ppt_h"/>
                                          </p:val>
                                        </p:tav>
                                      </p:tavLst>
                                    </p:anim>
                                    <p:animEffect transition="in" filter="fade">
                                      <p:cBhvr>
                                        <p:cTn id="96" dur="10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45" presetClass="entr" presetSubtype="0" fill="hold" grpId="0" nodeType="click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2000"/>
                                        <p:tgtEl>
                                          <p:spTgt spid="37"/>
                                        </p:tgtEl>
                                      </p:cBhvr>
                                    </p:animEffect>
                                    <p:anim calcmode="lin" valueType="num">
                                      <p:cBhvr>
                                        <p:cTn id="102" dur="2000" fill="hold"/>
                                        <p:tgtEl>
                                          <p:spTgt spid="37"/>
                                        </p:tgtEl>
                                        <p:attrNameLst>
                                          <p:attrName>ppt_w</p:attrName>
                                        </p:attrNameLst>
                                      </p:cBhvr>
                                      <p:tavLst>
                                        <p:tav tm="0" fmla="#ppt_w*sin(2.5*pi*$)">
                                          <p:val>
                                            <p:fltVal val="0"/>
                                          </p:val>
                                        </p:tav>
                                        <p:tav tm="100000">
                                          <p:val>
                                            <p:fltVal val="1"/>
                                          </p:val>
                                        </p:tav>
                                      </p:tavLst>
                                    </p:anim>
                                    <p:anim calcmode="lin" valueType="num">
                                      <p:cBhvr>
                                        <p:cTn id="103"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p:cTn id="108" dur="1000" fill="hold"/>
                                        <p:tgtEl>
                                          <p:spTgt spid="34"/>
                                        </p:tgtEl>
                                        <p:attrNameLst>
                                          <p:attrName>ppt_w</p:attrName>
                                        </p:attrNameLst>
                                      </p:cBhvr>
                                      <p:tavLst>
                                        <p:tav tm="0">
                                          <p:val>
                                            <p:strVal val="#ppt_w*0.70"/>
                                          </p:val>
                                        </p:tav>
                                        <p:tav tm="100000">
                                          <p:val>
                                            <p:strVal val="#ppt_w"/>
                                          </p:val>
                                        </p:tav>
                                      </p:tavLst>
                                    </p:anim>
                                    <p:anim calcmode="lin" valueType="num">
                                      <p:cBhvr>
                                        <p:cTn id="109" dur="1000" fill="hold"/>
                                        <p:tgtEl>
                                          <p:spTgt spid="34"/>
                                        </p:tgtEl>
                                        <p:attrNameLst>
                                          <p:attrName>ppt_h</p:attrName>
                                        </p:attrNameLst>
                                      </p:cBhvr>
                                      <p:tavLst>
                                        <p:tav tm="0">
                                          <p:val>
                                            <p:strVal val="#ppt_h"/>
                                          </p:val>
                                        </p:tav>
                                        <p:tav tm="100000">
                                          <p:val>
                                            <p:strVal val="#ppt_h"/>
                                          </p:val>
                                        </p:tav>
                                      </p:tavLst>
                                    </p:anim>
                                    <p:animEffect transition="in" filter="fade">
                                      <p:cBhvr>
                                        <p:cTn id="11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638314" y="1746894"/>
            <a:ext cx="2595130" cy="2308104"/>
          </a:xfrm>
          <a:prstGeom prst="downArrow">
            <a:avLst>
              <a:gd name="adj1" fmla="val 50000"/>
              <a:gd name="adj2" fmla="val 51514"/>
            </a:avLst>
          </a:prstGeom>
          <a:solidFill>
            <a:schemeClr val="accent6">
              <a:lumMod val="20000"/>
              <a:lumOff val="80000"/>
            </a:schemeClr>
          </a:solidFill>
          <a:ln w="57150">
            <a:solidFill>
              <a:schemeClr val="accent2">
                <a:lumMod val="75000"/>
              </a:schemeClr>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dirty="0">
                <a:ln w="0"/>
                <a:solidFill>
                  <a:schemeClr val="tx1"/>
                </a:solidFill>
                <a:effectLst>
                  <a:outerShdw blurRad="38100" dist="19050" dir="2700000" algn="tl" rotWithShape="0">
                    <a:schemeClr val="dk1">
                      <a:alpha val="40000"/>
                    </a:schemeClr>
                  </a:outerShdw>
                </a:effectLst>
                <a:cs typeface="MCS Taybah S_U normal." pitchFamily="2" charset="-78"/>
              </a:rPr>
              <a:t>الوقت</a:t>
            </a:r>
            <a:endParaRPr lang="en-US" sz="44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6" name="12-Point Star 5"/>
          <p:cNvSpPr/>
          <p:nvPr/>
        </p:nvSpPr>
        <p:spPr>
          <a:xfrm>
            <a:off x="365914" y="4491841"/>
            <a:ext cx="3156238" cy="2661111"/>
          </a:xfrm>
          <a:prstGeom prst="star12">
            <a:avLst/>
          </a:prstGeom>
          <a:solidFill>
            <a:schemeClr val="accent6">
              <a:lumMod val="20000"/>
              <a:lumOff val="80000"/>
            </a:schemeClr>
          </a:solidFill>
          <a:ln w="57150">
            <a:solidFill>
              <a:schemeClr val="accent2">
                <a:lumMod val="75000"/>
              </a:schemeClr>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MA" sz="4400" dirty="0">
                <a:ln w="0"/>
                <a:solidFill>
                  <a:schemeClr val="tx1"/>
                </a:solidFill>
                <a:effectLst>
                  <a:outerShdw blurRad="38100" dist="19050" dir="2700000" algn="tl" rotWithShape="0">
                    <a:schemeClr val="dk1">
                      <a:alpha val="40000"/>
                    </a:schemeClr>
                  </a:outerShdw>
                </a:effectLst>
                <a:cs typeface="MCS Taybah S_U normal." pitchFamily="2" charset="-78"/>
              </a:rPr>
              <a:t>خمس  دقائق</a:t>
            </a:r>
            <a:endParaRPr lang="en-US" sz="44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7" name="Rounded Rectangle 6"/>
          <p:cNvSpPr/>
          <p:nvPr/>
        </p:nvSpPr>
        <p:spPr>
          <a:xfrm>
            <a:off x="365914" y="370332"/>
            <a:ext cx="13050540" cy="1100783"/>
          </a:xfrm>
          <a:prstGeom prst="roundRect">
            <a:avLst/>
          </a:prstGeom>
          <a:solidFill>
            <a:schemeClr val="accent6">
              <a:lumMod val="20000"/>
              <a:lumOff val="80000"/>
            </a:schemeClr>
          </a:solidFill>
          <a:ln w="76200">
            <a:solidFill>
              <a:schemeClr val="accent2">
                <a:lumMod val="75000"/>
              </a:schemeClr>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600" dirty="0"/>
          </a:p>
        </p:txBody>
      </p:sp>
      <p:sp>
        <p:nvSpPr>
          <p:cNvPr id="8" name="Rectangle 7"/>
          <p:cNvSpPr/>
          <p:nvPr/>
        </p:nvSpPr>
        <p:spPr>
          <a:xfrm>
            <a:off x="4430110" y="402873"/>
            <a:ext cx="4026042" cy="934871"/>
          </a:xfrm>
          <a:prstGeom prst="rect">
            <a:avLst/>
          </a:prstGeom>
          <a:noFill/>
        </p:spPr>
        <p:txBody>
          <a:bodyPr wrap="square" lIns="102870" tIns="51435" rIns="102870" bIns="51435">
            <a:spAutoFit/>
          </a:bodyPr>
          <a:lstStyle/>
          <a:p>
            <a:pPr algn="ctr"/>
            <a:r>
              <a:rPr lang="ar-M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العمل </a:t>
            </a:r>
            <a:r>
              <a:rPr lang="ar-MA"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الثنائي</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endParaRPr>
          </a:p>
        </p:txBody>
      </p:sp>
      <p:sp>
        <p:nvSpPr>
          <p:cNvPr id="12" name="Vertical Scroll 11"/>
          <p:cNvSpPr/>
          <p:nvPr/>
        </p:nvSpPr>
        <p:spPr>
          <a:xfrm>
            <a:off x="3531481" y="2257098"/>
            <a:ext cx="5098097" cy="4801581"/>
          </a:xfrm>
          <a:prstGeom prst="verticalScroll">
            <a:avLst/>
          </a:prstGeom>
          <a:solidFill>
            <a:schemeClr val="accent6">
              <a:lumMod val="20000"/>
              <a:lumOff val="80000"/>
            </a:schemeClr>
          </a:solidFill>
          <a:ln>
            <a:solidFill>
              <a:srgbClr val="002060"/>
            </a:solidFill>
          </a:ln>
          <a:effectLst>
            <a:glow rad="139700">
              <a:schemeClr val="accent3">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78365" tIns="39183" rIns="78365" bIns="39183" rtlCol="0" anchor="ctr"/>
          <a:lstStyle/>
          <a:p>
            <a:pPr algn="ctr" rtl="1"/>
            <a:r>
              <a:rPr lang="ar-MA" sz="4400" dirty="0">
                <a:ln w="0"/>
                <a:solidFill>
                  <a:schemeClr val="tx1"/>
                </a:solidFill>
                <a:effectLst>
                  <a:outerShdw blurRad="38100" dist="19050" dir="2700000" algn="tl" rotWithShape="0">
                    <a:schemeClr val="dk1">
                      <a:alpha val="40000"/>
                    </a:schemeClr>
                  </a:outerShdw>
                </a:effectLst>
                <a:cs typeface="MCS Taybah S_U normal." pitchFamily="2" charset="-78"/>
              </a:rPr>
              <a:t>اختر الإجابة الصحيحة من الأجوبة الثلاثة </a:t>
            </a:r>
            <a:endParaRPr lang="en-US" sz="44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19394"/>
          <a:stretch/>
        </p:blipFill>
        <p:spPr>
          <a:xfrm>
            <a:off x="8308427" y="1851242"/>
            <a:ext cx="5171089" cy="5921157"/>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284588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style.rotation</p:attrName>
                                        </p:attrNameLst>
                                      </p:cBhvr>
                                      <p:tavLst>
                                        <p:tav tm="0">
                                          <p:val>
                                            <p:fltVal val="720"/>
                                          </p:val>
                                        </p:tav>
                                        <p:tav tm="100000">
                                          <p:val>
                                            <p:fltVal val="0"/>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12"/>
                                        </p:tgtEl>
                                        <p:attrNameLst>
                                          <p:attrName>style.visibility</p:attrName>
                                        </p:attrNameLst>
                                      </p:cBhvr>
                                      <p:to>
                                        <p:strVal val="visible"/>
                                      </p:to>
                                    </p:set>
                                    <p:anim by="(-#ppt_w*2)" calcmode="lin" valueType="num">
                                      <p:cBhvr rctx="PPT">
                                        <p:cTn id="36" dur="250" autoRev="1" fill="hold">
                                          <p:stCondLst>
                                            <p:cond delay="0"/>
                                          </p:stCondLst>
                                        </p:cTn>
                                        <p:tgtEl>
                                          <p:spTgt spid="12"/>
                                        </p:tgtEl>
                                        <p:attrNameLst>
                                          <p:attrName>ppt_w</p:attrName>
                                        </p:attrNameLst>
                                      </p:cBhvr>
                                    </p:anim>
                                    <p:anim by="(#ppt_w*0.50)" calcmode="lin" valueType="num">
                                      <p:cBhvr>
                                        <p:cTn id="37" dur="250" decel="50000" autoRev="1" fill="hold">
                                          <p:stCondLst>
                                            <p:cond delay="0"/>
                                          </p:stCondLst>
                                        </p:cTn>
                                        <p:tgtEl>
                                          <p:spTgt spid="12"/>
                                        </p:tgtEl>
                                        <p:attrNameLst>
                                          <p:attrName>ppt_x</p:attrName>
                                        </p:attrNameLst>
                                      </p:cBhvr>
                                    </p:anim>
                                    <p:anim from="(-#ppt_h/2)" to="(#ppt_y)" calcmode="lin" valueType="num">
                                      <p:cBhvr>
                                        <p:cTn id="38" dur="500" fill="hold">
                                          <p:stCondLst>
                                            <p:cond delay="0"/>
                                          </p:stCondLst>
                                        </p:cTn>
                                        <p:tgtEl>
                                          <p:spTgt spid="12"/>
                                        </p:tgtEl>
                                        <p:attrNameLst>
                                          <p:attrName>ppt_y</p:attrName>
                                        </p:attrNameLst>
                                      </p:cBhvr>
                                    </p:anim>
                                    <p:animRot by="21600000">
                                      <p:cBhvr>
                                        <p:cTn id="39" dur="500" fill="hold">
                                          <p:stCondLst>
                                            <p:cond delay="0"/>
                                          </p:stCondLst>
                                        </p:cTn>
                                        <p:tgtEl>
                                          <p:spTgt spid="12"/>
                                        </p:tgtEl>
                                        <p:attrNameLst>
                                          <p:attrName>r</p:attrName>
                                        </p:attrNameLst>
                                      </p:cBhvr>
                                    </p:animRot>
                                  </p:childTnLst>
                                </p:cTn>
                              </p:par>
                              <p:par>
                                <p:cTn id="40" presetID="53" presetClass="entr" presetSubtype="16"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862620" y="388398"/>
            <a:ext cx="7601132" cy="949570"/>
          </a:xfrm>
          <a:prstGeom prst="roundRect">
            <a:avLst/>
          </a:prstGeom>
          <a:solidFill>
            <a:schemeClr val="accent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-1</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لقب أبو حنيفة بالإمام الأعظم</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6" name="Rounded Rectangle 5"/>
          <p:cNvSpPr/>
          <p:nvPr/>
        </p:nvSpPr>
        <p:spPr>
          <a:xfrm>
            <a:off x="4048068" y="388398"/>
            <a:ext cx="1628775" cy="949570"/>
          </a:xfrm>
          <a:prstGeom prst="roundRect">
            <a:avLst/>
          </a:prstGeom>
          <a:solidFill>
            <a:schemeClr val="accent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خطأ</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7" name="Rounded Rectangle 6"/>
          <p:cNvSpPr/>
          <p:nvPr/>
        </p:nvSpPr>
        <p:spPr>
          <a:xfrm>
            <a:off x="2223206" y="388398"/>
            <a:ext cx="1628775" cy="949570"/>
          </a:xfrm>
          <a:prstGeom prst="roundRect">
            <a:avLst/>
          </a:prstGeom>
          <a:solidFill>
            <a:schemeClr val="accent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صحيح</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8" name="Rounded Rectangle 7"/>
          <p:cNvSpPr/>
          <p:nvPr/>
        </p:nvSpPr>
        <p:spPr>
          <a:xfrm>
            <a:off x="351046" y="388398"/>
            <a:ext cx="1628775" cy="949570"/>
          </a:xfrm>
          <a:prstGeom prst="roundRect">
            <a:avLst/>
          </a:prstGeom>
          <a:solidFill>
            <a:schemeClr val="accent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كلاهما صحيح</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2" name="Rounded Rectangle 11"/>
          <p:cNvSpPr/>
          <p:nvPr/>
        </p:nvSpPr>
        <p:spPr>
          <a:xfrm>
            <a:off x="5862620" y="1627813"/>
            <a:ext cx="7601132" cy="949570"/>
          </a:xfrm>
          <a:prstGeom prst="roundRect">
            <a:avLst/>
          </a:prstGeom>
          <a:solidFill>
            <a:schemeClr val="accent1">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-2</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ولد أبو حنيفة بالكوفة سنة .... من الهجرة</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3" name="Rounded Rectangle 12"/>
          <p:cNvSpPr/>
          <p:nvPr/>
        </p:nvSpPr>
        <p:spPr>
          <a:xfrm>
            <a:off x="4048068" y="1647217"/>
            <a:ext cx="1628775" cy="914400"/>
          </a:xfrm>
          <a:prstGeom prst="roundRect">
            <a:avLst/>
          </a:prstGeom>
          <a:solidFill>
            <a:schemeClr val="accent1">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150" b="1" dirty="0" smtClean="0">
                <a:solidFill>
                  <a:schemeClr val="tx1"/>
                </a:solidFill>
              </a:rPr>
              <a:t>70</a:t>
            </a:r>
            <a:endParaRPr lang="en-US" sz="3150" b="1" dirty="0">
              <a:solidFill>
                <a:schemeClr val="tx1"/>
              </a:solidFill>
            </a:endParaRPr>
          </a:p>
        </p:txBody>
      </p:sp>
      <p:sp>
        <p:nvSpPr>
          <p:cNvPr id="14" name="Rounded Rectangle 13"/>
          <p:cNvSpPr/>
          <p:nvPr/>
        </p:nvSpPr>
        <p:spPr>
          <a:xfrm>
            <a:off x="2223206" y="1633270"/>
            <a:ext cx="1628775" cy="896815"/>
          </a:xfrm>
          <a:prstGeom prst="roundRect">
            <a:avLst/>
          </a:prstGeom>
          <a:solidFill>
            <a:schemeClr val="accent1">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150" b="1" dirty="0" smtClean="0">
                <a:solidFill>
                  <a:schemeClr val="tx1"/>
                </a:solidFill>
              </a:rPr>
              <a:t>90</a:t>
            </a:r>
            <a:endParaRPr lang="en-US" sz="3150" b="1" dirty="0">
              <a:solidFill>
                <a:schemeClr val="tx1"/>
              </a:solidFill>
            </a:endParaRPr>
          </a:p>
        </p:txBody>
      </p:sp>
      <p:sp>
        <p:nvSpPr>
          <p:cNvPr id="15" name="Rounded Rectangle 14"/>
          <p:cNvSpPr/>
          <p:nvPr/>
        </p:nvSpPr>
        <p:spPr>
          <a:xfrm>
            <a:off x="351046" y="1633270"/>
            <a:ext cx="1628775" cy="896815"/>
          </a:xfrm>
          <a:prstGeom prst="roundRect">
            <a:avLst/>
          </a:prstGeom>
          <a:solidFill>
            <a:schemeClr val="accent1">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150" b="1" dirty="0" smtClean="0"/>
              <a:t>80</a:t>
            </a:r>
            <a:endParaRPr lang="en-US" sz="3150" b="1" dirty="0"/>
          </a:p>
        </p:txBody>
      </p:sp>
      <p:sp>
        <p:nvSpPr>
          <p:cNvPr id="16" name="Rounded Rectangle 15"/>
          <p:cNvSpPr/>
          <p:nvPr/>
        </p:nvSpPr>
        <p:spPr>
          <a:xfrm>
            <a:off x="5862620" y="2882994"/>
            <a:ext cx="7601132" cy="949570"/>
          </a:xfrm>
          <a:prstGeom prst="roundRect">
            <a:avLst/>
          </a:prstGeom>
          <a:solidFill>
            <a:schemeClr val="accent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-3</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نشأ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أبو حنيفة في أسرة صالحة ....</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7" name="Rounded Rectangle 16"/>
          <p:cNvSpPr/>
          <p:nvPr/>
        </p:nvSpPr>
        <p:spPr>
          <a:xfrm>
            <a:off x="4048068" y="2870864"/>
            <a:ext cx="1628775" cy="914400"/>
          </a:xfrm>
          <a:prstGeom prst="roundRect">
            <a:avLst/>
          </a:prstGeom>
          <a:solidFill>
            <a:schemeClr val="accent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غنية</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8" name="Rounded Rectangle 17"/>
          <p:cNvSpPr/>
          <p:nvPr/>
        </p:nvSpPr>
        <p:spPr>
          <a:xfrm>
            <a:off x="2223206" y="2870864"/>
            <a:ext cx="1628775" cy="914400"/>
          </a:xfrm>
          <a:prstGeom prst="roundRect">
            <a:avLst/>
          </a:prstGeom>
          <a:solidFill>
            <a:schemeClr val="accent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فقيرة</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9" name="Rounded Rectangle 18"/>
          <p:cNvSpPr/>
          <p:nvPr/>
        </p:nvSpPr>
        <p:spPr>
          <a:xfrm>
            <a:off x="351046" y="2870864"/>
            <a:ext cx="1628775" cy="914400"/>
          </a:xfrm>
          <a:prstGeom prst="roundRect">
            <a:avLst/>
          </a:prstGeom>
          <a:solidFill>
            <a:schemeClr val="accent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كلاهما صحيح</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0" name="Rounded Rectangle 19"/>
          <p:cNvSpPr/>
          <p:nvPr/>
        </p:nvSpPr>
        <p:spPr>
          <a:xfrm>
            <a:off x="5862620" y="4138173"/>
            <a:ext cx="7601132" cy="949570"/>
          </a:xfrm>
          <a:prstGeom prst="roundRect">
            <a:avLst/>
          </a:prstGeom>
          <a:solidFill>
            <a:schemeClr val="accent3">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-4</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كان أبو حنيفة طويل الصمت ودائم الفكر؟</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1" name="Rounded Rectangle 20"/>
          <p:cNvSpPr/>
          <p:nvPr/>
        </p:nvSpPr>
        <p:spPr>
          <a:xfrm>
            <a:off x="4082076" y="4092498"/>
            <a:ext cx="1628775" cy="949570"/>
          </a:xfrm>
          <a:prstGeom prst="roundRect">
            <a:avLst/>
          </a:prstGeom>
          <a:solidFill>
            <a:schemeClr val="accent3">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صحيح</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2" name="Rounded Rectangle 21"/>
          <p:cNvSpPr/>
          <p:nvPr/>
        </p:nvSpPr>
        <p:spPr>
          <a:xfrm>
            <a:off x="2223206" y="4138173"/>
            <a:ext cx="1628775" cy="949570"/>
          </a:xfrm>
          <a:prstGeom prst="roundRect">
            <a:avLst/>
          </a:prstGeom>
          <a:solidFill>
            <a:schemeClr val="accent3">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خطأ</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3" name="Rounded Rectangle 22"/>
          <p:cNvSpPr/>
          <p:nvPr/>
        </p:nvSpPr>
        <p:spPr>
          <a:xfrm>
            <a:off x="351046" y="4138173"/>
            <a:ext cx="1628775" cy="949570"/>
          </a:xfrm>
          <a:prstGeom prst="roundRect">
            <a:avLst/>
          </a:prstGeom>
          <a:solidFill>
            <a:schemeClr val="accent3">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كلاهما خطأ</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4" name="Rounded Rectangle 23"/>
          <p:cNvSpPr/>
          <p:nvPr/>
        </p:nvSpPr>
        <p:spPr>
          <a:xfrm>
            <a:off x="5862620" y="5393354"/>
            <a:ext cx="7601132" cy="949570"/>
          </a:xfrm>
          <a:prstGeom prst="roundRect">
            <a:avLst/>
          </a:prstGeom>
          <a:solidFill>
            <a:schemeClr val="tx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000" b="1" dirty="0">
                <a:solidFill>
                  <a:schemeClr val="tx1"/>
                </a:solidFill>
              </a:rPr>
              <a:t> </a:t>
            </a:r>
            <a:r>
              <a:rPr lang="en-US" sz="3000" b="1" dirty="0" smtClean="0">
                <a:solidFill>
                  <a:schemeClr val="tx1"/>
                </a:solidFill>
              </a:rPr>
              <a:t>-5</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اشتهر أبو حنيفة بإمام أهل الرأي؟</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5" name="Rounded Rectangle 24"/>
          <p:cNvSpPr/>
          <p:nvPr/>
        </p:nvSpPr>
        <p:spPr>
          <a:xfrm>
            <a:off x="2223206" y="5393354"/>
            <a:ext cx="1628775" cy="949570"/>
          </a:xfrm>
          <a:prstGeom prst="roundRect">
            <a:avLst/>
          </a:prstGeom>
          <a:solidFill>
            <a:schemeClr val="tx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صحيح</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6" name="Rounded Rectangle 25"/>
          <p:cNvSpPr/>
          <p:nvPr/>
        </p:nvSpPr>
        <p:spPr>
          <a:xfrm>
            <a:off x="4048068" y="5393354"/>
            <a:ext cx="1628775" cy="949570"/>
          </a:xfrm>
          <a:prstGeom prst="roundRect">
            <a:avLst/>
          </a:prstGeom>
          <a:solidFill>
            <a:schemeClr val="tx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خطأ</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7" name="Rounded Rectangle 26"/>
          <p:cNvSpPr/>
          <p:nvPr/>
        </p:nvSpPr>
        <p:spPr>
          <a:xfrm>
            <a:off x="351046" y="5393354"/>
            <a:ext cx="1628775" cy="949570"/>
          </a:xfrm>
          <a:prstGeom prst="roundRect">
            <a:avLst/>
          </a:prstGeom>
          <a:solidFill>
            <a:schemeClr val="tx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كلاهما صحيح</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mc:AlternateContent xmlns:mc="http://schemas.openxmlformats.org/markup-compatibility/2006" xmlns:a14="http://schemas.microsoft.com/office/drawing/2010/main">
        <mc:Choice Requires="a14">
          <p:sp>
            <p:nvSpPr>
              <p:cNvPr id="28" name="TextBox 27"/>
              <p:cNvSpPr txBox="1"/>
              <p:nvPr/>
            </p:nvSpPr>
            <p:spPr>
              <a:xfrm>
                <a:off x="3017392" y="33192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17392" y="331924"/>
                <a:ext cx="1114425" cy="81758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896464" y="14400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896464" y="144005"/>
                <a:ext cx="942975" cy="9228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262503" y="14400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262503" y="144005"/>
                <a:ext cx="942975" cy="9228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192530" y="1596683"/>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192530" y="1596683"/>
                <a:ext cx="1114425" cy="81758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166181" y="135373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166181" y="1353739"/>
                <a:ext cx="942975" cy="92280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880681" y="135373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880681" y="1353739"/>
                <a:ext cx="942975" cy="9228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166181" y="2591301"/>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166181" y="2591301"/>
                <a:ext cx="942975" cy="92280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794957" y="277416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794957" y="2774168"/>
                <a:ext cx="1114425" cy="8175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890081" y="409249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890081" y="4092498"/>
                <a:ext cx="1114425" cy="81758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325553" y="3893780"/>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325553" y="3893780"/>
                <a:ext cx="942975" cy="92280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166181" y="3846482"/>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166181" y="3846482"/>
                <a:ext cx="942975" cy="92280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880681" y="5085896"/>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880681" y="5085896"/>
                <a:ext cx="942975" cy="92280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325553" y="5133194"/>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325553" y="5133194"/>
                <a:ext cx="942975" cy="92280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080456" y="5348687"/>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080456" y="5348687"/>
                <a:ext cx="1114425" cy="81758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309788" y="266686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309788" y="2666869"/>
                <a:ext cx="942975" cy="922801"/>
              </a:xfrm>
              <a:prstGeom prst="rect">
                <a:avLst/>
              </a:prstGeom>
              <a:blipFill>
                <a:blip r:embed="rId16"/>
                <a:stretch>
                  <a:fillRect/>
                </a:stretch>
              </a:blipFill>
            </p:spPr>
            <p:txBody>
              <a:bodyPr/>
              <a:lstStyle/>
              <a:p>
                <a:r>
                  <a:rPr lang="en-US">
                    <a:noFill/>
                  </a:rPr>
                  <a:t> </a:t>
                </a:r>
              </a:p>
            </p:txBody>
          </p:sp>
        </mc:Fallback>
      </mc:AlternateContent>
      <p:sp>
        <p:nvSpPr>
          <p:cNvPr id="43" name="Rounded Rectangle 42"/>
          <p:cNvSpPr/>
          <p:nvPr/>
        </p:nvSpPr>
        <p:spPr>
          <a:xfrm>
            <a:off x="5862620" y="6636609"/>
            <a:ext cx="7601132" cy="949570"/>
          </a:xfrm>
          <a:prstGeom prst="roundRect">
            <a:avLst/>
          </a:prstGeom>
          <a:solidFill>
            <a:schemeClr val="accent6">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-6</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حفظ أبو حنيفة القرآن الكريم في كبره؟</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44" name="Rounded Rectangle 43"/>
          <p:cNvSpPr/>
          <p:nvPr/>
        </p:nvSpPr>
        <p:spPr>
          <a:xfrm>
            <a:off x="4048069" y="6636609"/>
            <a:ext cx="1628775" cy="949570"/>
          </a:xfrm>
          <a:prstGeom prst="roundRect">
            <a:avLst/>
          </a:prstGeom>
          <a:solidFill>
            <a:schemeClr val="accent6">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صحيح</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45" name="Rounded Rectangle 44"/>
          <p:cNvSpPr/>
          <p:nvPr/>
        </p:nvSpPr>
        <p:spPr>
          <a:xfrm>
            <a:off x="2223207" y="6636609"/>
            <a:ext cx="1628775" cy="949570"/>
          </a:xfrm>
          <a:prstGeom prst="roundRect">
            <a:avLst/>
          </a:prstGeom>
          <a:solidFill>
            <a:schemeClr val="accent6">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خطأ</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46" name="Rounded Rectangle 45"/>
          <p:cNvSpPr/>
          <p:nvPr/>
        </p:nvSpPr>
        <p:spPr>
          <a:xfrm>
            <a:off x="351047" y="6636609"/>
            <a:ext cx="1628775" cy="949570"/>
          </a:xfrm>
          <a:prstGeom prst="roundRect">
            <a:avLst/>
          </a:prstGeom>
          <a:solidFill>
            <a:schemeClr val="accent6">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كلاهما صحيح</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mc:AlternateContent xmlns:mc="http://schemas.openxmlformats.org/markup-compatibility/2006" xmlns:a14="http://schemas.microsoft.com/office/drawing/2010/main">
        <mc:Choice Requires="a14">
          <p:sp>
            <p:nvSpPr>
              <p:cNvPr id="47" name="TextBox 46"/>
              <p:cNvSpPr txBox="1"/>
              <p:nvPr/>
            </p:nvSpPr>
            <p:spPr>
              <a:xfrm>
                <a:off x="3080457" y="658013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080457" y="6580134"/>
                <a:ext cx="1114425" cy="81758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880682" y="6344917"/>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880682" y="6344917"/>
                <a:ext cx="942975" cy="922801"/>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246724" y="639221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246724" y="6392215"/>
                <a:ext cx="942975" cy="922801"/>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40192823"/>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00" decel="100000"/>
                                        <p:tgtEl>
                                          <p:spTgt spid="5"/>
                                        </p:tgtEl>
                                      </p:cBhvr>
                                    </p:animEffect>
                                    <p:anim calcmode="lin" valueType="num">
                                      <p:cBhvr>
                                        <p:cTn id="8" dur="1200" decel="100000" fill="hold"/>
                                        <p:tgtEl>
                                          <p:spTgt spid="5"/>
                                        </p:tgtEl>
                                        <p:attrNameLst>
                                          <p:attrName>style.rotation</p:attrName>
                                        </p:attrNameLst>
                                      </p:cBhvr>
                                      <p:tavLst>
                                        <p:tav tm="0">
                                          <p:val>
                                            <p:fltVal val="-90"/>
                                          </p:val>
                                        </p:tav>
                                        <p:tav tm="100000">
                                          <p:val>
                                            <p:fltVal val="0"/>
                                          </p:val>
                                        </p:tav>
                                      </p:tavLst>
                                    </p:anim>
                                    <p:anim calcmode="lin" valueType="num">
                                      <p:cBhvr>
                                        <p:cTn id="9" dur="1200" decel="100000" fill="hold"/>
                                        <p:tgtEl>
                                          <p:spTgt spid="5"/>
                                        </p:tgtEl>
                                        <p:attrNameLst>
                                          <p:attrName>ppt_x</p:attrName>
                                        </p:attrNameLst>
                                      </p:cBhvr>
                                      <p:tavLst>
                                        <p:tav tm="0">
                                          <p:val>
                                            <p:strVal val="#ppt_x+0.4"/>
                                          </p:val>
                                        </p:tav>
                                        <p:tav tm="100000">
                                          <p:val>
                                            <p:strVal val="#ppt_x-0.05"/>
                                          </p:val>
                                        </p:tav>
                                      </p:tavLst>
                                    </p:anim>
                                    <p:anim calcmode="lin" valueType="num">
                                      <p:cBhvr>
                                        <p:cTn id="10" dur="1200" decel="100000" fill="hold"/>
                                        <p:tgtEl>
                                          <p:spTgt spid="5"/>
                                        </p:tgtEl>
                                        <p:attrNameLst>
                                          <p:attrName>ppt_y</p:attrName>
                                        </p:attrNameLst>
                                      </p:cBhvr>
                                      <p:tavLst>
                                        <p:tav tm="0">
                                          <p:val>
                                            <p:strVal val="#ppt_y-0.4"/>
                                          </p:val>
                                        </p:tav>
                                        <p:tav tm="100000">
                                          <p:val>
                                            <p:strVal val="#ppt_y+0.1"/>
                                          </p:val>
                                        </p:tav>
                                      </p:tavLst>
                                    </p:anim>
                                    <p:anim calcmode="lin" valueType="num">
                                      <p:cBhvr>
                                        <p:cTn id="11" dur="300" accel="100000" fill="hold">
                                          <p:stCondLst>
                                            <p:cond delay="1200"/>
                                          </p:stCondLst>
                                        </p:cTn>
                                        <p:tgtEl>
                                          <p:spTgt spid="5"/>
                                        </p:tgtEl>
                                        <p:attrNameLst>
                                          <p:attrName>ppt_x</p:attrName>
                                        </p:attrNameLst>
                                      </p:cBhvr>
                                      <p:tavLst>
                                        <p:tav tm="0">
                                          <p:val>
                                            <p:strVal val="#ppt_x-0.05"/>
                                          </p:val>
                                        </p:tav>
                                        <p:tav tm="100000">
                                          <p:val>
                                            <p:strVal val="#ppt_x"/>
                                          </p:val>
                                        </p:tav>
                                      </p:tavLst>
                                    </p:anim>
                                    <p:anim calcmode="lin" valueType="num">
                                      <p:cBhvr>
                                        <p:cTn id="12" dur="300" accel="100000" fill="hold">
                                          <p:stCondLst>
                                            <p:cond delay="1200"/>
                                          </p:stCondLst>
                                        </p:cTn>
                                        <p:tgtEl>
                                          <p:spTgt spid="5"/>
                                        </p:tgtEl>
                                        <p:attrNameLst>
                                          <p:attrName>ppt_y</p:attrName>
                                        </p:attrNameLst>
                                      </p:cBhvr>
                                      <p:tavLst>
                                        <p:tav tm="0">
                                          <p:val>
                                            <p:strVal val="#ppt_y+0.1"/>
                                          </p:val>
                                        </p:tav>
                                        <p:tav tm="100000">
                                          <p:val>
                                            <p:strVal val="#ppt_y"/>
                                          </p:val>
                                        </p:tav>
                                      </p:tavLst>
                                    </p:anim>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par>
                                <p:cTn id="34" presetID="3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200" decel="100000"/>
                                        <p:tgtEl>
                                          <p:spTgt spid="12"/>
                                        </p:tgtEl>
                                      </p:cBhvr>
                                    </p:animEffect>
                                    <p:anim calcmode="lin" valueType="num">
                                      <p:cBhvr>
                                        <p:cTn id="37" dur="1200" decel="100000" fill="hold"/>
                                        <p:tgtEl>
                                          <p:spTgt spid="12"/>
                                        </p:tgtEl>
                                        <p:attrNameLst>
                                          <p:attrName>style.rotation</p:attrName>
                                        </p:attrNameLst>
                                      </p:cBhvr>
                                      <p:tavLst>
                                        <p:tav tm="0">
                                          <p:val>
                                            <p:fltVal val="-90"/>
                                          </p:val>
                                        </p:tav>
                                        <p:tav tm="100000">
                                          <p:val>
                                            <p:fltVal val="0"/>
                                          </p:val>
                                        </p:tav>
                                      </p:tavLst>
                                    </p:anim>
                                    <p:anim calcmode="lin" valueType="num">
                                      <p:cBhvr>
                                        <p:cTn id="38" dur="1200" decel="100000" fill="hold"/>
                                        <p:tgtEl>
                                          <p:spTgt spid="12"/>
                                        </p:tgtEl>
                                        <p:attrNameLst>
                                          <p:attrName>ppt_x</p:attrName>
                                        </p:attrNameLst>
                                      </p:cBhvr>
                                      <p:tavLst>
                                        <p:tav tm="0">
                                          <p:val>
                                            <p:strVal val="#ppt_x+0.4"/>
                                          </p:val>
                                        </p:tav>
                                        <p:tav tm="100000">
                                          <p:val>
                                            <p:strVal val="#ppt_x-0.05"/>
                                          </p:val>
                                        </p:tav>
                                      </p:tavLst>
                                    </p:anim>
                                    <p:anim calcmode="lin" valueType="num">
                                      <p:cBhvr>
                                        <p:cTn id="39" dur="1200" decel="100000" fill="hold"/>
                                        <p:tgtEl>
                                          <p:spTgt spid="12"/>
                                        </p:tgtEl>
                                        <p:attrNameLst>
                                          <p:attrName>ppt_y</p:attrName>
                                        </p:attrNameLst>
                                      </p:cBhvr>
                                      <p:tavLst>
                                        <p:tav tm="0">
                                          <p:val>
                                            <p:strVal val="#ppt_y-0.4"/>
                                          </p:val>
                                        </p:tav>
                                        <p:tav tm="100000">
                                          <p:val>
                                            <p:strVal val="#ppt_y+0.1"/>
                                          </p:val>
                                        </p:tav>
                                      </p:tavLst>
                                    </p:anim>
                                    <p:anim calcmode="lin" valueType="num">
                                      <p:cBhvr>
                                        <p:cTn id="40" dur="300" accel="100000" fill="hold">
                                          <p:stCondLst>
                                            <p:cond delay="1200"/>
                                          </p:stCondLst>
                                        </p:cTn>
                                        <p:tgtEl>
                                          <p:spTgt spid="12"/>
                                        </p:tgtEl>
                                        <p:attrNameLst>
                                          <p:attrName>ppt_x</p:attrName>
                                        </p:attrNameLst>
                                      </p:cBhvr>
                                      <p:tavLst>
                                        <p:tav tm="0">
                                          <p:val>
                                            <p:strVal val="#ppt_x-0.05"/>
                                          </p:val>
                                        </p:tav>
                                        <p:tav tm="100000">
                                          <p:val>
                                            <p:strVal val="#ppt_x"/>
                                          </p:val>
                                        </p:tav>
                                      </p:tavLst>
                                    </p:anim>
                                    <p:anim calcmode="lin" valueType="num">
                                      <p:cBhvr>
                                        <p:cTn id="41" dur="300" accel="100000" fill="hold">
                                          <p:stCondLst>
                                            <p:cond delay="1200"/>
                                          </p:stCondLst>
                                        </p:cTn>
                                        <p:tgtEl>
                                          <p:spTgt spid="12"/>
                                        </p:tgtEl>
                                        <p:attrNameLst>
                                          <p:attrName>ppt_y</p:attrName>
                                        </p:attrNameLst>
                                      </p:cBhvr>
                                      <p:tavLst>
                                        <p:tav tm="0">
                                          <p:val>
                                            <p:strVal val="#ppt_y+0.1"/>
                                          </p:val>
                                        </p:tav>
                                        <p:tav tm="100000">
                                          <p:val>
                                            <p:strVal val="#ppt_y"/>
                                          </p:val>
                                        </p:tav>
                                      </p:tavLst>
                                    </p:anim>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3"/>
                                        </p:tgtEl>
                                        <p:attrNameLst>
                                          <p:attrName>ppt_y</p:attrName>
                                        </p:attrNameLst>
                                      </p:cBhvr>
                                      <p:tavLst>
                                        <p:tav tm="0">
                                          <p:val>
                                            <p:strVal val="#ppt_y"/>
                                          </p:val>
                                        </p:tav>
                                        <p:tav tm="100000">
                                          <p:val>
                                            <p:strVal val="#ppt_y"/>
                                          </p:val>
                                        </p:tav>
                                      </p:tavLst>
                                    </p:anim>
                                    <p:anim calcmode="lin" valueType="num">
                                      <p:cBhvr>
                                        <p:cTn id="4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3"/>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4"/>
                                        </p:tgtEl>
                                        <p:attrNameLst>
                                          <p:attrName>ppt_y</p:attrName>
                                        </p:attrNameLst>
                                      </p:cBhvr>
                                      <p:tavLst>
                                        <p:tav tm="0">
                                          <p:val>
                                            <p:strVal val="#ppt_y"/>
                                          </p:val>
                                        </p:tav>
                                        <p:tav tm="100000">
                                          <p:val>
                                            <p:strVal val="#ppt_y"/>
                                          </p:val>
                                        </p:tav>
                                      </p:tavLst>
                                    </p:anim>
                                    <p:anim calcmode="lin" valueType="num">
                                      <p:cBhvr>
                                        <p:cTn id="5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4"/>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5"/>
                                        </p:tgtEl>
                                        <p:attrNameLst>
                                          <p:attrName>ppt_y</p:attrName>
                                        </p:attrNameLst>
                                      </p:cBhvr>
                                      <p:tavLst>
                                        <p:tav tm="0">
                                          <p:val>
                                            <p:strVal val="#ppt_y"/>
                                          </p:val>
                                        </p:tav>
                                        <p:tav tm="100000">
                                          <p:val>
                                            <p:strVal val="#ppt_y"/>
                                          </p:val>
                                        </p:tav>
                                      </p:tavLst>
                                    </p:anim>
                                    <p:anim calcmode="lin" valueType="num">
                                      <p:cBhvr>
                                        <p:cTn id="6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5"/>
                                        </p:tgtEl>
                                      </p:cBhvr>
                                    </p:animEffect>
                                  </p:childTnLst>
                                </p:cTn>
                              </p:par>
                              <p:par>
                                <p:cTn id="63" presetID="3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200" decel="100000"/>
                                        <p:tgtEl>
                                          <p:spTgt spid="16"/>
                                        </p:tgtEl>
                                      </p:cBhvr>
                                    </p:animEffect>
                                    <p:anim calcmode="lin" valueType="num">
                                      <p:cBhvr>
                                        <p:cTn id="66" dur="1200" decel="100000" fill="hold"/>
                                        <p:tgtEl>
                                          <p:spTgt spid="16"/>
                                        </p:tgtEl>
                                        <p:attrNameLst>
                                          <p:attrName>style.rotation</p:attrName>
                                        </p:attrNameLst>
                                      </p:cBhvr>
                                      <p:tavLst>
                                        <p:tav tm="0">
                                          <p:val>
                                            <p:fltVal val="-90"/>
                                          </p:val>
                                        </p:tav>
                                        <p:tav tm="100000">
                                          <p:val>
                                            <p:fltVal val="0"/>
                                          </p:val>
                                        </p:tav>
                                      </p:tavLst>
                                    </p:anim>
                                    <p:anim calcmode="lin" valueType="num">
                                      <p:cBhvr>
                                        <p:cTn id="67" dur="1200" decel="100000" fill="hold"/>
                                        <p:tgtEl>
                                          <p:spTgt spid="16"/>
                                        </p:tgtEl>
                                        <p:attrNameLst>
                                          <p:attrName>ppt_x</p:attrName>
                                        </p:attrNameLst>
                                      </p:cBhvr>
                                      <p:tavLst>
                                        <p:tav tm="0">
                                          <p:val>
                                            <p:strVal val="#ppt_x+0.4"/>
                                          </p:val>
                                        </p:tav>
                                        <p:tav tm="100000">
                                          <p:val>
                                            <p:strVal val="#ppt_x-0.05"/>
                                          </p:val>
                                        </p:tav>
                                      </p:tavLst>
                                    </p:anim>
                                    <p:anim calcmode="lin" valueType="num">
                                      <p:cBhvr>
                                        <p:cTn id="68" dur="1200" decel="100000" fill="hold"/>
                                        <p:tgtEl>
                                          <p:spTgt spid="16"/>
                                        </p:tgtEl>
                                        <p:attrNameLst>
                                          <p:attrName>ppt_y</p:attrName>
                                        </p:attrNameLst>
                                      </p:cBhvr>
                                      <p:tavLst>
                                        <p:tav tm="0">
                                          <p:val>
                                            <p:strVal val="#ppt_y-0.4"/>
                                          </p:val>
                                        </p:tav>
                                        <p:tav tm="100000">
                                          <p:val>
                                            <p:strVal val="#ppt_y+0.1"/>
                                          </p:val>
                                        </p:tav>
                                      </p:tavLst>
                                    </p:anim>
                                    <p:anim calcmode="lin" valueType="num">
                                      <p:cBhvr>
                                        <p:cTn id="69" dur="300" accel="100000" fill="hold">
                                          <p:stCondLst>
                                            <p:cond delay="1200"/>
                                          </p:stCondLst>
                                        </p:cTn>
                                        <p:tgtEl>
                                          <p:spTgt spid="16"/>
                                        </p:tgtEl>
                                        <p:attrNameLst>
                                          <p:attrName>ppt_x</p:attrName>
                                        </p:attrNameLst>
                                      </p:cBhvr>
                                      <p:tavLst>
                                        <p:tav tm="0">
                                          <p:val>
                                            <p:strVal val="#ppt_x-0.05"/>
                                          </p:val>
                                        </p:tav>
                                        <p:tav tm="100000">
                                          <p:val>
                                            <p:strVal val="#ppt_x"/>
                                          </p:val>
                                        </p:tav>
                                      </p:tavLst>
                                    </p:anim>
                                    <p:anim calcmode="lin" valueType="num">
                                      <p:cBhvr>
                                        <p:cTn id="70" dur="300" accel="100000" fill="hold">
                                          <p:stCondLst>
                                            <p:cond delay="1200"/>
                                          </p:stCondLst>
                                        </p:cTn>
                                        <p:tgtEl>
                                          <p:spTgt spid="16"/>
                                        </p:tgtEl>
                                        <p:attrNameLst>
                                          <p:attrName>ppt_y</p:attrName>
                                        </p:attrNameLst>
                                      </p:cBhvr>
                                      <p:tavLst>
                                        <p:tav tm="0">
                                          <p:val>
                                            <p:strVal val="#ppt_y+0.1"/>
                                          </p:val>
                                        </p:tav>
                                        <p:tav tm="100000">
                                          <p:val>
                                            <p:strVal val="#ppt_y"/>
                                          </p:val>
                                        </p:tav>
                                      </p:tavLst>
                                    </p:anim>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7"/>
                                        </p:tgtEl>
                                        <p:attrNameLst>
                                          <p:attrName>ppt_y</p:attrName>
                                        </p:attrNameLst>
                                      </p:cBhvr>
                                      <p:tavLst>
                                        <p:tav tm="0">
                                          <p:val>
                                            <p:strVal val="#ppt_y"/>
                                          </p:val>
                                        </p:tav>
                                        <p:tav tm="100000">
                                          <p:val>
                                            <p:strVal val="#ppt_y"/>
                                          </p:val>
                                        </p:tav>
                                      </p:tavLst>
                                    </p:anim>
                                    <p:anim calcmode="lin" valueType="num">
                                      <p:cBhvr>
                                        <p:cTn id="7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7"/>
                                        </p:tgtEl>
                                      </p:cBhvr>
                                    </p:animEffect>
                                  </p:childTnLst>
                                </p:cTn>
                              </p:par>
                              <p:par>
                                <p:cTn id="78" presetID="41" presetClass="entr" presetSubtype="0" fill="hold" grpId="0" nodeType="withEffect">
                                  <p:stCondLst>
                                    <p:cond delay="0"/>
                                  </p:stCondLst>
                                  <p:iterate type="lt">
                                    <p:tmPct val="10000"/>
                                  </p:iterate>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8"/>
                                        </p:tgtEl>
                                        <p:attrNameLst>
                                          <p:attrName>ppt_y</p:attrName>
                                        </p:attrNameLst>
                                      </p:cBhvr>
                                      <p:tavLst>
                                        <p:tav tm="0">
                                          <p:val>
                                            <p:strVal val="#ppt_y"/>
                                          </p:val>
                                        </p:tav>
                                        <p:tav tm="100000">
                                          <p:val>
                                            <p:strVal val="#ppt_y"/>
                                          </p:val>
                                        </p:tav>
                                      </p:tavLst>
                                    </p:anim>
                                    <p:anim calcmode="lin" valueType="num">
                                      <p:cBhvr>
                                        <p:cTn id="8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8"/>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19"/>
                                        </p:tgtEl>
                                        <p:attrNameLst>
                                          <p:attrName>ppt_y</p:attrName>
                                        </p:attrNameLst>
                                      </p:cBhvr>
                                      <p:tavLst>
                                        <p:tav tm="0">
                                          <p:val>
                                            <p:strVal val="#ppt_y"/>
                                          </p:val>
                                        </p:tav>
                                        <p:tav tm="100000">
                                          <p:val>
                                            <p:strVal val="#ppt_y"/>
                                          </p:val>
                                        </p:tav>
                                      </p:tavLst>
                                    </p:anim>
                                    <p:anim calcmode="lin" valueType="num">
                                      <p:cBhvr>
                                        <p:cTn id="8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19"/>
                                        </p:tgtEl>
                                      </p:cBhvr>
                                    </p:animEffect>
                                  </p:childTnLst>
                                </p:cTn>
                              </p:par>
                              <p:par>
                                <p:cTn id="92" presetID="30"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200" decel="100000"/>
                                        <p:tgtEl>
                                          <p:spTgt spid="20"/>
                                        </p:tgtEl>
                                      </p:cBhvr>
                                    </p:animEffect>
                                    <p:anim calcmode="lin" valueType="num">
                                      <p:cBhvr>
                                        <p:cTn id="95" dur="1200" decel="100000" fill="hold"/>
                                        <p:tgtEl>
                                          <p:spTgt spid="20"/>
                                        </p:tgtEl>
                                        <p:attrNameLst>
                                          <p:attrName>style.rotation</p:attrName>
                                        </p:attrNameLst>
                                      </p:cBhvr>
                                      <p:tavLst>
                                        <p:tav tm="0">
                                          <p:val>
                                            <p:fltVal val="-90"/>
                                          </p:val>
                                        </p:tav>
                                        <p:tav tm="100000">
                                          <p:val>
                                            <p:fltVal val="0"/>
                                          </p:val>
                                        </p:tav>
                                      </p:tavLst>
                                    </p:anim>
                                    <p:anim calcmode="lin" valueType="num">
                                      <p:cBhvr>
                                        <p:cTn id="96" dur="1200" decel="100000" fill="hold"/>
                                        <p:tgtEl>
                                          <p:spTgt spid="20"/>
                                        </p:tgtEl>
                                        <p:attrNameLst>
                                          <p:attrName>ppt_x</p:attrName>
                                        </p:attrNameLst>
                                      </p:cBhvr>
                                      <p:tavLst>
                                        <p:tav tm="0">
                                          <p:val>
                                            <p:strVal val="#ppt_x+0.4"/>
                                          </p:val>
                                        </p:tav>
                                        <p:tav tm="100000">
                                          <p:val>
                                            <p:strVal val="#ppt_x-0.05"/>
                                          </p:val>
                                        </p:tav>
                                      </p:tavLst>
                                    </p:anim>
                                    <p:anim calcmode="lin" valueType="num">
                                      <p:cBhvr>
                                        <p:cTn id="97" dur="1200" decel="100000" fill="hold"/>
                                        <p:tgtEl>
                                          <p:spTgt spid="20"/>
                                        </p:tgtEl>
                                        <p:attrNameLst>
                                          <p:attrName>ppt_y</p:attrName>
                                        </p:attrNameLst>
                                      </p:cBhvr>
                                      <p:tavLst>
                                        <p:tav tm="0">
                                          <p:val>
                                            <p:strVal val="#ppt_y-0.4"/>
                                          </p:val>
                                        </p:tav>
                                        <p:tav tm="100000">
                                          <p:val>
                                            <p:strVal val="#ppt_y+0.1"/>
                                          </p:val>
                                        </p:tav>
                                      </p:tavLst>
                                    </p:anim>
                                    <p:anim calcmode="lin" valueType="num">
                                      <p:cBhvr>
                                        <p:cTn id="98" dur="300" accel="100000" fill="hold">
                                          <p:stCondLst>
                                            <p:cond delay="1200"/>
                                          </p:stCondLst>
                                        </p:cTn>
                                        <p:tgtEl>
                                          <p:spTgt spid="20"/>
                                        </p:tgtEl>
                                        <p:attrNameLst>
                                          <p:attrName>ppt_x</p:attrName>
                                        </p:attrNameLst>
                                      </p:cBhvr>
                                      <p:tavLst>
                                        <p:tav tm="0">
                                          <p:val>
                                            <p:strVal val="#ppt_x-0.05"/>
                                          </p:val>
                                        </p:tav>
                                        <p:tav tm="100000">
                                          <p:val>
                                            <p:strVal val="#ppt_x"/>
                                          </p:val>
                                        </p:tav>
                                      </p:tavLst>
                                    </p:anim>
                                    <p:anim calcmode="lin" valueType="num">
                                      <p:cBhvr>
                                        <p:cTn id="99" dur="300" accel="100000" fill="hold">
                                          <p:stCondLst>
                                            <p:cond delay="1200"/>
                                          </p:stCondLst>
                                        </p:cTn>
                                        <p:tgtEl>
                                          <p:spTgt spid="20"/>
                                        </p:tgtEl>
                                        <p:attrNameLst>
                                          <p:attrName>ppt_y</p:attrName>
                                        </p:attrNameLst>
                                      </p:cBhvr>
                                      <p:tavLst>
                                        <p:tav tm="0">
                                          <p:val>
                                            <p:strVal val="#ppt_y+0.1"/>
                                          </p:val>
                                        </p:tav>
                                        <p:tav tm="100000">
                                          <p:val>
                                            <p:strVal val="#ppt_y"/>
                                          </p:val>
                                        </p:tav>
                                      </p:tavLst>
                                    </p:anim>
                                  </p:childTnLst>
                                </p:cTn>
                              </p:par>
                              <p:par>
                                <p:cTn id="100" presetID="41" presetClass="entr" presetSubtype="0" fill="hold" grpId="0" nodeType="withEffect">
                                  <p:stCondLst>
                                    <p:cond delay="0"/>
                                  </p:stCondLst>
                                  <p:iterate type="lt">
                                    <p:tmPct val="10000"/>
                                  </p:iterate>
                                  <p:childTnLst>
                                    <p:set>
                                      <p:cBhvr>
                                        <p:cTn id="101" dur="1" fill="hold">
                                          <p:stCondLst>
                                            <p:cond delay="0"/>
                                          </p:stCondLst>
                                        </p:cTn>
                                        <p:tgtEl>
                                          <p:spTgt spid="21"/>
                                        </p:tgtEl>
                                        <p:attrNameLst>
                                          <p:attrName>style.visibility</p:attrName>
                                        </p:attrNameLst>
                                      </p:cBhvr>
                                      <p:to>
                                        <p:strVal val="visible"/>
                                      </p:to>
                                    </p:set>
                                    <p:anim calcmode="lin" valueType="num">
                                      <p:cBhvr>
                                        <p:cTn id="10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1"/>
                                        </p:tgtEl>
                                        <p:attrNameLst>
                                          <p:attrName>ppt_y</p:attrName>
                                        </p:attrNameLst>
                                      </p:cBhvr>
                                      <p:tavLst>
                                        <p:tav tm="0">
                                          <p:val>
                                            <p:strVal val="#ppt_y"/>
                                          </p:val>
                                        </p:tav>
                                        <p:tav tm="100000">
                                          <p:val>
                                            <p:strVal val="#ppt_y"/>
                                          </p:val>
                                        </p:tav>
                                      </p:tavLst>
                                    </p:anim>
                                    <p:anim calcmode="lin" valueType="num">
                                      <p:cBhvr>
                                        <p:cTn id="10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1"/>
                                        </p:tgtEl>
                                      </p:cBhvr>
                                    </p:animEffect>
                                  </p:childTnLst>
                                </p:cTn>
                              </p:par>
                              <p:par>
                                <p:cTn id="107" presetID="41" presetClass="entr" presetSubtype="0" fill="hold" grpId="0" nodeType="withEffect">
                                  <p:stCondLst>
                                    <p:cond delay="0"/>
                                  </p:stCondLst>
                                  <p:iterate type="lt">
                                    <p:tmPct val="10000"/>
                                  </p:iterate>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22"/>
                                        </p:tgtEl>
                                        <p:attrNameLst>
                                          <p:attrName>ppt_y</p:attrName>
                                        </p:attrNameLst>
                                      </p:cBhvr>
                                      <p:tavLst>
                                        <p:tav tm="0">
                                          <p:val>
                                            <p:strVal val="#ppt_y"/>
                                          </p:val>
                                        </p:tav>
                                        <p:tav tm="100000">
                                          <p:val>
                                            <p:strVal val="#ppt_y"/>
                                          </p:val>
                                        </p:tav>
                                      </p:tavLst>
                                    </p:anim>
                                    <p:anim calcmode="lin" valueType="num">
                                      <p:cBhvr>
                                        <p:cTn id="11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22"/>
                                        </p:tgtEl>
                                      </p:cBhvr>
                                    </p:animEffect>
                                  </p:childTnLst>
                                </p:cTn>
                              </p:par>
                              <p:par>
                                <p:cTn id="114" presetID="41" presetClass="entr" presetSubtype="0" fill="hold" grpId="0" nodeType="withEffect">
                                  <p:stCondLst>
                                    <p:cond delay="0"/>
                                  </p:stCondLst>
                                  <p:iterate type="lt">
                                    <p:tmPct val="10000"/>
                                  </p:iterate>
                                  <p:childTnLst>
                                    <p:set>
                                      <p:cBhvr>
                                        <p:cTn id="115" dur="1" fill="hold">
                                          <p:stCondLst>
                                            <p:cond delay="0"/>
                                          </p:stCondLst>
                                        </p:cTn>
                                        <p:tgtEl>
                                          <p:spTgt spid="23"/>
                                        </p:tgtEl>
                                        <p:attrNameLst>
                                          <p:attrName>style.visibility</p:attrName>
                                        </p:attrNameLst>
                                      </p:cBhvr>
                                      <p:to>
                                        <p:strVal val="visible"/>
                                      </p:to>
                                    </p:set>
                                    <p:anim calcmode="lin" valueType="num">
                                      <p:cBhvr>
                                        <p:cTn id="11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17" dur="500" fill="hold"/>
                                        <p:tgtEl>
                                          <p:spTgt spid="23"/>
                                        </p:tgtEl>
                                        <p:attrNameLst>
                                          <p:attrName>ppt_y</p:attrName>
                                        </p:attrNameLst>
                                      </p:cBhvr>
                                      <p:tavLst>
                                        <p:tav tm="0">
                                          <p:val>
                                            <p:strVal val="#ppt_y"/>
                                          </p:val>
                                        </p:tav>
                                        <p:tav tm="100000">
                                          <p:val>
                                            <p:strVal val="#ppt_y"/>
                                          </p:val>
                                        </p:tav>
                                      </p:tavLst>
                                    </p:anim>
                                    <p:anim calcmode="lin" valueType="num">
                                      <p:cBhvr>
                                        <p:cTn id="11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1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20" dur="500" tmFilter="0,0; .5, 1; 1, 1"/>
                                        <p:tgtEl>
                                          <p:spTgt spid="23"/>
                                        </p:tgtEl>
                                      </p:cBhvr>
                                    </p:animEffect>
                                  </p:childTnLst>
                                </p:cTn>
                              </p:par>
                              <p:par>
                                <p:cTn id="121" presetID="30" presetClass="entr" presetSubtype="0"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1200" decel="100000"/>
                                        <p:tgtEl>
                                          <p:spTgt spid="24"/>
                                        </p:tgtEl>
                                      </p:cBhvr>
                                    </p:animEffect>
                                    <p:anim calcmode="lin" valueType="num">
                                      <p:cBhvr>
                                        <p:cTn id="124" dur="1200" decel="100000" fill="hold"/>
                                        <p:tgtEl>
                                          <p:spTgt spid="24"/>
                                        </p:tgtEl>
                                        <p:attrNameLst>
                                          <p:attrName>style.rotation</p:attrName>
                                        </p:attrNameLst>
                                      </p:cBhvr>
                                      <p:tavLst>
                                        <p:tav tm="0">
                                          <p:val>
                                            <p:fltVal val="-90"/>
                                          </p:val>
                                        </p:tav>
                                        <p:tav tm="100000">
                                          <p:val>
                                            <p:fltVal val="0"/>
                                          </p:val>
                                        </p:tav>
                                      </p:tavLst>
                                    </p:anim>
                                    <p:anim calcmode="lin" valueType="num">
                                      <p:cBhvr>
                                        <p:cTn id="125" dur="1200" decel="100000" fill="hold"/>
                                        <p:tgtEl>
                                          <p:spTgt spid="24"/>
                                        </p:tgtEl>
                                        <p:attrNameLst>
                                          <p:attrName>ppt_x</p:attrName>
                                        </p:attrNameLst>
                                      </p:cBhvr>
                                      <p:tavLst>
                                        <p:tav tm="0">
                                          <p:val>
                                            <p:strVal val="#ppt_x+0.4"/>
                                          </p:val>
                                        </p:tav>
                                        <p:tav tm="100000">
                                          <p:val>
                                            <p:strVal val="#ppt_x-0.05"/>
                                          </p:val>
                                        </p:tav>
                                      </p:tavLst>
                                    </p:anim>
                                    <p:anim calcmode="lin" valueType="num">
                                      <p:cBhvr>
                                        <p:cTn id="126" dur="1200" decel="100000" fill="hold"/>
                                        <p:tgtEl>
                                          <p:spTgt spid="24"/>
                                        </p:tgtEl>
                                        <p:attrNameLst>
                                          <p:attrName>ppt_y</p:attrName>
                                        </p:attrNameLst>
                                      </p:cBhvr>
                                      <p:tavLst>
                                        <p:tav tm="0">
                                          <p:val>
                                            <p:strVal val="#ppt_y-0.4"/>
                                          </p:val>
                                        </p:tav>
                                        <p:tav tm="100000">
                                          <p:val>
                                            <p:strVal val="#ppt_y+0.1"/>
                                          </p:val>
                                        </p:tav>
                                      </p:tavLst>
                                    </p:anim>
                                    <p:anim calcmode="lin" valueType="num">
                                      <p:cBhvr>
                                        <p:cTn id="127" dur="300" accel="100000" fill="hold">
                                          <p:stCondLst>
                                            <p:cond delay="1200"/>
                                          </p:stCondLst>
                                        </p:cTn>
                                        <p:tgtEl>
                                          <p:spTgt spid="24"/>
                                        </p:tgtEl>
                                        <p:attrNameLst>
                                          <p:attrName>ppt_x</p:attrName>
                                        </p:attrNameLst>
                                      </p:cBhvr>
                                      <p:tavLst>
                                        <p:tav tm="0">
                                          <p:val>
                                            <p:strVal val="#ppt_x-0.05"/>
                                          </p:val>
                                        </p:tav>
                                        <p:tav tm="100000">
                                          <p:val>
                                            <p:strVal val="#ppt_x"/>
                                          </p:val>
                                        </p:tav>
                                      </p:tavLst>
                                    </p:anim>
                                    <p:anim calcmode="lin" valueType="num">
                                      <p:cBhvr>
                                        <p:cTn id="128" dur="300" accel="100000" fill="hold">
                                          <p:stCondLst>
                                            <p:cond delay="1200"/>
                                          </p:stCondLst>
                                        </p:cTn>
                                        <p:tgtEl>
                                          <p:spTgt spid="24"/>
                                        </p:tgtEl>
                                        <p:attrNameLst>
                                          <p:attrName>ppt_y</p:attrName>
                                        </p:attrNameLst>
                                      </p:cBhvr>
                                      <p:tavLst>
                                        <p:tav tm="0">
                                          <p:val>
                                            <p:strVal val="#ppt_y+0.1"/>
                                          </p:val>
                                        </p:tav>
                                        <p:tav tm="100000">
                                          <p:val>
                                            <p:strVal val="#ppt_y"/>
                                          </p:val>
                                        </p:tav>
                                      </p:tavLst>
                                    </p:anim>
                                  </p:childTnLst>
                                </p:cTn>
                              </p:par>
                              <p:par>
                                <p:cTn id="129" presetID="41" presetClass="entr" presetSubtype="0" fill="hold" grpId="0" nodeType="withEffect">
                                  <p:stCondLst>
                                    <p:cond delay="0"/>
                                  </p:stCondLst>
                                  <p:iterate type="lt">
                                    <p:tmPct val="10000"/>
                                  </p:iterate>
                                  <p:childTnLst>
                                    <p:set>
                                      <p:cBhvr>
                                        <p:cTn id="130" dur="1" fill="hold">
                                          <p:stCondLst>
                                            <p:cond delay="0"/>
                                          </p:stCondLst>
                                        </p:cTn>
                                        <p:tgtEl>
                                          <p:spTgt spid="26"/>
                                        </p:tgtEl>
                                        <p:attrNameLst>
                                          <p:attrName>style.visibility</p:attrName>
                                        </p:attrNameLst>
                                      </p:cBhvr>
                                      <p:to>
                                        <p:strVal val="visible"/>
                                      </p:to>
                                    </p:set>
                                    <p:anim calcmode="lin" valueType="num">
                                      <p:cBhvr>
                                        <p:cTn id="13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32" dur="500" fill="hold"/>
                                        <p:tgtEl>
                                          <p:spTgt spid="26"/>
                                        </p:tgtEl>
                                        <p:attrNameLst>
                                          <p:attrName>ppt_y</p:attrName>
                                        </p:attrNameLst>
                                      </p:cBhvr>
                                      <p:tavLst>
                                        <p:tav tm="0">
                                          <p:val>
                                            <p:strVal val="#ppt_y"/>
                                          </p:val>
                                        </p:tav>
                                        <p:tav tm="100000">
                                          <p:val>
                                            <p:strVal val="#ppt_y"/>
                                          </p:val>
                                        </p:tav>
                                      </p:tavLst>
                                    </p:anim>
                                    <p:anim calcmode="lin" valueType="num">
                                      <p:cBhvr>
                                        <p:cTn id="13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3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500" tmFilter="0,0; .5, 1; 1, 1"/>
                                        <p:tgtEl>
                                          <p:spTgt spid="26"/>
                                        </p:tgtEl>
                                      </p:cBhvr>
                                    </p:animEffect>
                                  </p:childTnLst>
                                </p:cTn>
                              </p:par>
                              <p:par>
                                <p:cTn id="136" presetID="41" presetClass="entr" presetSubtype="0" fill="hold" grpId="0" nodeType="withEffect">
                                  <p:stCondLst>
                                    <p:cond delay="0"/>
                                  </p:stCondLst>
                                  <p:iterate type="lt">
                                    <p:tmPct val="10000"/>
                                  </p:iterate>
                                  <p:childTnLst>
                                    <p:set>
                                      <p:cBhvr>
                                        <p:cTn id="137" dur="1" fill="hold">
                                          <p:stCondLst>
                                            <p:cond delay="0"/>
                                          </p:stCondLst>
                                        </p:cTn>
                                        <p:tgtEl>
                                          <p:spTgt spid="25"/>
                                        </p:tgtEl>
                                        <p:attrNameLst>
                                          <p:attrName>style.visibility</p:attrName>
                                        </p:attrNameLst>
                                      </p:cBhvr>
                                      <p:to>
                                        <p:strVal val="visible"/>
                                      </p:to>
                                    </p:set>
                                    <p:anim calcmode="lin" valueType="num">
                                      <p:cBhvr>
                                        <p:cTn id="13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39" dur="500" fill="hold"/>
                                        <p:tgtEl>
                                          <p:spTgt spid="25"/>
                                        </p:tgtEl>
                                        <p:attrNameLst>
                                          <p:attrName>ppt_y</p:attrName>
                                        </p:attrNameLst>
                                      </p:cBhvr>
                                      <p:tavLst>
                                        <p:tav tm="0">
                                          <p:val>
                                            <p:strVal val="#ppt_y"/>
                                          </p:val>
                                        </p:tav>
                                        <p:tav tm="100000">
                                          <p:val>
                                            <p:strVal val="#ppt_y"/>
                                          </p:val>
                                        </p:tav>
                                      </p:tavLst>
                                    </p:anim>
                                    <p:anim calcmode="lin" valueType="num">
                                      <p:cBhvr>
                                        <p:cTn id="14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42" dur="500" tmFilter="0,0; .5, 1; 1, 1"/>
                                        <p:tgtEl>
                                          <p:spTgt spid="25"/>
                                        </p:tgtEl>
                                      </p:cBhvr>
                                    </p:animEffect>
                                  </p:childTnLst>
                                </p:cTn>
                              </p:par>
                              <p:par>
                                <p:cTn id="143" presetID="41" presetClass="entr" presetSubtype="0" fill="hold" grpId="0" nodeType="withEffect">
                                  <p:stCondLst>
                                    <p:cond delay="0"/>
                                  </p:stCondLst>
                                  <p:iterate type="lt">
                                    <p:tmPct val="10000"/>
                                  </p:iterate>
                                  <p:childTnLst>
                                    <p:set>
                                      <p:cBhvr>
                                        <p:cTn id="144" dur="1" fill="hold">
                                          <p:stCondLst>
                                            <p:cond delay="0"/>
                                          </p:stCondLst>
                                        </p:cTn>
                                        <p:tgtEl>
                                          <p:spTgt spid="27"/>
                                        </p:tgtEl>
                                        <p:attrNameLst>
                                          <p:attrName>style.visibility</p:attrName>
                                        </p:attrNameLst>
                                      </p:cBhvr>
                                      <p:to>
                                        <p:strVal val="visible"/>
                                      </p:to>
                                    </p:set>
                                    <p:anim calcmode="lin" valueType="num">
                                      <p:cBhvr>
                                        <p:cTn id="14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6" dur="500" fill="hold"/>
                                        <p:tgtEl>
                                          <p:spTgt spid="27"/>
                                        </p:tgtEl>
                                        <p:attrNameLst>
                                          <p:attrName>ppt_y</p:attrName>
                                        </p:attrNameLst>
                                      </p:cBhvr>
                                      <p:tavLst>
                                        <p:tav tm="0">
                                          <p:val>
                                            <p:strVal val="#ppt_y"/>
                                          </p:val>
                                        </p:tav>
                                        <p:tav tm="100000">
                                          <p:val>
                                            <p:strVal val="#ppt_y"/>
                                          </p:val>
                                        </p:tav>
                                      </p:tavLst>
                                    </p:anim>
                                    <p:anim calcmode="lin" valueType="num">
                                      <p:cBhvr>
                                        <p:cTn id="14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48"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49" dur="500" tmFilter="0,0; .5, 1; 1, 1"/>
                                        <p:tgtEl>
                                          <p:spTgt spid="27"/>
                                        </p:tgtEl>
                                      </p:cBhvr>
                                    </p:animEffect>
                                  </p:childTnLst>
                                </p:cTn>
                              </p:par>
                              <p:par>
                                <p:cTn id="150" presetID="30" presetClass="entr" presetSubtype="0" fill="hold" grpId="0" nodeType="withEffect">
                                  <p:stCondLst>
                                    <p:cond delay="0"/>
                                  </p:stCondLst>
                                  <p:childTnLst>
                                    <p:set>
                                      <p:cBhvr>
                                        <p:cTn id="151" dur="1" fill="hold">
                                          <p:stCondLst>
                                            <p:cond delay="0"/>
                                          </p:stCondLst>
                                        </p:cTn>
                                        <p:tgtEl>
                                          <p:spTgt spid="43"/>
                                        </p:tgtEl>
                                        <p:attrNameLst>
                                          <p:attrName>style.visibility</p:attrName>
                                        </p:attrNameLst>
                                      </p:cBhvr>
                                      <p:to>
                                        <p:strVal val="visible"/>
                                      </p:to>
                                    </p:set>
                                    <p:animEffect transition="in" filter="fade">
                                      <p:cBhvr>
                                        <p:cTn id="152" dur="1200" decel="100000"/>
                                        <p:tgtEl>
                                          <p:spTgt spid="43"/>
                                        </p:tgtEl>
                                      </p:cBhvr>
                                    </p:animEffect>
                                    <p:anim calcmode="lin" valueType="num">
                                      <p:cBhvr>
                                        <p:cTn id="153" dur="1200" decel="100000" fill="hold"/>
                                        <p:tgtEl>
                                          <p:spTgt spid="43"/>
                                        </p:tgtEl>
                                        <p:attrNameLst>
                                          <p:attrName>style.rotation</p:attrName>
                                        </p:attrNameLst>
                                      </p:cBhvr>
                                      <p:tavLst>
                                        <p:tav tm="0">
                                          <p:val>
                                            <p:fltVal val="-90"/>
                                          </p:val>
                                        </p:tav>
                                        <p:tav tm="100000">
                                          <p:val>
                                            <p:fltVal val="0"/>
                                          </p:val>
                                        </p:tav>
                                      </p:tavLst>
                                    </p:anim>
                                    <p:anim calcmode="lin" valueType="num">
                                      <p:cBhvr>
                                        <p:cTn id="154" dur="1200" decel="100000" fill="hold"/>
                                        <p:tgtEl>
                                          <p:spTgt spid="43"/>
                                        </p:tgtEl>
                                        <p:attrNameLst>
                                          <p:attrName>ppt_x</p:attrName>
                                        </p:attrNameLst>
                                      </p:cBhvr>
                                      <p:tavLst>
                                        <p:tav tm="0">
                                          <p:val>
                                            <p:strVal val="#ppt_x+0.4"/>
                                          </p:val>
                                        </p:tav>
                                        <p:tav tm="100000">
                                          <p:val>
                                            <p:strVal val="#ppt_x-0.05"/>
                                          </p:val>
                                        </p:tav>
                                      </p:tavLst>
                                    </p:anim>
                                    <p:anim calcmode="lin" valueType="num">
                                      <p:cBhvr>
                                        <p:cTn id="155" dur="1200" decel="100000" fill="hold"/>
                                        <p:tgtEl>
                                          <p:spTgt spid="43"/>
                                        </p:tgtEl>
                                        <p:attrNameLst>
                                          <p:attrName>ppt_y</p:attrName>
                                        </p:attrNameLst>
                                      </p:cBhvr>
                                      <p:tavLst>
                                        <p:tav tm="0">
                                          <p:val>
                                            <p:strVal val="#ppt_y-0.4"/>
                                          </p:val>
                                        </p:tav>
                                        <p:tav tm="100000">
                                          <p:val>
                                            <p:strVal val="#ppt_y+0.1"/>
                                          </p:val>
                                        </p:tav>
                                      </p:tavLst>
                                    </p:anim>
                                    <p:anim calcmode="lin" valueType="num">
                                      <p:cBhvr>
                                        <p:cTn id="156" dur="300" accel="100000" fill="hold">
                                          <p:stCondLst>
                                            <p:cond delay="1200"/>
                                          </p:stCondLst>
                                        </p:cTn>
                                        <p:tgtEl>
                                          <p:spTgt spid="43"/>
                                        </p:tgtEl>
                                        <p:attrNameLst>
                                          <p:attrName>ppt_x</p:attrName>
                                        </p:attrNameLst>
                                      </p:cBhvr>
                                      <p:tavLst>
                                        <p:tav tm="0">
                                          <p:val>
                                            <p:strVal val="#ppt_x-0.05"/>
                                          </p:val>
                                        </p:tav>
                                        <p:tav tm="100000">
                                          <p:val>
                                            <p:strVal val="#ppt_x"/>
                                          </p:val>
                                        </p:tav>
                                      </p:tavLst>
                                    </p:anim>
                                    <p:anim calcmode="lin" valueType="num">
                                      <p:cBhvr>
                                        <p:cTn id="157" dur="300" accel="100000" fill="hold">
                                          <p:stCondLst>
                                            <p:cond delay="1200"/>
                                          </p:stCondLst>
                                        </p:cTn>
                                        <p:tgtEl>
                                          <p:spTgt spid="43"/>
                                        </p:tgtEl>
                                        <p:attrNameLst>
                                          <p:attrName>ppt_y</p:attrName>
                                        </p:attrNameLst>
                                      </p:cBhvr>
                                      <p:tavLst>
                                        <p:tav tm="0">
                                          <p:val>
                                            <p:strVal val="#ppt_y+0.1"/>
                                          </p:val>
                                        </p:tav>
                                        <p:tav tm="100000">
                                          <p:val>
                                            <p:strVal val="#ppt_y"/>
                                          </p:val>
                                        </p:tav>
                                      </p:tavLst>
                                    </p:anim>
                                  </p:childTnLst>
                                </p:cTn>
                              </p:par>
                              <p:par>
                                <p:cTn id="158" presetID="41" presetClass="entr" presetSubtype="0" fill="hold" grpId="0" nodeType="withEffect">
                                  <p:stCondLst>
                                    <p:cond delay="0"/>
                                  </p:stCondLst>
                                  <p:iterate type="lt">
                                    <p:tmPct val="10000"/>
                                  </p:iterate>
                                  <p:childTnLst>
                                    <p:set>
                                      <p:cBhvr>
                                        <p:cTn id="159" dur="1" fill="hold">
                                          <p:stCondLst>
                                            <p:cond delay="0"/>
                                          </p:stCondLst>
                                        </p:cTn>
                                        <p:tgtEl>
                                          <p:spTgt spid="44"/>
                                        </p:tgtEl>
                                        <p:attrNameLst>
                                          <p:attrName>style.visibility</p:attrName>
                                        </p:attrNameLst>
                                      </p:cBhvr>
                                      <p:to>
                                        <p:strVal val="visible"/>
                                      </p:to>
                                    </p:set>
                                    <p:anim calcmode="lin" valueType="num">
                                      <p:cBhvr>
                                        <p:cTn id="160"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61" dur="500" fill="hold"/>
                                        <p:tgtEl>
                                          <p:spTgt spid="44"/>
                                        </p:tgtEl>
                                        <p:attrNameLst>
                                          <p:attrName>ppt_y</p:attrName>
                                        </p:attrNameLst>
                                      </p:cBhvr>
                                      <p:tavLst>
                                        <p:tav tm="0">
                                          <p:val>
                                            <p:strVal val="#ppt_y"/>
                                          </p:val>
                                        </p:tav>
                                        <p:tav tm="100000">
                                          <p:val>
                                            <p:strVal val="#ppt_y"/>
                                          </p:val>
                                        </p:tav>
                                      </p:tavLst>
                                    </p:anim>
                                    <p:anim calcmode="lin" valueType="num">
                                      <p:cBhvr>
                                        <p:cTn id="162"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63"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64" dur="500" tmFilter="0,0; .5, 1; 1, 1"/>
                                        <p:tgtEl>
                                          <p:spTgt spid="44"/>
                                        </p:tgtEl>
                                      </p:cBhvr>
                                    </p:animEffect>
                                  </p:childTnLst>
                                </p:cTn>
                              </p:par>
                              <p:par>
                                <p:cTn id="165" presetID="41" presetClass="entr" presetSubtype="0" fill="hold" grpId="0" nodeType="withEffect">
                                  <p:stCondLst>
                                    <p:cond delay="0"/>
                                  </p:stCondLst>
                                  <p:iterate type="lt">
                                    <p:tmPct val="10000"/>
                                  </p:iterate>
                                  <p:childTnLst>
                                    <p:set>
                                      <p:cBhvr>
                                        <p:cTn id="166" dur="1" fill="hold">
                                          <p:stCondLst>
                                            <p:cond delay="0"/>
                                          </p:stCondLst>
                                        </p:cTn>
                                        <p:tgtEl>
                                          <p:spTgt spid="45"/>
                                        </p:tgtEl>
                                        <p:attrNameLst>
                                          <p:attrName>style.visibility</p:attrName>
                                        </p:attrNameLst>
                                      </p:cBhvr>
                                      <p:to>
                                        <p:strVal val="visible"/>
                                      </p:to>
                                    </p:set>
                                    <p:anim calcmode="lin" valueType="num">
                                      <p:cBhvr>
                                        <p:cTn id="16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68" dur="500" fill="hold"/>
                                        <p:tgtEl>
                                          <p:spTgt spid="45"/>
                                        </p:tgtEl>
                                        <p:attrNameLst>
                                          <p:attrName>ppt_y</p:attrName>
                                        </p:attrNameLst>
                                      </p:cBhvr>
                                      <p:tavLst>
                                        <p:tav tm="0">
                                          <p:val>
                                            <p:strVal val="#ppt_y"/>
                                          </p:val>
                                        </p:tav>
                                        <p:tav tm="100000">
                                          <p:val>
                                            <p:strVal val="#ppt_y"/>
                                          </p:val>
                                        </p:tav>
                                      </p:tavLst>
                                    </p:anim>
                                    <p:anim calcmode="lin" valueType="num">
                                      <p:cBhvr>
                                        <p:cTn id="16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7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71" dur="500" tmFilter="0,0; .5, 1; 1, 1"/>
                                        <p:tgtEl>
                                          <p:spTgt spid="45"/>
                                        </p:tgtEl>
                                      </p:cBhvr>
                                    </p:animEffect>
                                  </p:childTnLst>
                                </p:cTn>
                              </p:par>
                              <p:par>
                                <p:cTn id="172" presetID="41" presetClass="entr" presetSubtype="0" fill="hold" grpId="0" nodeType="withEffect">
                                  <p:stCondLst>
                                    <p:cond delay="0"/>
                                  </p:stCondLst>
                                  <p:iterate type="lt">
                                    <p:tmPct val="10000"/>
                                  </p:iterate>
                                  <p:childTnLst>
                                    <p:set>
                                      <p:cBhvr>
                                        <p:cTn id="173" dur="1" fill="hold">
                                          <p:stCondLst>
                                            <p:cond delay="0"/>
                                          </p:stCondLst>
                                        </p:cTn>
                                        <p:tgtEl>
                                          <p:spTgt spid="46"/>
                                        </p:tgtEl>
                                        <p:attrNameLst>
                                          <p:attrName>style.visibility</p:attrName>
                                        </p:attrNameLst>
                                      </p:cBhvr>
                                      <p:to>
                                        <p:strVal val="visible"/>
                                      </p:to>
                                    </p:set>
                                    <p:anim calcmode="lin" valueType="num">
                                      <p:cBhvr>
                                        <p:cTn id="17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75" dur="500" fill="hold"/>
                                        <p:tgtEl>
                                          <p:spTgt spid="46"/>
                                        </p:tgtEl>
                                        <p:attrNameLst>
                                          <p:attrName>ppt_y</p:attrName>
                                        </p:attrNameLst>
                                      </p:cBhvr>
                                      <p:tavLst>
                                        <p:tav tm="0">
                                          <p:val>
                                            <p:strVal val="#ppt_y"/>
                                          </p:val>
                                        </p:tav>
                                        <p:tav tm="100000">
                                          <p:val>
                                            <p:strVal val="#ppt_y"/>
                                          </p:val>
                                        </p:tav>
                                      </p:tavLst>
                                    </p:anim>
                                    <p:anim calcmode="lin" valueType="num">
                                      <p:cBhvr>
                                        <p:cTn id="17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7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8" dur="500" tmFilter="0,0; .5, 1; 1, 1"/>
                                        <p:tgtEl>
                                          <p:spTgt spid="46"/>
                                        </p:tgtEl>
                                      </p:cBhvr>
                                    </p:animEffect>
                                  </p:childTnLst>
                                </p:cTn>
                              </p:par>
                            </p:childTnLst>
                          </p:cTn>
                        </p:par>
                      </p:childTnLst>
                    </p:cTn>
                  </p:par>
                  <p:par>
                    <p:cTn id="179" fill="hold">
                      <p:stCondLst>
                        <p:cond delay="indefinite"/>
                      </p:stCondLst>
                      <p:childTnLst>
                        <p:par>
                          <p:cTn id="180" fill="hold">
                            <p:stCondLst>
                              <p:cond delay="0"/>
                            </p:stCondLst>
                            <p:childTnLst>
                              <p:par>
                                <p:cTn id="181" presetID="52" presetClass="entr" presetSubtype="0" fill="hold" grpId="0" nodeType="clickEffect">
                                  <p:stCondLst>
                                    <p:cond delay="0"/>
                                  </p:stCondLst>
                                  <p:childTnLst>
                                    <p:set>
                                      <p:cBhvr>
                                        <p:cTn id="182" dur="1" fill="hold">
                                          <p:stCondLst>
                                            <p:cond delay="0"/>
                                          </p:stCondLst>
                                        </p:cTn>
                                        <p:tgtEl>
                                          <p:spTgt spid="29"/>
                                        </p:tgtEl>
                                        <p:attrNameLst>
                                          <p:attrName>style.visibility</p:attrName>
                                        </p:attrNameLst>
                                      </p:cBhvr>
                                      <p:to>
                                        <p:strVal val="visible"/>
                                      </p:to>
                                    </p:set>
                                    <p:animScale>
                                      <p:cBhvr>
                                        <p:cTn id="183"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4" dur="1000" decel="50000" fill="hold">
                                          <p:stCondLst>
                                            <p:cond delay="0"/>
                                          </p:stCondLst>
                                        </p:cTn>
                                        <p:tgtEl>
                                          <p:spTgt spid="29"/>
                                        </p:tgtEl>
                                        <p:attrNameLst>
                                          <p:attrName>ppt_x</p:attrName>
                                          <p:attrName>ppt_y</p:attrName>
                                        </p:attrNameLst>
                                      </p:cBhvr>
                                    </p:animMotion>
                                    <p:animEffect transition="in" filter="fade">
                                      <p:cBhvr>
                                        <p:cTn id="185" dur="1000"/>
                                        <p:tgtEl>
                                          <p:spTgt spid="29"/>
                                        </p:tgtEl>
                                      </p:cBhvr>
                                    </p:animEffect>
                                  </p:childTnLst>
                                </p:cTn>
                              </p:par>
                            </p:childTnLst>
                          </p:cTn>
                        </p:par>
                      </p:childTnLst>
                    </p:cTn>
                  </p:par>
                  <p:par>
                    <p:cTn id="186" fill="hold">
                      <p:stCondLst>
                        <p:cond delay="indefinite"/>
                      </p:stCondLst>
                      <p:childTnLst>
                        <p:par>
                          <p:cTn id="187" fill="hold">
                            <p:stCondLst>
                              <p:cond delay="0"/>
                            </p:stCondLst>
                            <p:childTnLst>
                              <p:par>
                                <p:cTn id="188" presetID="52" presetClass="entr" presetSubtype="0" fill="hold" grpId="0" nodeType="clickEffect">
                                  <p:stCondLst>
                                    <p:cond delay="0"/>
                                  </p:stCondLst>
                                  <p:childTnLst>
                                    <p:set>
                                      <p:cBhvr>
                                        <p:cTn id="189" dur="1" fill="hold">
                                          <p:stCondLst>
                                            <p:cond delay="0"/>
                                          </p:stCondLst>
                                        </p:cTn>
                                        <p:tgtEl>
                                          <p:spTgt spid="30"/>
                                        </p:tgtEl>
                                        <p:attrNameLst>
                                          <p:attrName>style.visibility</p:attrName>
                                        </p:attrNameLst>
                                      </p:cBhvr>
                                      <p:to>
                                        <p:strVal val="visible"/>
                                      </p:to>
                                    </p:set>
                                    <p:animScale>
                                      <p:cBhvr>
                                        <p:cTn id="190"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1" dur="1000" decel="50000" fill="hold">
                                          <p:stCondLst>
                                            <p:cond delay="0"/>
                                          </p:stCondLst>
                                        </p:cTn>
                                        <p:tgtEl>
                                          <p:spTgt spid="30"/>
                                        </p:tgtEl>
                                        <p:attrNameLst>
                                          <p:attrName>ppt_x</p:attrName>
                                          <p:attrName>ppt_y</p:attrName>
                                        </p:attrNameLst>
                                      </p:cBhvr>
                                    </p:animMotion>
                                    <p:animEffect transition="in" filter="fade">
                                      <p:cBhvr>
                                        <p:cTn id="192" dur="1000"/>
                                        <p:tgtEl>
                                          <p:spTgt spid="30"/>
                                        </p:tgtEl>
                                      </p:cBhvr>
                                    </p:animEffect>
                                  </p:childTnLst>
                                </p:cTn>
                              </p:par>
                            </p:childTnLst>
                          </p:cTn>
                        </p:par>
                      </p:childTnLst>
                    </p:cTn>
                  </p:par>
                  <p:par>
                    <p:cTn id="193" fill="hold">
                      <p:stCondLst>
                        <p:cond delay="indefinite"/>
                      </p:stCondLst>
                      <p:childTnLst>
                        <p:par>
                          <p:cTn id="194" fill="hold">
                            <p:stCondLst>
                              <p:cond delay="0"/>
                            </p:stCondLst>
                            <p:childTnLst>
                              <p:par>
                                <p:cTn id="195" presetID="52" presetClass="entr" presetSubtype="0" fill="hold" grpId="0" nodeType="clickEffect">
                                  <p:stCondLst>
                                    <p:cond delay="0"/>
                                  </p:stCondLst>
                                  <p:childTnLst>
                                    <p:set>
                                      <p:cBhvr>
                                        <p:cTn id="196" dur="1" fill="hold">
                                          <p:stCondLst>
                                            <p:cond delay="0"/>
                                          </p:stCondLst>
                                        </p:cTn>
                                        <p:tgtEl>
                                          <p:spTgt spid="28"/>
                                        </p:tgtEl>
                                        <p:attrNameLst>
                                          <p:attrName>style.visibility</p:attrName>
                                        </p:attrNameLst>
                                      </p:cBhvr>
                                      <p:to>
                                        <p:strVal val="visible"/>
                                      </p:to>
                                    </p:set>
                                    <p:animScale>
                                      <p:cBhvr>
                                        <p:cTn id="19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8" dur="1000" decel="50000" fill="hold">
                                          <p:stCondLst>
                                            <p:cond delay="0"/>
                                          </p:stCondLst>
                                        </p:cTn>
                                        <p:tgtEl>
                                          <p:spTgt spid="28"/>
                                        </p:tgtEl>
                                        <p:attrNameLst>
                                          <p:attrName>ppt_x</p:attrName>
                                          <p:attrName>ppt_y</p:attrName>
                                        </p:attrNameLst>
                                      </p:cBhvr>
                                    </p:animMotion>
                                    <p:animEffect transition="in" filter="fade">
                                      <p:cBhvr>
                                        <p:cTn id="199" dur="1000"/>
                                        <p:tgtEl>
                                          <p:spTgt spid="28"/>
                                        </p:tgtEl>
                                      </p:cBhvr>
                                    </p:animEffect>
                                  </p:childTnLst>
                                </p:cTn>
                              </p:par>
                            </p:childTnLst>
                          </p:cTn>
                        </p:par>
                      </p:childTnLst>
                    </p:cTn>
                  </p:par>
                  <p:par>
                    <p:cTn id="200" fill="hold">
                      <p:stCondLst>
                        <p:cond delay="indefinite"/>
                      </p:stCondLst>
                      <p:childTnLst>
                        <p:par>
                          <p:cTn id="201" fill="hold">
                            <p:stCondLst>
                              <p:cond delay="0"/>
                            </p:stCondLst>
                            <p:childTnLst>
                              <p:par>
                                <p:cTn id="202" presetID="52" presetClass="entr" presetSubtype="0" fill="hold" grpId="0" nodeType="clickEffect">
                                  <p:stCondLst>
                                    <p:cond delay="0"/>
                                  </p:stCondLst>
                                  <p:childTnLst>
                                    <p:set>
                                      <p:cBhvr>
                                        <p:cTn id="203" dur="1" fill="hold">
                                          <p:stCondLst>
                                            <p:cond delay="0"/>
                                          </p:stCondLst>
                                        </p:cTn>
                                        <p:tgtEl>
                                          <p:spTgt spid="33"/>
                                        </p:tgtEl>
                                        <p:attrNameLst>
                                          <p:attrName>style.visibility</p:attrName>
                                        </p:attrNameLst>
                                      </p:cBhvr>
                                      <p:to>
                                        <p:strVal val="visible"/>
                                      </p:to>
                                    </p:set>
                                    <p:animScale>
                                      <p:cBhvr>
                                        <p:cTn id="204"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5" dur="1000" decel="50000" fill="hold">
                                          <p:stCondLst>
                                            <p:cond delay="0"/>
                                          </p:stCondLst>
                                        </p:cTn>
                                        <p:tgtEl>
                                          <p:spTgt spid="33"/>
                                        </p:tgtEl>
                                        <p:attrNameLst>
                                          <p:attrName>ppt_x</p:attrName>
                                          <p:attrName>ppt_y</p:attrName>
                                        </p:attrNameLst>
                                      </p:cBhvr>
                                    </p:animMotion>
                                    <p:animEffect transition="in" filter="fade">
                                      <p:cBhvr>
                                        <p:cTn id="206" dur="1000"/>
                                        <p:tgtEl>
                                          <p:spTgt spid="33"/>
                                        </p:tgtEl>
                                      </p:cBhvr>
                                    </p:animEffect>
                                  </p:childTnLst>
                                </p:cTn>
                              </p:par>
                            </p:childTnLst>
                          </p:cTn>
                        </p:par>
                      </p:childTnLst>
                    </p:cTn>
                  </p:par>
                  <p:par>
                    <p:cTn id="207" fill="hold">
                      <p:stCondLst>
                        <p:cond delay="indefinite"/>
                      </p:stCondLst>
                      <p:childTnLst>
                        <p:par>
                          <p:cTn id="208" fill="hold">
                            <p:stCondLst>
                              <p:cond delay="0"/>
                            </p:stCondLst>
                            <p:childTnLst>
                              <p:par>
                                <p:cTn id="209" presetID="52" presetClass="entr" presetSubtype="0" fill="hold" grpId="0" nodeType="clickEffect">
                                  <p:stCondLst>
                                    <p:cond delay="0"/>
                                  </p:stCondLst>
                                  <p:childTnLst>
                                    <p:set>
                                      <p:cBhvr>
                                        <p:cTn id="210" dur="1" fill="hold">
                                          <p:stCondLst>
                                            <p:cond delay="0"/>
                                          </p:stCondLst>
                                        </p:cTn>
                                        <p:tgtEl>
                                          <p:spTgt spid="32"/>
                                        </p:tgtEl>
                                        <p:attrNameLst>
                                          <p:attrName>style.visibility</p:attrName>
                                        </p:attrNameLst>
                                      </p:cBhvr>
                                      <p:to>
                                        <p:strVal val="visible"/>
                                      </p:to>
                                    </p:set>
                                    <p:animScale>
                                      <p:cBhvr>
                                        <p:cTn id="211"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2" dur="1000" decel="50000" fill="hold">
                                          <p:stCondLst>
                                            <p:cond delay="0"/>
                                          </p:stCondLst>
                                        </p:cTn>
                                        <p:tgtEl>
                                          <p:spTgt spid="32"/>
                                        </p:tgtEl>
                                        <p:attrNameLst>
                                          <p:attrName>ppt_x</p:attrName>
                                          <p:attrName>ppt_y</p:attrName>
                                        </p:attrNameLst>
                                      </p:cBhvr>
                                    </p:animMotion>
                                    <p:animEffect transition="in" filter="fade">
                                      <p:cBhvr>
                                        <p:cTn id="213" dur="1000"/>
                                        <p:tgtEl>
                                          <p:spTgt spid="32"/>
                                        </p:tgtEl>
                                      </p:cBhvr>
                                    </p:animEffect>
                                  </p:childTnLst>
                                </p:cTn>
                              </p:par>
                            </p:childTnLst>
                          </p:cTn>
                        </p:par>
                      </p:childTnLst>
                    </p:cTn>
                  </p:par>
                  <p:par>
                    <p:cTn id="214" fill="hold">
                      <p:stCondLst>
                        <p:cond delay="indefinite"/>
                      </p:stCondLst>
                      <p:childTnLst>
                        <p:par>
                          <p:cTn id="215" fill="hold">
                            <p:stCondLst>
                              <p:cond delay="0"/>
                            </p:stCondLst>
                            <p:childTnLst>
                              <p:par>
                                <p:cTn id="216" presetID="52" presetClass="entr" presetSubtype="0" fill="hold" grpId="0" nodeType="clickEffect">
                                  <p:stCondLst>
                                    <p:cond delay="0"/>
                                  </p:stCondLst>
                                  <p:childTnLst>
                                    <p:set>
                                      <p:cBhvr>
                                        <p:cTn id="217" dur="1" fill="hold">
                                          <p:stCondLst>
                                            <p:cond delay="0"/>
                                          </p:stCondLst>
                                        </p:cTn>
                                        <p:tgtEl>
                                          <p:spTgt spid="31"/>
                                        </p:tgtEl>
                                        <p:attrNameLst>
                                          <p:attrName>style.visibility</p:attrName>
                                        </p:attrNameLst>
                                      </p:cBhvr>
                                      <p:to>
                                        <p:strVal val="visible"/>
                                      </p:to>
                                    </p:set>
                                    <p:animScale>
                                      <p:cBhvr>
                                        <p:cTn id="218"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9" dur="1000" decel="50000" fill="hold">
                                          <p:stCondLst>
                                            <p:cond delay="0"/>
                                          </p:stCondLst>
                                        </p:cTn>
                                        <p:tgtEl>
                                          <p:spTgt spid="31"/>
                                        </p:tgtEl>
                                        <p:attrNameLst>
                                          <p:attrName>ppt_x</p:attrName>
                                          <p:attrName>ppt_y</p:attrName>
                                        </p:attrNameLst>
                                      </p:cBhvr>
                                    </p:animMotion>
                                    <p:animEffect transition="in" filter="fade">
                                      <p:cBhvr>
                                        <p:cTn id="220" dur="1000"/>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52"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Scale>
                                      <p:cBhvr>
                                        <p:cTn id="225"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6" dur="1000" decel="50000" fill="hold">
                                          <p:stCondLst>
                                            <p:cond delay="0"/>
                                          </p:stCondLst>
                                        </p:cTn>
                                        <p:tgtEl>
                                          <p:spTgt spid="34"/>
                                        </p:tgtEl>
                                        <p:attrNameLst>
                                          <p:attrName>ppt_x</p:attrName>
                                          <p:attrName>ppt_y</p:attrName>
                                        </p:attrNameLst>
                                      </p:cBhvr>
                                    </p:animMotion>
                                    <p:animEffect transition="in" filter="fade">
                                      <p:cBhvr>
                                        <p:cTn id="227" dur="1000"/>
                                        <p:tgtEl>
                                          <p:spTgt spid="34"/>
                                        </p:tgtEl>
                                      </p:cBhvr>
                                    </p:animEffect>
                                  </p:childTnLst>
                                </p:cTn>
                              </p:par>
                            </p:childTnLst>
                          </p:cTn>
                        </p:par>
                      </p:childTnLst>
                    </p:cTn>
                  </p:par>
                  <p:par>
                    <p:cTn id="228" fill="hold">
                      <p:stCondLst>
                        <p:cond delay="indefinite"/>
                      </p:stCondLst>
                      <p:childTnLst>
                        <p:par>
                          <p:cTn id="229" fill="hold">
                            <p:stCondLst>
                              <p:cond delay="0"/>
                            </p:stCondLst>
                            <p:childTnLst>
                              <p:par>
                                <p:cTn id="230" presetID="52" presetClass="entr" presetSubtype="0" fill="hold" grpId="0" nodeType="clickEffect">
                                  <p:stCondLst>
                                    <p:cond delay="0"/>
                                  </p:stCondLst>
                                  <p:childTnLst>
                                    <p:set>
                                      <p:cBhvr>
                                        <p:cTn id="231" dur="1" fill="hold">
                                          <p:stCondLst>
                                            <p:cond delay="0"/>
                                          </p:stCondLst>
                                        </p:cTn>
                                        <p:tgtEl>
                                          <p:spTgt spid="35"/>
                                        </p:tgtEl>
                                        <p:attrNameLst>
                                          <p:attrName>style.visibility</p:attrName>
                                        </p:attrNameLst>
                                      </p:cBhvr>
                                      <p:to>
                                        <p:strVal val="visible"/>
                                      </p:to>
                                    </p:set>
                                    <p:animScale>
                                      <p:cBhvr>
                                        <p:cTn id="232"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3" dur="1000" decel="50000" fill="hold">
                                          <p:stCondLst>
                                            <p:cond delay="0"/>
                                          </p:stCondLst>
                                        </p:cTn>
                                        <p:tgtEl>
                                          <p:spTgt spid="35"/>
                                        </p:tgtEl>
                                        <p:attrNameLst>
                                          <p:attrName>ppt_x</p:attrName>
                                          <p:attrName>ppt_y</p:attrName>
                                        </p:attrNameLst>
                                      </p:cBhvr>
                                    </p:animMotion>
                                    <p:animEffect transition="in" filter="fade">
                                      <p:cBhvr>
                                        <p:cTn id="234" dur="1000"/>
                                        <p:tgtEl>
                                          <p:spTgt spid="35"/>
                                        </p:tgtEl>
                                      </p:cBhvr>
                                    </p:animEffect>
                                  </p:childTnLst>
                                </p:cTn>
                              </p:par>
                            </p:childTnLst>
                          </p:cTn>
                        </p:par>
                      </p:childTnLst>
                    </p:cTn>
                  </p:par>
                  <p:par>
                    <p:cTn id="235" fill="hold">
                      <p:stCondLst>
                        <p:cond delay="indefinite"/>
                      </p:stCondLst>
                      <p:childTnLst>
                        <p:par>
                          <p:cTn id="236" fill="hold">
                            <p:stCondLst>
                              <p:cond delay="0"/>
                            </p:stCondLst>
                            <p:childTnLst>
                              <p:par>
                                <p:cTn id="237" presetID="52" presetClass="entr" presetSubtype="0" fill="hold" grpId="0" nodeType="clickEffect">
                                  <p:stCondLst>
                                    <p:cond delay="0"/>
                                  </p:stCondLst>
                                  <p:childTnLst>
                                    <p:set>
                                      <p:cBhvr>
                                        <p:cTn id="238" dur="1" fill="hold">
                                          <p:stCondLst>
                                            <p:cond delay="0"/>
                                          </p:stCondLst>
                                        </p:cTn>
                                        <p:tgtEl>
                                          <p:spTgt spid="42"/>
                                        </p:tgtEl>
                                        <p:attrNameLst>
                                          <p:attrName>style.visibility</p:attrName>
                                        </p:attrNameLst>
                                      </p:cBhvr>
                                      <p:to>
                                        <p:strVal val="visible"/>
                                      </p:to>
                                    </p:set>
                                    <p:animScale>
                                      <p:cBhvr>
                                        <p:cTn id="239"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0" dur="1000" decel="50000" fill="hold">
                                          <p:stCondLst>
                                            <p:cond delay="0"/>
                                          </p:stCondLst>
                                        </p:cTn>
                                        <p:tgtEl>
                                          <p:spTgt spid="42"/>
                                        </p:tgtEl>
                                        <p:attrNameLst>
                                          <p:attrName>ppt_x</p:attrName>
                                          <p:attrName>ppt_y</p:attrName>
                                        </p:attrNameLst>
                                      </p:cBhvr>
                                    </p:animMotion>
                                    <p:animEffect transition="in" filter="fade">
                                      <p:cBhvr>
                                        <p:cTn id="241" dur="1000"/>
                                        <p:tgtEl>
                                          <p:spTgt spid="42"/>
                                        </p:tgtEl>
                                      </p:cBhvr>
                                    </p:animEffect>
                                  </p:childTnLst>
                                </p:cTn>
                              </p:par>
                            </p:childTnLst>
                          </p:cTn>
                        </p:par>
                      </p:childTnLst>
                    </p:cTn>
                  </p:par>
                  <p:par>
                    <p:cTn id="242" fill="hold">
                      <p:stCondLst>
                        <p:cond delay="indefinite"/>
                      </p:stCondLst>
                      <p:childTnLst>
                        <p:par>
                          <p:cTn id="243" fill="hold">
                            <p:stCondLst>
                              <p:cond delay="0"/>
                            </p:stCondLst>
                            <p:childTnLst>
                              <p:par>
                                <p:cTn id="244" presetID="52" presetClass="entr" presetSubtype="0" fill="hold" grpId="0" nodeType="clickEffect">
                                  <p:stCondLst>
                                    <p:cond delay="0"/>
                                  </p:stCondLst>
                                  <p:childTnLst>
                                    <p:set>
                                      <p:cBhvr>
                                        <p:cTn id="245" dur="1" fill="hold">
                                          <p:stCondLst>
                                            <p:cond delay="0"/>
                                          </p:stCondLst>
                                        </p:cTn>
                                        <p:tgtEl>
                                          <p:spTgt spid="38"/>
                                        </p:tgtEl>
                                        <p:attrNameLst>
                                          <p:attrName>style.visibility</p:attrName>
                                        </p:attrNameLst>
                                      </p:cBhvr>
                                      <p:to>
                                        <p:strVal val="visible"/>
                                      </p:to>
                                    </p:set>
                                    <p:animScale>
                                      <p:cBhvr>
                                        <p:cTn id="246"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7" dur="1000" decel="50000" fill="hold">
                                          <p:stCondLst>
                                            <p:cond delay="0"/>
                                          </p:stCondLst>
                                        </p:cTn>
                                        <p:tgtEl>
                                          <p:spTgt spid="38"/>
                                        </p:tgtEl>
                                        <p:attrNameLst>
                                          <p:attrName>ppt_x</p:attrName>
                                          <p:attrName>ppt_y</p:attrName>
                                        </p:attrNameLst>
                                      </p:cBhvr>
                                    </p:animMotion>
                                    <p:animEffect transition="in" filter="fade">
                                      <p:cBhvr>
                                        <p:cTn id="248" dur="1000"/>
                                        <p:tgtEl>
                                          <p:spTgt spid="38"/>
                                        </p:tgtEl>
                                      </p:cBhvr>
                                    </p:animEffect>
                                  </p:childTnLst>
                                </p:cTn>
                              </p:par>
                            </p:childTnLst>
                          </p:cTn>
                        </p:par>
                      </p:childTnLst>
                    </p:cTn>
                  </p:par>
                  <p:par>
                    <p:cTn id="249" fill="hold">
                      <p:stCondLst>
                        <p:cond delay="indefinite"/>
                      </p:stCondLst>
                      <p:childTnLst>
                        <p:par>
                          <p:cTn id="250" fill="hold">
                            <p:stCondLst>
                              <p:cond delay="0"/>
                            </p:stCondLst>
                            <p:childTnLst>
                              <p:par>
                                <p:cTn id="251" presetID="52" presetClass="entr" presetSubtype="0" fill="hold" grpId="0" nodeType="clickEffect">
                                  <p:stCondLst>
                                    <p:cond delay="0"/>
                                  </p:stCondLst>
                                  <p:childTnLst>
                                    <p:set>
                                      <p:cBhvr>
                                        <p:cTn id="252" dur="1" fill="hold">
                                          <p:stCondLst>
                                            <p:cond delay="0"/>
                                          </p:stCondLst>
                                        </p:cTn>
                                        <p:tgtEl>
                                          <p:spTgt spid="37"/>
                                        </p:tgtEl>
                                        <p:attrNameLst>
                                          <p:attrName>style.visibility</p:attrName>
                                        </p:attrNameLst>
                                      </p:cBhvr>
                                      <p:to>
                                        <p:strVal val="visible"/>
                                      </p:to>
                                    </p:set>
                                    <p:animScale>
                                      <p:cBhvr>
                                        <p:cTn id="253"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4" dur="1000" decel="50000" fill="hold">
                                          <p:stCondLst>
                                            <p:cond delay="0"/>
                                          </p:stCondLst>
                                        </p:cTn>
                                        <p:tgtEl>
                                          <p:spTgt spid="37"/>
                                        </p:tgtEl>
                                        <p:attrNameLst>
                                          <p:attrName>ppt_x</p:attrName>
                                          <p:attrName>ppt_y</p:attrName>
                                        </p:attrNameLst>
                                      </p:cBhvr>
                                    </p:animMotion>
                                    <p:animEffect transition="in" filter="fade">
                                      <p:cBhvr>
                                        <p:cTn id="255" dur="1000"/>
                                        <p:tgtEl>
                                          <p:spTgt spid="37"/>
                                        </p:tgtEl>
                                      </p:cBhvr>
                                    </p:animEffect>
                                  </p:childTnLst>
                                </p:cTn>
                              </p:par>
                            </p:childTnLst>
                          </p:cTn>
                        </p:par>
                      </p:childTnLst>
                    </p:cTn>
                  </p:par>
                  <p:par>
                    <p:cTn id="256" fill="hold">
                      <p:stCondLst>
                        <p:cond delay="indefinite"/>
                      </p:stCondLst>
                      <p:childTnLst>
                        <p:par>
                          <p:cTn id="257" fill="hold">
                            <p:stCondLst>
                              <p:cond delay="0"/>
                            </p:stCondLst>
                            <p:childTnLst>
                              <p:par>
                                <p:cTn id="258" presetID="52" presetClass="entr" presetSubtype="0" fill="hold" grpId="0" nodeType="clickEffect">
                                  <p:stCondLst>
                                    <p:cond delay="0"/>
                                  </p:stCondLst>
                                  <p:childTnLst>
                                    <p:set>
                                      <p:cBhvr>
                                        <p:cTn id="259" dur="1" fill="hold">
                                          <p:stCondLst>
                                            <p:cond delay="0"/>
                                          </p:stCondLst>
                                        </p:cTn>
                                        <p:tgtEl>
                                          <p:spTgt spid="36"/>
                                        </p:tgtEl>
                                        <p:attrNameLst>
                                          <p:attrName>style.visibility</p:attrName>
                                        </p:attrNameLst>
                                      </p:cBhvr>
                                      <p:to>
                                        <p:strVal val="visible"/>
                                      </p:to>
                                    </p:set>
                                    <p:animScale>
                                      <p:cBhvr>
                                        <p:cTn id="260"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1" dur="1000" decel="50000" fill="hold">
                                          <p:stCondLst>
                                            <p:cond delay="0"/>
                                          </p:stCondLst>
                                        </p:cTn>
                                        <p:tgtEl>
                                          <p:spTgt spid="36"/>
                                        </p:tgtEl>
                                        <p:attrNameLst>
                                          <p:attrName>ppt_x</p:attrName>
                                          <p:attrName>ppt_y</p:attrName>
                                        </p:attrNameLst>
                                      </p:cBhvr>
                                    </p:animMotion>
                                    <p:animEffect transition="in" filter="fade">
                                      <p:cBhvr>
                                        <p:cTn id="262" dur="1000"/>
                                        <p:tgtEl>
                                          <p:spTgt spid="36"/>
                                        </p:tgtEl>
                                      </p:cBhvr>
                                    </p:animEffect>
                                  </p:childTnLst>
                                </p:cTn>
                              </p:par>
                            </p:childTnLst>
                          </p:cTn>
                        </p:par>
                      </p:childTnLst>
                    </p:cTn>
                  </p:par>
                  <p:par>
                    <p:cTn id="263" fill="hold">
                      <p:stCondLst>
                        <p:cond delay="indefinite"/>
                      </p:stCondLst>
                      <p:childTnLst>
                        <p:par>
                          <p:cTn id="264" fill="hold">
                            <p:stCondLst>
                              <p:cond delay="0"/>
                            </p:stCondLst>
                            <p:childTnLst>
                              <p:par>
                                <p:cTn id="265" presetID="52" presetClass="entr" presetSubtype="0" fill="hold" grpId="0" nodeType="clickEffect">
                                  <p:stCondLst>
                                    <p:cond delay="0"/>
                                  </p:stCondLst>
                                  <p:childTnLst>
                                    <p:set>
                                      <p:cBhvr>
                                        <p:cTn id="266" dur="1" fill="hold">
                                          <p:stCondLst>
                                            <p:cond delay="0"/>
                                          </p:stCondLst>
                                        </p:cTn>
                                        <p:tgtEl>
                                          <p:spTgt spid="39"/>
                                        </p:tgtEl>
                                        <p:attrNameLst>
                                          <p:attrName>style.visibility</p:attrName>
                                        </p:attrNameLst>
                                      </p:cBhvr>
                                      <p:to>
                                        <p:strVal val="visible"/>
                                      </p:to>
                                    </p:set>
                                    <p:animScale>
                                      <p:cBhvr>
                                        <p:cTn id="267"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8" dur="1000" decel="50000" fill="hold">
                                          <p:stCondLst>
                                            <p:cond delay="0"/>
                                          </p:stCondLst>
                                        </p:cTn>
                                        <p:tgtEl>
                                          <p:spTgt spid="39"/>
                                        </p:tgtEl>
                                        <p:attrNameLst>
                                          <p:attrName>ppt_x</p:attrName>
                                          <p:attrName>ppt_y</p:attrName>
                                        </p:attrNameLst>
                                      </p:cBhvr>
                                    </p:animMotion>
                                    <p:animEffect transition="in" filter="fade">
                                      <p:cBhvr>
                                        <p:cTn id="269" dur="1000"/>
                                        <p:tgtEl>
                                          <p:spTgt spid="39"/>
                                        </p:tgtEl>
                                      </p:cBhvr>
                                    </p:animEffect>
                                  </p:childTnLst>
                                </p:cTn>
                              </p:par>
                            </p:childTnLst>
                          </p:cTn>
                        </p:par>
                      </p:childTnLst>
                    </p:cTn>
                  </p:par>
                  <p:par>
                    <p:cTn id="270" fill="hold">
                      <p:stCondLst>
                        <p:cond delay="indefinite"/>
                      </p:stCondLst>
                      <p:childTnLst>
                        <p:par>
                          <p:cTn id="271" fill="hold">
                            <p:stCondLst>
                              <p:cond delay="0"/>
                            </p:stCondLst>
                            <p:childTnLst>
                              <p:par>
                                <p:cTn id="272" presetID="52" presetClass="entr" presetSubtype="0" fill="hold" grpId="0" nodeType="clickEffect">
                                  <p:stCondLst>
                                    <p:cond delay="0"/>
                                  </p:stCondLst>
                                  <p:childTnLst>
                                    <p:set>
                                      <p:cBhvr>
                                        <p:cTn id="273" dur="1" fill="hold">
                                          <p:stCondLst>
                                            <p:cond delay="0"/>
                                          </p:stCondLst>
                                        </p:cTn>
                                        <p:tgtEl>
                                          <p:spTgt spid="40"/>
                                        </p:tgtEl>
                                        <p:attrNameLst>
                                          <p:attrName>style.visibility</p:attrName>
                                        </p:attrNameLst>
                                      </p:cBhvr>
                                      <p:to>
                                        <p:strVal val="visible"/>
                                      </p:to>
                                    </p:set>
                                    <p:animScale>
                                      <p:cBhvr>
                                        <p:cTn id="274"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5" dur="1000" decel="50000" fill="hold">
                                          <p:stCondLst>
                                            <p:cond delay="0"/>
                                          </p:stCondLst>
                                        </p:cTn>
                                        <p:tgtEl>
                                          <p:spTgt spid="40"/>
                                        </p:tgtEl>
                                        <p:attrNameLst>
                                          <p:attrName>ppt_x</p:attrName>
                                          <p:attrName>ppt_y</p:attrName>
                                        </p:attrNameLst>
                                      </p:cBhvr>
                                    </p:animMotion>
                                    <p:animEffect transition="in" filter="fade">
                                      <p:cBhvr>
                                        <p:cTn id="276" dur="1000"/>
                                        <p:tgtEl>
                                          <p:spTgt spid="40"/>
                                        </p:tgtEl>
                                      </p:cBhvr>
                                    </p:animEffect>
                                  </p:childTnLst>
                                </p:cTn>
                              </p:par>
                            </p:childTnLst>
                          </p:cTn>
                        </p:par>
                      </p:childTnLst>
                    </p:cTn>
                  </p:par>
                  <p:par>
                    <p:cTn id="277" fill="hold">
                      <p:stCondLst>
                        <p:cond delay="indefinite"/>
                      </p:stCondLst>
                      <p:childTnLst>
                        <p:par>
                          <p:cTn id="278" fill="hold">
                            <p:stCondLst>
                              <p:cond delay="0"/>
                            </p:stCondLst>
                            <p:childTnLst>
                              <p:par>
                                <p:cTn id="279" presetID="52" presetClass="entr" presetSubtype="0" fill="hold" grpId="0" nodeType="clickEffect">
                                  <p:stCondLst>
                                    <p:cond delay="0"/>
                                  </p:stCondLst>
                                  <p:childTnLst>
                                    <p:set>
                                      <p:cBhvr>
                                        <p:cTn id="280" dur="1" fill="hold">
                                          <p:stCondLst>
                                            <p:cond delay="0"/>
                                          </p:stCondLst>
                                        </p:cTn>
                                        <p:tgtEl>
                                          <p:spTgt spid="41"/>
                                        </p:tgtEl>
                                        <p:attrNameLst>
                                          <p:attrName>style.visibility</p:attrName>
                                        </p:attrNameLst>
                                      </p:cBhvr>
                                      <p:to>
                                        <p:strVal val="visible"/>
                                      </p:to>
                                    </p:set>
                                    <p:animScale>
                                      <p:cBhvr>
                                        <p:cTn id="281"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2" dur="1000" decel="50000" fill="hold">
                                          <p:stCondLst>
                                            <p:cond delay="0"/>
                                          </p:stCondLst>
                                        </p:cTn>
                                        <p:tgtEl>
                                          <p:spTgt spid="41"/>
                                        </p:tgtEl>
                                        <p:attrNameLst>
                                          <p:attrName>ppt_x</p:attrName>
                                          <p:attrName>ppt_y</p:attrName>
                                        </p:attrNameLst>
                                      </p:cBhvr>
                                    </p:animMotion>
                                    <p:animEffect transition="in" filter="fade">
                                      <p:cBhvr>
                                        <p:cTn id="283" dur="1000"/>
                                        <p:tgtEl>
                                          <p:spTgt spid="41"/>
                                        </p:tgtEl>
                                      </p:cBhvr>
                                    </p:animEffect>
                                  </p:childTnLst>
                                </p:cTn>
                              </p:par>
                            </p:childTnLst>
                          </p:cTn>
                        </p:par>
                      </p:childTnLst>
                    </p:cTn>
                  </p:par>
                  <p:par>
                    <p:cTn id="284" fill="hold">
                      <p:stCondLst>
                        <p:cond delay="indefinite"/>
                      </p:stCondLst>
                      <p:childTnLst>
                        <p:par>
                          <p:cTn id="285" fill="hold">
                            <p:stCondLst>
                              <p:cond delay="0"/>
                            </p:stCondLst>
                            <p:childTnLst>
                              <p:par>
                                <p:cTn id="286" presetID="52" presetClass="entr" presetSubtype="0" fill="hold" grpId="0" nodeType="clickEffect">
                                  <p:stCondLst>
                                    <p:cond delay="0"/>
                                  </p:stCondLst>
                                  <p:childTnLst>
                                    <p:set>
                                      <p:cBhvr>
                                        <p:cTn id="287" dur="1" fill="hold">
                                          <p:stCondLst>
                                            <p:cond delay="0"/>
                                          </p:stCondLst>
                                        </p:cTn>
                                        <p:tgtEl>
                                          <p:spTgt spid="48"/>
                                        </p:tgtEl>
                                        <p:attrNameLst>
                                          <p:attrName>style.visibility</p:attrName>
                                        </p:attrNameLst>
                                      </p:cBhvr>
                                      <p:to>
                                        <p:strVal val="visible"/>
                                      </p:to>
                                    </p:set>
                                    <p:animScale>
                                      <p:cBhvr>
                                        <p:cTn id="288"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9" dur="1000" decel="50000" fill="hold">
                                          <p:stCondLst>
                                            <p:cond delay="0"/>
                                          </p:stCondLst>
                                        </p:cTn>
                                        <p:tgtEl>
                                          <p:spTgt spid="48"/>
                                        </p:tgtEl>
                                        <p:attrNameLst>
                                          <p:attrName>ppt_x</p:attrName>
                                          <p:attrName>ppt_y</p:attrName>
                                        </p:attrNameLst>
                                      </p:cBhvr>
                                    </p:animMotion>
                                    <p:animEffect transition="in" filter="fade">
                                      <p:cBhvr>
                                        <p:cTn id="290" dur="1000"/>
                                        <p:tgtEl>
                                          <p:spTgt spid="48"/>
                                        </p:tgtEl>
                                      </p:cBhvr>
                                    </p:animEffect>
                                  </p:childTnLst>
                                </p:cTn>
                              </p:par>
                            </p:childTnLst>
                          </p:cTn>
                        </p:par>
                      </p:childTnLst>
                    </p:cTn>
                  </p:par>
                  <p:par>
                    <p:cTn id="291" fill="hold">
                      <p:stCondLst>
                        <p:cond delay="indefinite"/>
                      </p:stCondLst>
                      <p:childTnLst>
                        <p:par>
                          <p:cTn id="292" fill="hold">
                            <p:stCondLst>
                              <p:cond delay="0"/>
                            </p:stCondLst>
                            <p:childTnLst>
                              <p:par>
                                <p:cTn id="293" presetID="52" presetClass="entr" presetSubtype="0" fill="hold" grpId="0" nodeType="clickEffect">
                                  <p:stCondLst>
                                    <p:cond delay="0"/>
                                  </p:stCondLst>
                                  <p:childTnLst>
                                    <p:set>
                                      <p:cBhvr>
                                        <p:cTn id="294" dur="1" fill="hold">
                                          <p:stCondLst>
                                            <p:cond delay="0"/>
                                          </p:stCondLst>
                                        </p:cTn>
                                        <p:tgtEl>
                                          <p:spTgt spid="49"/>
                                        </p:tgtEl>
                                        <p:attrNameLst>
                                          <p:attrName>style.visibility</p:attrName>
                                        </p:attrNameLst>
                                      </p:cBhvr>
                                      <p:to>
                                        <p:strVal val="visible"/>
                                      </p:to>
                                    </p:set>
                                    <p:animScale>
                                      <p:cBhvr>
                                        <p:cTn id="295"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6" dur="1000" decel="50000" fill="hold">
                                          <p:stCondLst>
                                            <p:cond delay="0"/>
                                          </p:stCondLst>
                                        </p:cTn>
                                        <p:tgtEl>
                                          <p:spTgt spid="49"/>
                                        </p:tgtEl>
                                        <p:attrNameLst>
                                          <p:attrName>ppt_x</p:attrName>
                                          <p:attrName>ppt_y</p:attrName>
                                        </p:attrNameLst>
                                      </p:cBhvr>
                                    </p:animMotion>
                                    <p:animEffect transition="in" filter="fade">
                                      <p:cBhvr>
                                        <p:cTn id="297" dur="1000"/>
                                        <p:tgtEl>
                                          <p:spTgt spid="49"/>
                                        </p:tgtEl>
                                      </p:cBhvr>
                                    </p:animEffect>
                                  </p:childTnLst>
                                </p:cTn>
                              </p:par>
                            </p:childTnLst>
                          </p:cTn>
                        </p:par>
                      </p:childTnLst>
                    </p:cTn>
                  </p:par>
                  <p:par>
                    <p:cTn id="298" fill="hold">
                      <p:stCondLst>
                        <p:cond delay="indefinite"/>
                      </p:stCondLst>
                      <p:childTnLst>
                        <p:par>
                          <p:cTn id="299" fill="hold">
                            <p:stCondLst>
                              <p:cond delay="0"/>
                            </p:stCondLst>
                            <p:childTnLst>
                              <p:par>
                                <p:cTn id="300" presetID="52" presetClass="entr" presetSubtype="0" fill="hold" grpId="0" nodeType="clickEffect">
                                  <p:stCondLst>
                                    <p:cond delay="0"/>
                                  </p:stCondLst>
                                  <p:childTnLst>
                                    <p:set>
                                      <p:cBhvr>
                                        <p:cTn id="301" dur="1" fill="hold">
                                          <p:stCondLst>
                                            <p:cond delay="0"/>
                                          </p:stCondLst>
                                        </p:cTn>
                                        <p:tgtEl>
                                          <p:spTgt spid="47"/>
                                        </p:tgtEl>
                                        <p:attrNameLst>
                                          <p:attrName>style.visibility</p:attrName>
                                        </p:attrNameLst>
                                      </p:cBhvr>
                                      <p:to>
                                        <p:strVal val="visible"/>
                                      </p:to>
                                    </p:set>
                                    <p:animScale>
                                      <p:cBhvr>
                                        <p:cTn id="302"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3" dur="1000" decel="50000" fill="hold">
                                          <p:stCondLst>
                                            <p:cond delay="0"/>
                                          </p:stCondLst>
                                        </p:cTn>
                                        <p:tgtEl>
                                          <p:spTgt spid="47"/>
                                        </p:tgtEl>
                                        <p:attrNameLst>
                                          <p:attrName>ppt_x</p:attrName>
                                          <p:attrName>ppt_y</p:attrName>
                                        </p:attrNameLst>
                                      </p:cBhvr>
                                    </p:animMotion>
                                    <p:animEffect transition="in" filter="fade">
                                      <p:cBhvr>
                                        <p:cTn id="304"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uiExpand="1" animBg="1"/>
      <p:bldP spid="44" grpId="0" animBg="1"/>
      <p:bldP spid="45" grpId="0" animBg="1"/>
      <p:bldP spid="46" grpId="0" animBg="1"/>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562712"/>
            <a:ext cx="3200400" cy="307777"/>
          </a:xfrm>
          <a:prstGeom prst="rect">
            <a:avLst/>
          </a:prstGeom>
          <a:noFill/>
        </p:spPr>
        <p:txBody>
          <a:bodyPr wrap="square" rtlCol="0">
            <a:spAutoFit/>
          </a:bodyPr>
          <a:lstStyle/>
          <a:p>
            <a:endParaRPr lang="en-US" dirty="0"/>
          </a:p>
        </p:txBody>
      </p:sp>
      <p:sp>
        <p:nvSpPr>
          <p:cNvPr id="6" name="Rounded Rectangular Callout 5"/>
          <p:cNvSpPr/>
          <p:nvPr/>
        </p:nvSpPr>
        <p:spPr>
          <a:xfrm>
            <a:off x="10531366" y="1777612"/>
            <a:ext cx="2837793" cy="814666"/>
          </a:xfrm>
          <a:prstGeom prst="wedgeRoundRectCallout">
            <a:avLst/>
          </a:prstGeom>
          <a:solidFill>
            <a:schemeClr val="accent5">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ولد</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7" name="Rounded Rectangle 6"/>
          <p:cNvSpPr/>
          <p:nvPr/>
        </p:nvSpPr>
        <p:spPr>
          <a:xfrm>
            <a:off x="469175" y="381000"/>
            <a:ext cx="12899984" cy="1063735"/>
          </a:xfrm>
          <a:prstGeom prst="roundRect">
            <a:avLst/>
          </a:prstGeom>
          <a:solidFill>
            <a:schemeClr val="accent4">
              <a:lumMod val="20000"/>
              <a:lumOff val="80000"/>
            </a:schemeClr>
          </a:solidFill>
          <a:ln w="76200">
            <a:solidFill>
              <a:srgbClr val="002060"/>
            </a:solidFill>
          </a:ln>
          <a:effectLst>
            <a:glow rad="101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p>
        </p:txBody>
      </p:sp>
      <p:sp>
        <p:nvSpPr>
          <p:cNvPr id="15" name="Rounded Rectangular Callout 14"/>
          <p:cNvSpPr/>
          <p:nvPr/>
        </p:nvSpPr>
        <p:spPr>
          <a:xfrm>
            <a:off x="7246878" y="1803884"/>
            <a:ext cx="2837793" cy="814666"/>
          </a:xfrm>
          <a:prstGeom prst="wedgeRoundRectCallout">
            <a:avLst/>
          </a:prstGeom>
          <a:solidFill>
            <a:schemeClr val="accent5">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لقب</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6" name="Rounded Rectangular Callout 15"/>
          <p:cNvSpPr/>
          <p:nvPr/>
        </p:nvSpPr>
        <p:spPr>
          <a:xfrm>
            <a:off x="3904586" y="1803884"/>
            <a:ext cx="2837793" cy="814666"/>
          </a:xfrm>
          <a:prstGeom prst="wedgeRoundRectCallout">
            <a:avLst/>
          </a:prstGeom>
          <a:solidFill>
            <a:schemeClr val="accent5">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نشأ</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7" name="Rounded Rectangular Callout 16"/>
          <p:cNvSpPr/>
          <p:nvPr/>
        </p:nvSpPr>
        <p:spPr>
          <a:xfrm>
            <a:off x="620098" y="1830156"/>
            <a:ext cx="2837793" cy="814666"/>
          </a:xfrm>
          <a:prstGeom prst="wedgeRoundRectCallout">
            <a:avLst/>
          </a:prstGeom>
          <a:solidFill>
            <a:schemeClr val="accent5">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صالحة</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8" name="Rectangle 17"/>
          <p:cNvSpPr/>
          <p:nvPr/>
        </p:nvSpPr>
        <p:spPr>
          <a:xfrm>
            <a:off x="1229714" y="423038"/>
            <a:ext cx="11571889" cy="923330"/>
          </a:xfrm>
          <a:prstGeom prst="rect">
            <a:avLst/>
          </a:prstGeom>
          <a:noFill/>
        </p:spPr>
        <p:txBody>
          <a:bodyPr wrap="square" lIns="91440" tIns="45720" rIns="91440" bIns="45720">
            <a:spAutoFit/>
          </a:bodyPr>
          <a:lstStyle/>
          <a:p>
            <a:pPr algn="ctr" rtl="1"/>
            <a:r>
              <a:rPr lang="ar-M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اقرأ الأفعال والكلمات وقارن مع الصور ثم حققها في التالية</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366" y="3221466"/>
            <a:ext cx="2902056" cy="3997077"/>
          </a:xfrm>
          <a:prstGeom prst="round2DiagRect">
            <a:avLst>
              <a:gd name="adj1" fmla="val 16667"/>
              <a:gd name="adj2" fmla="val 0"/>
            </a:avLst>
          </a:prstGeom>
          <a:ln w="57150" cap="sq">
            <a:solidFill>
              <a:srgbClr val="00B0F0"/>
            </a:solidFill>
            <a:miter lim="800000"/>
          </a:ln>
          <a:effectLst>
            <a:glow rad="101600">
              <a:schemeClr val="accent3">
                <a:satMod val="175000"/>
                <a:alpha val="40000"/>
              </a:schemeClr>
            </a:glow>
            <a:outerShdw blurRad="254000" algn="tl" rotWithShape="0">
              <a:srgbClr val="000000">
                <a:alpha val="43000"/>
              </a:srgbClr>
            </a:outerShd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097" y="3221466"/>
            <a:ext cx="2995759" cy="3997077"/>
          </a:xfrm>
          <a:prstGeom prst="round2DiagRect">
            <a:avLst>
              <a:gd name="adj1" fmla="val 16667"/>
              <a:gd name="adj2" fmla="val 0"/>
            </a:avLst>
          </a:prstGeom>
          <a:ln w="57150" cap="sq">
            <a:solidFill>
              <a:srgbClr val="00B0F0"/>
            </a:solidFill>
            <a:miter lim="800000"/>
          </a:ln>
          <a:effectLst>
            <a:glow rad="101600">
              <a:schemeClr val="accent3">
                <a:satMod val="175000"/>
                <a:alpha val="40000"/>
              </a:schemeClr>
            </a:glow>
            <a:outerShdw blurRad="254000" algn="tl" rotWithShape="0">
              <a:srgbClr val="000000">
                <a:alpha val="43000"/>
              </a:srgbClr>
            </a:outerShdw>
          </a:effectLst>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515" y="3221466"/>
            <a:ext cx="3003376" cy="3997077"/>
          </a:xfrm>
          <a:prstGeom prst="round2DiagRect">
            <a:avLst>
              <a:gd name="adj1" fmla="val 16667"/>
              <a:gd name="adj2" fmla="val 0"/>
            </a:avLst>
          </a:prstGeom>
          <a:ln w="57150" cap="sq">
            <a:solidFill>
              <a:srgbClr val="00B0F0"/>
            </a:solidFill>
            <a:miter lim="800000"/>
          </a:ln>
          <a:effectLst>
            <a:glow rad="101600">
              <a:schemeClr val="accent3">
                <a:satMod val="175000"/>
                <a:alpha val="40000"/>
              </a:schemeClr>
            </a:glow>
            <a:outerShdw blurRad="254000" algn="tl" rotWithShape="0">
              <a:srgbClr val="000000">
                <a:alpha val="43000"/>
              </a:srgbClr>
            </a:outerShdw>
          </a:effectLst>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6878" y="3206620"/>
            <a:ext cx="2897890" cy="4011923"/>
          </a:xfrm>
          <a:prstGeom prst="round2DiagRect">
            <a:avLst>
              <a:gd name="adj1" fmla="val 16667"/>
              <a:gd name="adj2" fmla="val 0"/>
            </a:avLst>
          </a:prstGeom>
          <a:ln w="57150" cap="sq">
            <a:solidFill>
              <a:srgbClr val="00B0F0"/>
            </a:solidFill>
            <a:miter lim="800000"/>
          </a:ln>
          <a:effectLst>
            <a:glow rad="101600">
              <a:schemeClr val="accent3">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429458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par>
                                <p:cTn id="14" presetID="3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32"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amond(out)">
                                      <p:cBhvr>
                                        <p:cTn id="24" dur="2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heel(1)">
                                      <p:cBhvr>
                                        <p:cTn id="37" dur="2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90"/>
                                          </p:val>
                                        </p:tav>
                                        <p:tav tm="100000">
                                          <p:val>
                                            <p:fltVal val="0"/>
                                          </p:val>
                                        </p:tav>
                                      </p:tavLst>
                                    </p:anim>
                                    <p:animEffect transition="in" filter="fade">
                                      <p:cBhvr>
                                        <p:cTn id="45" dur="1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edge">
                                      <p:cBhvr>
                                        <p:cTn id="50" dur="20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randombar(horizontal)">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المفرد المذكر للغائب</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6" name="Rectangle 5"/>
          <p:cNvSpPr/>
          <p:nvPr/>
        </p:nvSpPr>
        <p:spPr>
          <a:xfrm>
            <a:off x="8166206" y="2429575"/>
            <a:ext cx="2943228" cy="1219200"/>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الفعل </a:t>
            </a: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الماضي </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المثبت المعروف</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7" name="Rounded Rectangular Callout 6"/>
          <p:cNvSpPr/>
          <p:nvPr/>
        </p:nvSpPr>
        <p:spPr>
          <a:xfrm>
            <a:off x="11298841" y="1481961"/>
            <a:ext cx="2258021" cy="650240"/>
          </a:xfrm>
          <a:prstGeom prst="wedgeRoundRectCallout">
            <a:avLst/>
          </a:prstGeom>
          <a:solidFill>
            <a:schemeClr val="accent6">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الصيغة</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8" name="Rounded Rectangular Callout 7"/>
          <p:cNvSpPr/>
          <p:nvPr/>
        </p:nvSpPr>
        <p:spPr>
          <a:xfrm>
            <a:off x="8166206" y="1495508"/>
            <a:ext cx="2943228" cy="650240"/>
          </a:xfrm>
          <a:prstGeom prst="wedgeRoundRectCallout">
            <a:avLst/>
          </a:prstGeom>
          <a:solidFill>
            <a:schemeClr val="accent1">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البحث</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2" name="Rectangle 11"/>
          <p:cNvSpPr/>
          <p:nvPr/>
        </p:nvSpPr>
        <p:spPr>
          <a:xfrm>
            <a:off x="6470268" y="2456668"/>
            <a:ext cx="1493090" cy="1192107"/>
          </a:xfrm>
          <a:prstGeom prst="rect">
            <a:avLst/>
          </a:prstGeom>
          <a:solidFill>
            <a:schemeClr val="accent4">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ضرب</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3" name="Rectangle 12"/>
          <p:cNvSpPr/>
          <p:nvPr/>
        </p:nvSpPr>
        <p:spPr>
          <a:xfrm>
            <a:off x="4795945" y="2456668"/>
            <a:ext cx="1469405" cy="1192107"/>
          </a:xfrm>
          <a:prstGeom prst="rect">
            <a:avLst/>
          </a:prstGeom>
          <a:solidFill>
            <a:schemeClr val="bg1">
              <a:lumMod val="9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الولادة</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4" name="Rounded Rectangular Callout 13"/>
          <p:cNvSpPr/>
          <p:nvPr/>
        </p:nvSpPr>
        <p:spPr>
          <a:xfrm>
            <a:off x="6470268" y="1509054"/>
            <a:ext cx="1493090" cy="650240"/>
          </a:xfrm>
          <a:prstGeom prst="wedgeRoundRectCallout">
            <a:avLst/>
          </a:prstGeom>
          <a:solidFill>
            <a:schemeClr val="accent4">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الباب</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5" name="Rounded Rectangular Callout 14"/>
          <p:cNvSpPr/>
          <p:nvPr/>
        </p:nvSpPr>
        <p:spPr>
          <a:xfrm>
            <a:off x="4795945" y="1522601"/>
            <a:ext cx="1469405" cy="650240"/>
          </a:xfrm>
          <a:prstGeom prst="wedgeRoundRectCallout">
            <a:avLst/>
          </a:prstGeom>
          <a:solidFill>
            <a:schemeClr val="bg1">
              <a:lumMod val="8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المصدر</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6" name="Rectangle 15"/>
          <p:cNvSpPr/>
          <p:nvPr/>
        </p:nvSpPr>
        <p:spPr>
          <a:xfrm>
            <a:off x="3331087" y="2456668"/>
            <a:ext cx="1279013" cy="1192107"/>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و ل د</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7" name="Rectangle 16"/>
          <p:cNvSpPr/>
          <p:nvPr/>
        </p:nvSpPr>
        <p:spPr>
          <a:xfrm>
            <a:off x="1997360" y="2456668"/>
            <a:ext cx="1152256" cy="1192107"/>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مثال واوي</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8" name="Rounded Rectangular Callout 17"/>
          <p:cNvSpPr/>
          <p:nvPr/>
        </p:nvSpPr>
        <p:spPr>
          <a:xfrm>
            <a:off x="3331087" y="1509054"/>
            <a:ext cx="1279013" cy="650240"/>
          </a:xfrm>
          <a:prstGeom prst="wedgeRoundRectCallout">
            <a:avLst/>
          </a:prstGeom>
          <a:solidFill>
            <a:schemeClr val="accent2">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المادة</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9" name="Rounded Rectangular Callout 18"/>
          <p:cNvSpPr/>
          <p:nvPr/>
        </p:nvSpPr>
        <p:spPr>
          <a:xfrm>
            <a:off x="1997360" y="1522601"/>
            <a:ext cx="1152256" cy="650240"/>
          </a:xfrm>
          <a:prstGeom prst="wedgeRoundRectCallout">
            <a:avLst/>
          </a:prstGeom>
          <a:solidFill>
            <a:schemeClr val="accent1">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الجنس</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0" name="Rounded Rectangular Callout 19"/>
          <p:cNvSpPr/>
          <p:nvPr/>
        </p:nvSpPr>
        <p:spPr>
          <a:xfrm>
            <a:off x="243584" y="1521676"/>
            <a:ext cx="1572305" cy="650240"/>
          </a:xfrm>
          <a:prstGeom prst="wedgeRoundRectCallout">
            <a:avLst/>
          </a:prstGeom>
          <a:solidFill>
            <a:schemeClr val="accent6">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المعنى</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1" name="Rectangle 20"/>
          <p:cNvSpPr/>
          <p:nvPr/>
        </p:nvSpPr>
        <p:spPr>
          <a:xfrm>
            <a:off x="243584" y="2456668"/>
            <a:ext cx="1572305" cy="1192107"/>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ضد مات</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2" name="Rounded Rectangular Callout 21"/>
          <p:cNvSpPr/>
          <p:nvPr/>
        </p:nvSpPr>
        <p:spPr>
          <a:xfrm>
            <a:off x="10607566" y="327164"/>
            <a:ext cx="2837793" cy="814666"/>
          </a:xfrm>
          <a:prstGeom prst="wedgeRoundRectCallout">
            <a:avLst/>
          </a:prstGeom>
          <a:solidFill>
            <a:schemeClr val="accent5">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dirty="0">
                <a:ln w="0"/>
                <a:solidFill>
                  <a:schemeClr val="tx1"/>
                </a:solidFill>
                <a:effectLst>
                  <a:outerShdw blurRad="38100" dist="19050" dir="2700000" algn="tl" rotWithShape="0">
                    <a:schemeClr val="dk1">
                      <a:alpha val="40000"/>
                    </a:schemeClr>
                  </a:outerShdw>
                </a:effectLst>
                <a:cs typeface="MCS Taybah S_U normal." pitchFamily="2" charset="-78"/>
              </a:rPr>
              <a:t>ولد</a:t>
            </a:r>
            <a:endParaRPr lang="en-US" sz="40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3" name="Rectangle 22"/>
          <p:cNvSpPr/>
          <p:nvPr/>
        </p:nvSpPr>
        <p:spPr>
          <a:xfrm>
            <a:off x="11324983" y="6087175"/>
            <a:ext cx="2252228" cy="1219201"/>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المفرد المذكر للغائب</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4" name="Rectangle 23"/>
          <p:cNvSpPr/>
          <p:nvPr/>
        </p:nvSpPr>
        <p:spPr>
          <a:xfrm>
            <a:off x="8191606" y="6087175"/>
            <a:ext cx="2943228" cy="1219200"/>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الفعل الماضي المثبت </a:t>
            </a: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المجهول</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5" name="Rounded Rectangular Callout 24"/>
          <p:cNvSpPr/>
          <p:nvPr/>
        </p:nvSpPr>
        <p:spPr>
          <a:xfrm>
            <a:off x="11324241" y="5139561"/>
            <a:ext cx="2258021" cy="650240"/>
          </a:xfrm>
          <a:prstGeom prst="wedgeRoundRectCallout">
            <a:avLst/>
          </a:prstGeom>
          <a:solidFill>
            <a:schemeClr val="accent6">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الصيغة</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6" name="Rounded Rectangular Callout 25"/>
          <p:cNvSpPr/>
          <p:nvPr/>
        </p:nvSpPr>
        <p:spPr>
          <a:xfrm>
            <a:off x="8191606" y="5153108"/>
            <a:ext cx="2943228" cy="650240"/>
          </a:xfrm>
          <a:prstGeom prst="wedgeRoundRectCallout">
            <a:avLst/>
          </a:prstGeom>
          <a:solidFill>
            <a:schemeClr val="accent1">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البحث</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7" name="Rectangle 26"/>
          <p:cNvSpPr/>
          <p:nvPr/>
        </p:nvSpPr>
        <p:spPr>
          <a:xfrm>
            <a:off x="6495668" y="6114268"/>
            <a:ext cx="1493090" cy="1192107"/>
          </a:xfrm>
          <a:prstGeom prst="rect">
            <a:avLst/>
          </a:prstGeom>
          <a:solidFill>
            <a:schemeClr val="accent4">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تفعيل</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8" name="Rectangle 27"/>
          <p:cNvSpPr/>
          <p:nvPr/>
        </p:nvSpPr>
        <p:spPr>
          <a:xfrm>
            <a:off x="4821345" y="6114268"/>
            <a:ext cx="1469405" cy="1192107"/>
          </a:xfrm>
          <a:prstGeom prst="rect">
            <a:avLst/>
          </a:prstGeom>
          <a:solidFill>
            <a:schemeClr val="bg1">
              <a:lumMod val="9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اللتلقيب</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9" name="Rounded Rectangular Callout 28"/>
          <p:cNvSpPr/>
          <p:nvPr/>
        </p:nvSpPr>
        <p:spPr>
          <a:xfrm>
            <a:off x="6495668" y="5166654"/>
            <a:ext cx="1493090" cy="650240"/>
          </a:xfrm>
          <a:prstGeom prst="wedgeRoundRectCallout">
            <a:avLst/>
          </a:prstGeom>
          <a:solidFill>
            <a:schemeClr val="accent4">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الباب</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0" name="Rounded Rectangular Callout 29"/>
          <p:cNvSpPr/>
          <p:nvPr/>
        </p:nvSpPr>
        <p:spPr>
          <a:xfrm>
            <a:off x="4821345" y="5180201"/>
            <a:ext cx="1469405" cy="650240"/>
          </a:xfrm>
          <a:prstGeom prst="wedgeRoundRectCallout">
            <a:avLst/>
          </a:prstGeom>
          <a:solidFill>
            <a:schemeClr val="bg1">
              <a:lumMod val="8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المصدر</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1" name="Rectangle 30"/>
          <p:cNvSpPr/>
          <p:nvPr/>
        </p:nvSpPr>
        <p:spPr>
          <a:xfrm>
            <a:off x="3356487" y="6114268"/>
            <a:ext cx="1279013" cy="1192107"/>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ل ق ب</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2" name="Rectangle 31"/>
          <p:cNvSpPr/>
          <p:nvPr/>
        </p:nvSpPr>
        <p:spPr>
          <a:xfrm>
            <a:off x="2022760" y="6114268"/>
            <a:ext cx="1152256" cy="1192107"/>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صحيح</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3" name="Rounded Rectangular Callout 32"/>
          <p:cNvSpPr/>
          <p:nvPr/>
        </p:nvSpPr>
        <p:spPr>
          <a:xfrm>
            <a:off x="3356487" y="5166654"/>
            <a:ext cx="1279013" cy="650240"/>
          </a:xfrm>
          <a:prstGeom prst="wedgeRoundRectCallout">
            <a:avLst/>
          </a:prstGeom>
          <a:solidFill>
            <a:schemeClr val="accent2">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المادة</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4" name="Rounded Rectangular Callout 33"/>
          <p:cNvSpPr/>
          <p:nvPr/>
        </p:nvSpPr>
        <p:spPr>
          <a:xfrm>
            <a:off x="2022760" y="5180201"/>
            <a:ext cx="1152256" cy="650240"/>
          </a:xfrm>
          <a:prstGeom prst="wedgeRoundRectCallout">
            <a:avLst/>
          </a:prstGeom>
          <a:solidFill>
            <a:schemeClr val="accent1">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الجنس</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5" name="Rounded Rectangular Callout 34"/>
          <p:cNvSpPr/>
          <p:nvPr/>
        </p:nvSpPr>
        <p:spPr>
          <a:xfrm>
            <a:off x="268984" y="5179276"/>
            <a:ext cx="1572305" cy="650240"/>
          </a:xfrm>
          <a:prstGeom prst="wedgeRoundRectCallout">
            <a:avLst/>
          </a:prstGeom>
          <a:solidFill>
            <a:schemeClr val="accent6">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المعنى</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6" name="Rectangle 35"/>
          <p:cNvSpPr/>
          <p:nvPr/>
        </p:nvSpPr>
        <p:spPr>
          <a:xfrm>
            <a:off x="268984" y="6114268"/>
            <a:ext cx="1572305" cy="1192107"/>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2000" dirty="0">
                <a:ln w="0"/>
                <a:solidFill>
                  <a:schemeClr val="tx1"/>
                </a:solidFill>
                <a:effectLst>
                  <a:outerShdw blurRad="38100" dist="19050" dir="2700000" algn="tl" rotWithShape="0">
                    <a:schemeClr val="dk1">
                      <a:alpha val="40000"/>
                    </a:schemeClr>
                  </a:outerShdw>
                </a:effectLst>
                <a:cs typeface="MCS Taybah S_U normal." pitchFamily="2" charset="-78"/>
              </a:rPr>
              <a:t>ما يسمى به الإنسان بعد اسمه الأول للمدح أو الذم</a:t>
            </a:r>
            <a:endParaRPr lang="en-US" sz="20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7" name="Rounded Rectangular Callout 36"/>
          <p:cNvSpPr/>
          <p:nvPr/>
        </p:nvSpPr>
        <p:spPr>
          <a:xfrm>
            <a:off x="10632966" y="3984764"/>
            <a:ext cx="2837793" cy="814666"/>
          </a:xfrm>
          <a:prstGeom prst="wedgeRoundRectCallout">
            <a:avLst/>
          </a:prstGeom>
          <a:solidFill>
            <a:schemeClr val="accent5">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dirty="0" smtClean="0">
                <a:ln w="0"/>
                <a:solidFill>
                  <a:schemeClr val="tx1"/>
                </a:solidFill>
                <a:effectLst>
                  <a:outerShdw blurRad="38100" dist="19050" dir="2700000" algn="tl" rotWithShape="0">
                    <a:schemeClr val="dk1">
                      <a:alpha val="40000"/>
                    </a:schemeClr>
                  </a:outerShdw>
                </a:effectLst>
                <a:cs typeface="MCS Taybah S_U normal." pitchFamily="2" charset="-78"/>
              </a:rPr>
              <a:t>لقب</a:t>
            </a:r>
            <a:endParaRPr lang="en-US" sz="40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Tree>
    <p:extLst>
      <p:ext uri="{BB962C8B-B14F-4D97-AF65-F5344CB8AC3E}">
        <p14:creationId xmlns:p14="http://schemas.microsoft.com/office/powerpoint/2010/main" val="3081667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المفرد المذكر للغائب</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6" name="Rectangle 5"/>
          <p:cNvSpPr/>
          <p:nvPr/>
        </p:nvSpPr>
        <p:spPr>
          <a:xfrm>
            <a:off x="8166206" y="2429575"/>
            <a:ext cx="2943228" cy="1219200"/>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الفعل </a:t>
            </a: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الماضي </a:t>
            </a: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المثبت المعروف</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7" name="Rounded Rectangular Callout 6"/>
          <p:cNvSpPr/>
          <p:nvPr/>
        </p:nvSpPr>
        <p:spPr>
          <a:xfrm>
            <a:off x="11298841" y="1481961"/>
            <a:ext cx="2258021" cy="650240"/>
          </a:xfrm>
          <a:prstGeom prst="wedgeRoundRectCallout">
            <a:avLst/>
          </a:prstGeom>
          <a:solidFill>
            <a:schemeClr val="accent6">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الصيغة</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8" name="Rounded Rectangular Callout 7"/>
          <p:cNvSpPr/>
          <p:nvPr/>
        </p:nvSpPr>
        <p:spPr>
          <a:xfrm>
            <a:off x="8166206" y="1495508"/>
            <a:ext cx="2943228" cy="650240"/>
          </a:xfrm>
          <a:prstGeom prst="wedgeRoundRectCallout">
            <a:avLst/>
          </a:prstGeom>
          <a:solidFill>
            <a:schemeClr val="accent1">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البحث</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2" name="Rectangle 11"/>
          <p:cNvSpPr/>
          <p:nvPr/>
        </p:nvSpPr>
        <p:spPr>
          <a:xfrm>
            <a:off x="6470268" y="2456668"/>
            <a:ext cx="1493090" cy="1192107"/>
          </a:xfrm>
          <a:prstGeom prst="rect">
            <a:avLst/>
          </a:prstGeom>
          <a:solidFill>
            <a:schemeClr val="accent4">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فتح</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3" name="Rectangle 12"/>
          <p:cNvSpPr/>
          <p:nvPr/>
        </p:nvSpPr>
        <p:spPr>
          <a:xfrm>
            <a:off x="4795945" y="2456668"/>
            <a:ext cx="1469405" cy="1192107"/>
          </a:xfrm>
          <a:prstGeom prst="rect">
            <a:avLst/>
          </a:prstGeom>
          <a:solidFill>
            <a:schemeClr val="bg1">
              <a:lumMod val="9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النشأة</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4" name="Rounded Rectangular Callout 13"/>
          <p:cNvSpPr/>
          <p:nvPr/>
        </p:nvSpPr>
        <p:spPr>
          <a:xfrm>
            <a:off x="6470268" y="1509054"/>
            <a:ext cx="1493090" cy="650240"/>
          </a:xfrm>
          <a:prstGeom prst="wedgeRoundRectCallout">
            <a:avLst/>
          </a:prstGeom>
          <a:solidFill>
            <a:schemeClr val="accent4">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الباب</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5" name="Rounded Rectangular Callout 14"/>
          <p:cNvSpPr/>
          <p:nvPr/>
        </p:nvSpPr>
        <p:spPr>
          <a:xfrm>
            <a:off x="4795945" y="1522601"/>
            <a:ext cx="1469405" cy="650240"/>
          </a:xfrm>
          <a:prstGeom prst="wedgeRoundRectCallout">
            <a:avLst/>
          </a:prstGeom>
          <a:solidFill>
            <a:schemeClr val="bg1">
              <a:lumMod val="8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المصدر</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6" name="Rectangle 15"/>
          <p:cNvSpPr/>
          <p:nvPr/>
        </p:nvSpPr>
        <p:spPr>
          <a:xfrm>
            <a:off x="3331087" y="2456668"/>
            <a:ext cx="1279013" cy="1192107"/>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ن ش أ</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7" name="Rectangle 16"/>
          <p:cNvSpPr/>
          <p:nvPr/>
        </p:nvSpPr>
        <p:spPr>
          <a:xfrm>
            <a:off x="1997360" y="2456668"/>
            <a:ext cx="1152256" cy="1192107"/>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مهموز لام</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8" name="Rounded Rectangular Callout 17"/>
          <p:cNvSpPr/>
          <p:nvPr/>
        </p:nvSpPr>
        <p:spPr>
          <a:xfrm>
            <a:off x="3331087" y="1509054"/>
            <a:ext cx="1279013" cy="650240"/>
          </a:xfrm>
          <a:prstGeom prst="wedgeRoundRectCallout">
            <a:avLst/>
          </a:prstGeom>
          <a:solidFill>
            <a:schemeClr val="accent2">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المادة</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9" name="Rounded Rectangular Callout 18"/>
          <p:cNvSpPr/>
          <p:nvPr/>
        </p:nvSpPr>
        <p:spPr>
          <a:xfrm>
            <a:off x="1997360" y="1522601"/>
            <a:ext cx="1152256" cy="650240"/>
          </a:xfrm>
          <a:prstGeom prst="wedgeRoundRectCallout">
            <a:avLst/>
          </a:prstGeom>
          <a:solidFill>
            <a:schemeClr val="accent1">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الجنس</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0" name="Rounded Rectangular Callout 19"/>
          <p:cNvSpPr/>
          <p:nvPr/>
        </p:nvSpPr>
        <p:spPr>
          <a:xfrm>
            <a:off x="243584" y="1521676"/>
            <a:ext cx="1572305" cy="650240"/>
          </a:xfrm>
          <a:prstGeom prst="wedgeRoundRectCallout">
            <a:avLst/>
          </a:prstGeom>
          <a:solidFill>
            <a:schemeClr val="accent6">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المعنى</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1" name="Rectangle 20"/>
          <p:cNvSpPr/>
          <p:nvPr/>
        </p:nvSpPr>
        <p:spPr>
          <a:xfrm>
            <a:off x="243584" y="2456668"/>
            <a:ext cx="1572305" cy="1192107"/>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تَرَبَّى / تَرَعْرَعَ</a:t>
            </a:r>
          </a:p>
        </p:txBody>
      </p:sp>
      <p:sp>
        <p:nvSpPr>
          <p:cNvPr id="22" name="Rounded Rectangular Callout 21"/>
          <p:cNvSpPr/>
          <p:nvPr/>
        </p:nvSpPr>
        <p:spPr>
          <a:xfrm>
            <a:off x="10607566" y="327164"/>
            <a:ext cx="2837793" cy="814666"/>
          </a:xfrm>
          <a:prstGeom prst="wedgeRoundRectCallout">
            <a:avLst/>
          </a:prstGeom>
          <a:solidFill>
            <a:schemeClr val="accent5">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dirty="0" smtClean="0">
                <a:ln w="0"/>
                <a:solidFill>
                  <a:schemeClr val="tx1"/>
                </a:solidFill>
                <a:effectLst>
                  <a:outerShdw blurRad="38100" dist="19050" dir="2700000" algn="tl" rotWithShape="0">
                    <a:schemeClr val="dk1">
                      <a:alpha val="40000"/>
                    </a:schemeClr>
                  </a:outerShdw>
                </a:effectLst>
                <a:cs typeface="MCS Taybah S_U normal." pitchFamily="2" charset="-78"/>
              </a:rPr>
              <a:t>نشأ</a:t>
            </a:r>
            <a:endParaRPr lang="en-US" sz="40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3" name="Rectangle 22"/>
          <p:cNvSpPr/>
          <p:nvPr/>
        </p:nvSpPr>
        <p:spPr>
          <a:xfrm>
            <a:off x="11324983" y="6087175"/>
            <a:ext cx="2252228" cy="1219201"/>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المفرد للمؤنث</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4" name="Rectangle 23"/>
          <p:cNvSpPr/>
          <p:nvPr/>
        </p:nvSpPr>
        <p:spPr>
          <a:xfrm>
            <a:off x="8191606" y="6087175"/>
            <a:ext cx="2943228" cy="1219200"/>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اسم الفاعل</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5" name="Rounded Rectangular Callout 24"/>
          <p:cNvSpPr/>
          <p:nvPr/>
        </p:nvSpPr>
        <p:spPr>
          <a:xfrm>
            <a:off x="11324241" y="5139561"/>
            <a:ext cx="2258021" cy="650240"/>
          </a:xfrm>
          <a:prstGeom prst="wedgeRoundRectCallout">
            <a:avLst/>
          </a:prstGeom>
          <a:solidFill>
            <a:schemeClr val="accent6">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الصيغة</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6" name="Rounded Rectangular Callout 25"/>
          <p:cNvSpPr/>
          <p:nvPr/>
        </p:nvSpPr>
        <p:spPr>
          <a:xfrm>
            <a:off x="8191606" y="5153108"/>
            <a:ext cx="2943228" cy="650240"/>
          </a:xfrm>
          <a:prstGeom prst="wedgeRoundRectCallout">
            <a:avLst/>
          </a:prstGeom>
          <a:solidFill>
            <a:schemeClr val="accent1">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البحث</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7" name="Rectangle 26"/>
          <p:cNvSpPr/>
          <p:nvPr/>
        </p:nvSpPr>
        <p:spPr>
          <a:xfrm>
            <a:off x="6495668" y="6114268"/>
            <a:ext cx="1493090" cy="1192107"/>
          </a:xfrm>
          <a:prstGeom prst="rect">
            <a:avLst/>
          </a:prstGeom>
          <a:solidFill>
            <a:schemeClr val="accent4">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كرم</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8" name="Rectangle 27"/>
          <p:cNvSpPr/>
          <p:nvPr/>
        </p:nvSpPr>
        <p:spPr>
          <a:xfrm>
            <a:off x="4821345" y="6114268"/>
            <a:ext cx="1469405" cy="1192107"/>
          </a:xfrm>
          <a:prstGeom prst="rect">
            <a:avLst/>
          </a:prstGeom>
          <a:solidFill>
            <a:schemeClr val="bg1">
              <a:lumMod val="9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الصلاح</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9" name="Rounded Rectangular Callout 28"/>
          <p:cNvSpPr/>
          <p:nvPr/>
        </p:nvSpPr>
        <p:spPr>
          <a:xfrm>
            <a:off x="6495668" y="5166654"/>
            <a:ext cx="1493090" cy="650240"/>
          </a:xfrm>
          <a:prstGeom prst="wedgeRoundRectCallout">
            <a:avLst/>
          </a:prstGeom>
          <a:solidFill>
            <a:schemeClr val="accent4">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الباب</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0" name="Rounded Rectangular Callout 29"/>
          <p:cNvSpPr/>
          <p:nvPr/>
        </p:nvSpPr>
        <p:spPr>
          <a:xfrm>
            <a:off x="4821345" y="5180201"/>
            <a:ext cx="1469405" cy="650240"/>
          </a:xfrm>
          <a:prstGeom prst="wedgeRoundRectCallout">
            <a:avLst/>
          </a:prstGeom>
          <a:solidFill>
            <a:schemeClr val="bg1">
              <a:lumMod val="8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المصدر</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1" name="Rectangle 30"/>
          <p:cNvSpPr/>
          <p:nvPr/>
        </p:nvSpPr>
        <p:spPr>
          <a:xfrm>
            <a:off x="3356487" y="6114268"/>
            <a:ext cx="1279013" cy="1192107"/>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ص ل ح</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2" name="Rectangle 31"/>
          <p:cNvSpPr/>
          <p:nvPr/>
        </p:nvSpPr>
        <p:spPr>
          <a:xfrm>
            <a:off x="2022760" y="6114268"/>
            <a:ext cx="1152256" cy="1192107"/>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صحيح</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3" name="Rounded Rectangular Callout 32"/>
          <p:cNvSpPr/>
          <p:nvPr/>
        </p:nvSpPr>
        <p:spPr>
          <a:xfrm>
            <a:off x="3356487" y="5166654"/>
            <a:ext cx="1279013" cy="650240"/>
          </a:xfrm>
          <a:prstGeom prst="wedgeRoundRectCallout">
            <a:avLst/>
          </a:prstGeom>
          <a:solidFill>
            <a:schemeClr val="accent2">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المادة</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4" name="Rounded Rectangular Callout 33"/>
          <p:cNvSpPr/>
          <p:nvPr/>
        </p:nvSpPr>
        <p:spPr>
          <a:xfrm>
            <a:off x="2022760" y="5180201"/>
            <a:ext cx="1152256" cy="650240"/>
          </a:xfrm>
          <a:prstGeom prst="wedgeRoundRectCallout">
            <a:avLst/>
          </a:prstGeom>
          <a:solidFill>
            <a:schemeClr val="accent1">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الجنس</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5" name="Rounded Rectangular Callout 34"/>
          <p:cNvSpPr/>
          <p:nvPr/>
        </p:nvSpPr>
        <p:spPr>
          <a:xfrm>
            <a:off x="268984" y="5179276"/>
            <a:ext cx="1572305" cy="650240"/>
          </a:xfrm>
          <a:prstGeom prst="wedgeRoundRectCallout">
            <a:avLst/>
          </a:prstGeom>
          <a:solidFill>
            <a:schemeClr val="accent6">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المعنى</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6" name="Rectangle 35"/>
          <p:cNvSpPr/>
          <p:nvPr/>
        </p:nvSpPr>
        <p:spPr>
          <a:xfrm>
            <a:off x="268984" y="6114268"/>
            <a:ext cx="1572305" cy="1192107"/>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600" dirty="0" smtClean="0">
                <a:ln w="0"/>
                <a:solidFill>
                  <a:schemeClr val="tx1"/>
                </a:solidFill>
                <a:effectLst>
                  <a:outerShdw blurRad="38100" dist="19050" dir="2700000" algn="tl" rotWithShape="0">
                    <a:schemeClr val="dk1">
                      <a:alpha val="40000"/>
                    </a:schemeClr>
                  </a:outerShdw>
                </a:effectLst>
                <a:cs typeface="MCS Taybah S_U normal." pitchFamily="2" charset="-78"/>
              </a:rPr>
              <a:t>تقية/ شريفة</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7" name="Rounded Rectangular Callout 36"/>
          <p:cNvSpPr/>
          <p:nvPr/>
        </p:nvSpPr>
        <p:spPr>
          <a:xfrm>
            <a:off x="10632966" y="3984764"/>
            <a:ext cx="2837793" cy="814666"/>
          </a:xfrm>
          <a:prstGeom prst="wedgeRoundRectCallout">
            <a:avLst/>
          </a:prstGeom>
          <a:solidFill>
            <a:schemeClr val="accent5">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dirty="0" smtClean="0">
                <a:ln w="0"/>
                <a:solidFill>
                  <a:schemeClr val="tx1"/>
                </a:solidFill>
                <a:effectLst>
                  <a:outerShdw blurRad="38100" dist="19050" dir="2700000" algn="tl" rotWithShape="0">
                    <a:schemeClr val="dk1">
                      <a:alpha val="40000"/>
                    </a:schemeClr>
                  </a:outerShdw>
                </a:effectLst>
                <a:cs typeface="MCS Taybah S_U normal." pitchFamily="2" charset="-78"/>
              </a:rPr>
              <a:t>صالحة</a:t>
            </a:r>
            <a:endParaRPr lang="en-US" sz="40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Tree>
    <p:extLst>
      <p:ext uri="{BB962C8B-B14F-4D97-AF65-F5344CB8AC3E}">
        <p14:creationId xmlns:p14="http://schemas.microsoft.com/office/powerpoint/2010/main" val="2829941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436584"/>
            <a:ext cx="3200400" cy="307777"/>
          </a:xfrm>
          <a:prstGeom prst="rect">
            <a:avLst/>
          </a:prstGeom>
          <a:noFill/>
        </p:spPr>
        <p:txBody>
          <a:bodyPr wrap="square" rtlCol="0">
            <a:spAutoFit/>
          </a:bodyPr>
          <a:lstStyle/>
          <a:p>
            <a:endParaRPr lang="en-US" dirty="0"/>
          </a:p>
        </p:txBody>
      </p:sp>
      <p:sp>
        <p:nvSpPr>
          <p:cNvPr id="6" name="Down Arrow 5"/>
          <p:cNvSpPr/>
          <p:nvPr/>
        </p:nvSpPr>
        <p:spPr>
          <a:xfrm>
            <a:off x="456638" y="1733150"/>
            <a:ext cx="2538815" cy="2287057"/>
          </a:xfrm>
          <a:prstGeom prst="downArrow">
            <a:avLst>
              <a:gd name="adj1" fmla="val 50000"/>
              <a:gd name="adj2" fmla="val 50689"/>
            </a:avLst>
          </a:prstGeom>
          <a:solidFill>
            <a:schemeClr val="accent6">
              <a:lumMod val="40000"/>
              <a:lumOff val="60000"/>
            </a:schemeClr>
          </a:solidFill>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dirty="0">
                <a:ln w="0"/>
                <a:solidFill>
                  <a:schemeClr val="tx1"/>
                </a:solidFill>
                <a:effectLst>
                  <a:outerShdw blurRad="38100" dist="19050" dir="2700000" algn="tl" rotWithShape="0">
                    <a:schemeClr val="dk1">
                      <a:alpha val="40000"/>
                    </a:schemeClr>
                  </a:outerShdw>
                </a:effectLst>
                <a:cs typeface="MCS Taybah S_U normal." pitchFamily="2" charset="-78"/>
              </a:rPr>
              <a:t>الوقت</a:t>
            </a:r>
            <a:endParaRPr lang="en-US" sz="44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7" name="Rounded Rectangle 6"/>
          <p:cNvSpPr/>
          <p:nvPr/>
        </p:nvSpPr>
        <p:spPr>
          <a:xfrm>
            <a:off x="551234" y="315310"/>
            <a:ext cx="12802158" cy="1115572"/>
          </a:xfrm>
          <a:prstGeom prst="roundRect">
            <a:avLst/>
          </a:prstGeom>
          <a:solidFill>
            <a:schemeClr val="accent6">
              <a:lumMod val="40000"/>
              <a:lumOff val="60000"/>
            </a:schemeClr>
          </a:solidFill>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8" name="Rectangle 7"/>
          <p:cNvSpPr/>
          <p:nvPr/>
        </p:nvSpPr>
        <p:spPr>
          <a:xfrm>
            <a:off x="4508938" y="383616"/>
            <a:ext cx="4572000" cy="923330"/>
          </a:xfrm>
          <a:prstGeom prst="rect">
            <a:avLst/>
          </a:prstGeom>
          <a:noFill/>
        </p:spPr>
        <p:txBody>
          <a:bodyPr wrap="square" lIns="91440" tIns="45720" rIns="91440" bIns="45720">
            <a:spAutoFit/>
          </a:bodyPr>
          <a:lstStyle/>
          <a:p>
            <a:pPr algn="ctr" rtl="1"/>
            <a:r>
              <a:rPr lang="ar-M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العمل الجماعي</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endParaRPr>
          </a:p>
        </p:txBody>
      </p:sp>
      <p:sp>
        <p:nvSpPr>
          <p:cNvPr id="12" name="Round Diagonal Corner Rectangle 11"/>
          <p:cNvSpPr/>
          <p:nvPr/>
        </p:nvSpPr>
        <p:spPr>
          <a:xfrm>
            <a:off x="3455272" y="1778872"/>
            <a:ext cx="4537848" cy="2446334"/>
          </a:xfrm>
          <a:prstGeom prst="round2DiagRect">
            <a:avLst/>
          </a:prstGeom>
          <a:solidFill>
            <a:schemeClr val="accent2">
              <a:lumMod val="20000"/>
              <a:lumOff val="80000"/>
            </a:schemeClr>
          </a:solidFill>
          <a:ln>
            <a:noFill/>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a:endParaRPr lang="en-US" sz="2800" b="1" dirty="0">
              <a:solidFill>
                <a:schemeClr val="bg1"/>
              </a:solidFill>
            </a:endParaRPr>
          </a:p>
        </p:txBody>
      </p:sp>
      <p:sp>
        <p:nvSpPr>
          <p:cNvPr id="13" name="Rectangle 12"/>
          <p:cNvSpPr/>
          <p:nvPr/>
        </p:nvSpPr>
        <p:spPr>
          <a:xfrm>
            <a:off x="3504394" y="1960174"/>
            <a:ext cx="4488726"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4400" dirty="0">
                <a:ln w="0"/>
                <a:effectLst>
                  <a:outerShdw blurRad="38100" dist="19050" dir="2700000" algn="tl" rotWithShape="0">
                    <a:schemeClr val="dk1">
                      <a:alpha val="40000"/>
                    </a:schemeClr>
                  </a:outerShdw>
                </a:effectLst>
                <a:cs typeface="MCS Taybah S_U normal." pitchFamily="2" charset="-78"/>
              </a:rPr>
              <a:t>العمل لفريق الأحمر:</a:t>
            </a:r>
          </a:p>
          <a:p>
            <a:pPr algn="r" rtl="1"/>
            <a:r>
              <a:rPr lang="en-US" sz="4400" dirty="0">
                <a:ln w="0"/>
                <a:effectLst>
                  <a:outerShdw blurRad="38100" dist="19050" dir="2700000" algn="tl" rotWithShape="0">
                    <a:schemeClr val="dk1">
                      <a:alpha val="40000"/>
                    </a:schemeClr>
                  </a:outerShdw>
                </a:effectLst>
                <a:cs typeface="MCS Taybah S_U normal." pitchFamily="2" charset="-78"/>
              </a:rPr>
              <a:t> </a:t>
            </a:r>
            <a:r>
              <a:rPr lang="ar-MA" sz="4400" dirty="0">
                <a:ln w="0"/>
                <a:effectLst>
                  <a:outerShdw blurRad="38100" dist="19050" dir="2700000" algn="tl" rotWithShape="0">
                    <a:schemeClr val="dk1">
                      <a:alpha val="40000"/>
                    </a:schemeClr>
                  </a:outerShdw>
                </a:effectLst>
                <a:cs typeface="MCS Taybah S_U normal." pitchFamily="2" charset="-78"/>
              </a:rPr>
              <a:t>حقق كلمتين الأتيتين:</a:t>
            </a:r>
          </a:p>
          <a:p>
            <a:pPr algn="ctr" rtl="1"/>
            <a:r>
              <a:rPr lang="ar-MA" sz="4400" dirty="0">
                <a:ln w="0"/>
                <a:effectLst>
                  <a:outerShdw blurRad="38100" dist="19050" dir="2700000" algn="tl" rotWithShape="0">
                    <a:schemeClr val="dk1">
                      <a:alpha val="40000"/>
                    </a:schemeClr>
                  </a:outerShdw>
                </a:effectLst>
                <a:cs typeface="MCS Taybah S_U normal." pitchFamily="2" charset="-78"/>
              </a:rPr>
              <a:t>ولد </a:t>
            </a:r>
            <a:r>
              <a:rPr lang="en-US" sz="4400" dirty="0">
                <a:ln w="0"/>
                <a:effectLst>
                  <a:outerShdw blurRad="38100" dist="19050" dir="2700000" algn="tl" rotWithShape="0">
                    <a:schemeClr val="dk1">
                      <a:alpha val="40000"/>
                    </a:schemeClr>
                  </a:outerShdw>
                </a:effectLst>
                <a:cs typeface="MCS Taybah S_U normal." pitchFamily="2" charset="-78"/>
              </a:rPr>
              <a:t>–</a:t>
            </a:r>
            <a:r>
              <a:rPr lang="ar-MA" sz="4400" dirty="0">
                <a:ln w="0"/>
                <a:effectLst>
                  <a:outerShdw blurRad="38100" dist="19050" dir="2700000" algn="tl" rotWithShape="0">
                    <a:schemeClr val="dk1">
                      <a:alpha val="40000"/>
                    </a:schemeClr>
                  </a:outerShdw>
                </a:effectLst>
                <a:cs typeface="MCS Taybah S_U normal." pitchFamily="2" charset="-78"/>
              </a:rPr>
              <a:t> لقب</a:t>
            </a:r>
            <a:endParaRPr lang="en-US" sz="4400" dirty="0">
              <a:ln w="0"/>
              <a:effectLst>
                <a:outerShdw blurRad="38100" dist="19050" dir="2700000" algn="tl" rotWithShape="0">
                  <a:schemeClr val="dk1">
                    <a:alpha val="40000"/>
                  </a:schemeClr>
                </a:outerShdw>
              </a:effectLst>
              <a:cs typeface="MCS Taybah S_U normal." pitchFamily="2" charset="-78"/>
            </a:endParaRPr>
          </a:p>
        </p:txBody>
      </p:sp>
      <p:sp>
        <p:nvSpPr>
          <p:cNvPr id="14" name="Round Diagonal Corner Rectangle 13"/>
          <p:cNvSpPr/>
          <p:nvPr/>
        </p:nvSpPr>
        <p:spPr>
          <a:xfrm>
            <a:off x="3433720" y="5086373"/>
            <a:ext cx="4622464" cy="2354973"/>
          </a:xfrm>
          <a:prstGeom prst="round2DiagRect">
            <a:avLst/>
          </a:prstGeom>
          <a:solidFill>
            <a:schemeClr val="accent1">
              <a:lumMod val="20000"/>
              <a:lumOff val="80000"/>
            </a:schemeClr>
          </a:solidFill>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l"/>
            <a:endParaRPr lang="ar-MA" sz="2800" b="1" u="sng" dirty="0">
              <a:solidFill>
                <a:schemeClr val="bg1"/>
              </a:solidFill>
            </a:endParaRPr>
          </a:p>
        </p:txBody>
      </p:sp>
      <p:sp>
        <p:nvSpPr>
          <p:cNvPr id="15" name="Rectangle 14"/>
          <p:cNvSpPr/>
          <p:nvPr/>
        </p:nvSpPr>
        <p:spPr>
          <a:xfrm>
            <a:off x="3481018" y="5248946"/>
            <a:ext cx="4512102"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4400" dirty="0">
                <a:ln w="0"/>
                <a:effectLst>
                  <a:outerShdw blurRad="38100" dist="19050" dir="2700000" algn="tl" rotWithShape="0">
                    <a:schemeClr val="dk1">
                      <a:alpha val="40000"/>
                    </a:schemeClr>
                  </a:outerShdw>
                </a:effectLst>
                <a:cs typeface="MCS Taybah S_U normal." pitchFamily="2" charset="-78"/>
              </a:rPr>
              <a:t>العمل لفريق الأخضر:</a:t>
            </a:r>
          </a:p>
          <a:p>
            <a:pPr algn="r" rtl="1"/>
            <a:r>
              <a:rPr lang="en-US" sz="4400" dirty="0">
                <a:ln w="0"/>
                <a:effectLst>
                  <a:outerShdw blurRad="38100" dist="19050" dir="2700000" algn="tl" rotWithShape="0">
                    <a:schemeClr val="dk1">
                      <a:alpha val="40000"/>
                    </a:schemeClr>
                  </a:outerShdw>
                </a:effectLst>
                <a:cs typeface="MCS Taybah S_U normal." pitchFamily="2" charset="-78"/>
              </a:rPr>
              <a:t> </a:t>
            </a:r>
            <a:r>
              <a:rPr lang="ar-MA" sz="4400" dirty="0">
                <a:ln w="0"/>
                <a:effectLst>
                  <a:outerShdw blurRad="38100" dist="19050" dir="2700000" algn="tl" rotWithShape="0">
                    <a:schemeClr val="dk1">
                      <a:alpha val="40000"/>
                    </a:schemeClr>
                  </a:outerShdw>
                </a:effectLst>
                <a:cs typeface="MCS Taybah S_U normal." pitchFamily="2" charset="-78"/>
              </a:rPr>
              <a:t>حقق كلمتين الآتيتين:</a:t>
            </a:r>
          </a:p>
          <a:p>
            <a:pPr algn="ctr" rtl="1"/>
            <a:r>
              <a:rPr lang="ar-MA" sz="4400" dirty="0">
                <a:ln w="0"/>
                <a:effectLst>
                  <a:outerShdw blurRad="38100" dist="19050" dir="2700000" algn="tl" rotWithShape="0">
                    <a:schemeClr val="dk1">
                      <a:alpha val="40000"/>
                    </a:schemeClr>
                  </a:outerShdw>
                </a:effectLst>
                <a:cs typeface="MCS Taybah S_U normal." pitchFamily="2" charset="-78"/>
              </a:rPr>
              <a:t>نشأ </a:t>
            </a:r>
            <a:r>
              <a:rPr lang="en-US" sz="4400" dirty="0">
                <a:ln w="0"/>
                <a:effectLst>
                  <a:outerShdw blurRad="38100" dist="19050" dir="2700000" algn="tl" rotWithShape="0">
                    <a:schemeClr val="dk1">
                      <a:alpha val="40000"/>
                    </a:schemeClr>
                  </a:outerShdw>
                </a:effectLst>
                <a:cs typeface="MCS Taybah S_U normal." pitchFamily="2" charset="-78"/>
              </a:rPr>
              <a:t>–</a:t>
            </a:r>
            <a:r>
              <a:rPr lang="ar-MA" sz="4400" dirty="0">
                <a:ln w="0"/>
                <a:effectLst>
                  <a:outerShdw blurRad="38100" dist="19050" dir="2700000" algn="tl" rotWithShape="0">
                    <a:schemeClr val="dk1">
                      <a:alpha val="40000"/>
                    </a:schemeClr>
                  </a:outerShdw>
                </a:effectLst>
                <a:cs typeface="MCS Taybah S_U normal." pitchFamily="2" charset="-78"/>
              </a:rPr>
              <a:t> صالحة</a:t>
            </a:r>
            <a:endParaRPr lang="en-US" sz="4400" dirty="0">
              <a:ln w="0"/>
              <a:effectLst>
                <a:outerShdw blurRad="38100" dist="19050" dir="2700000" algn="tl" rotWithShape="0">
                  <a:schemeClr val="dk1">
                    <a:alpha val="40000"/>
                  </a:schemeClr>
                </a:outerShdw>
              </a:effectLst>
              <a:cs typeface="MCS Taybah S_U normal." pitchFamily="2" charset="-78"/>
            </a:endParaRPr>
          </a:p>
        </p:txBody>
      </p:sp>
      <p:sp>
        <p:nvSpPr>
          <p:cNvPr id="16" name="12-Point Star 15"/>
          <p:cNvSpPr/>
          <p:nvPr/>
        </p:nvSpPr>
        <p:spPr>
          <a:xfrm>
            <a:off x="456638" y="4335568"/>
            <a:ext cx="2614478" cy="2632794"/>
          </a:xfrm>
          <a:prstGeom prst="star12">
            <a:avLst/>
          </a:prstGeom>
          <a:solidFill>
            <a:schemeClr val="accent6">
              <a:lumMod val="40000"/>
              <a:lumOff val="60000"/>
            </a:schemeClr>
          </a:solidFill>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MA" sz="4400" dirty="0">
                <a:ln w="0"/>
                <a:solidFill>
                  <a:schemeClr val="tx1"/>
                </a:solidFill>
                <a:effectLst>
                  <a:outerShdw blurRad="38100" dist="19050" dir="2700000" algn="tl" rotWithShape="0">
                    <a:schemeClr val="dk1">
                      <a:alpha val="40000"/>
                    </a:schemeClr>
                  </a:outerShdw>
                </a:effectLst>
                <a:cs typeface="MCS Taybah S_U normal." pitchFamily="2" charset="-78"/>
              </a:rPr>
              <a:t>خمس دقائق</a:t>
            </a:r>
            <a:endParaRPr lang="en-US" sz="44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022" y="1778872"/>
            <a:ext cx="4997668" cy="5757045"/>
          </a:xfrm>
          <a:prstGeom prst="roundRect">
            <a:avLst>
              <a:gd name="adj" fmla="val 16667"/>
            </a:avLst>
          </a:prstGeom>
          <a:ln w="28575">
            <a:solidFill>
              <a:srgbClr val="C6FF25"/>
            </a:solidFill>
          </a:ln>
          <a:effectLst>
            <a:glow rad="1397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93524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ou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anim calcmode="lin" valueType="num">
                                      <p:cBhvr>
                                        <p:cTn id="28" dur="250" fill="hold"/>
                                        <p:tgtEl>
                                          <p:spTgt spid="6"/>
                                        </p:tgtEl>
                                        <p:attrNameLst>
                                          <p:attrName>ppt_x</p:attrName>
                                        </p:attrNameLst>
                                      </p:cBhvr>
                                      <p:tavLst>
                                        <p:tav tm="0">
                                          <p:val>
                                            <p:strVal val="#ppt_x"/>
                                          </p:val>
                                        </p:tav>
                                        <p:tav tm="100000">
                                          <p:val>
                                            <p:strVal val="#ppt_x"/>
                                          </p:val>
                                        </p:tav>
                                      </p:tavLst>
                                    </p:anim>
                                    <p:anim calcmode="lin" valueType="num">
                                      <p:cBhvr>
                                        <p:cTn id="29"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style.rotation</p:attrName>
                                        </p:attrNameLst>
                                      </p:cBhvr>
                                      <p:tavLst>
                                        <p:tav tm="0">
                                          <p:val>
                                            <p:fltVal val="720"/>
                                          </p:val>
                                        </p:tav>
                                        <p:tav tm="100000">
                                          <p:val>
                                            <p:fltVal val="0"/>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fltVal val="0"/>
                                          </p:val>
                                        </p:tav>
                                        <p:tav tm="100000">
                                          <p:val>
                                            <p:strVal val="#ppt_w"/>
                                          </p:val>
                                        </p:tav>
                                      </p:tavLst>
                                    </p:anim>
                                    <p:anim calcmode="lin" valueType="num">
                                      <p:cBhvr>
                                        <p:cTn id="43" dur="750" fill="hold"/>
                                        <p:tgtEl>
                                          <p:spTgt spid="12"/>
                                        </p:tgtEl>
                                        <p:attrNameLst>
                                          <p:attrName>ppt_h</p:attrName>
                                        </p:attrNameLst>
                                      </p:cBhvr>
                                      <p:tavLst>
                                        <p:tav tm="0">
                                          <p:val>
                                            <p:fltVal val="0"/>
                                          </p:val>
                                        </p:tav>
                                        <p:tav tm="100000">
                                          <p:val>
                                            <p:strVal val="#ppt_h"/>
                                          </p:val>
                                        </p:tav>
                                      </p:tavLst>
                                    </p:anim>
                                    <p:animEffect transition="in" filter="fade">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fltVal val="0"/>
                                          </p:val>
                                        </p:tav>
                                        <p:tav tm="100000">
                                          <p:val>
                                            <p:strVal val="#ppt_w"/>
                                          </p:val>
                                        </p:tav>
                                      </p:tavLst>
                                    </p:anim>
                                    <p:anim calcmode="lin" valueType="num">
                                      <p:cBhvr>
                                        <p:cTn id="57" dur="750" fill="hold"/>
                                        <p:tgtEl>
                                          <p:spTgt spid="14"/>
                                        </p:tgtEl>
                                        <p:attrNameLst>
                                          <p:attrName>ppt_h</p:attrName>
                                        </p:attrNameLst>
                                      </p:cBhvr>
                                      <p:tavLst>
                                        <p:tav tm="0">
                                          <p:val>
                                            <p:fltVal val="0"/>
                                          </p:val>
                                        </p:tav>
                                        <p:tav tm="100000">
                                          <p:val>
                                            <p:strVal val="#ppt_h"/>
                                          </p:val>
                                        </p:tav>
                                      </p:tavLst>
                                    </p:anim>
                                    <p:animEffect transition="in" filter="fade">
                                      <p:cBhvr>
                                        <p:cTn id="58" dur="75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animBg="1"/>
      <p:bldP spid="13" grpId="0"/>
      <p:bldP spid="14" grpId="0" animBg="1"/>
      <p:bldP spid="15"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400" y="1183131"/>
            <a:ext cx="2469170" cy="2693972"/>
          </a:xfrm>
          <a:prstGeom prst="round2DiagRect">
            <a:avLst>
              <a:gd name="adj1" fmla="val 16667"/>
              <a:gd name="adj2" fmla="val 0"/>
            </a:avLst>
          </a:prstGeom>
          <a:ln w="57150" cap="sq">
            <a:solidFill>
              <a:srgbClr val="00B0F0"/>
            </a:solidFill>
            <a:miter lim="800000"/>
          </a:ln>
          <a:effectLst>
            <a:glow rad="63500">
              <a:schemeClr val="accent2">
                <a:satMod val="175000"/>
                <a:alpha val="40000"/>
              </a:schemeClr>
            </a:glow>
            <a:outerShdw blurRad="254000" algn="tl" rotWithShape="0">
              <a:srgbClr val="000000">
                <a:alpha val="43000"/>
              </a:srgbClr>
            </a:outerShdw>
          </a:effectLst>
        </p:spPr>
      </p:pic>
      <p:sp>
        <p:nvSpPr>
          <p:cNvPr id="35" name="Rectangle 34"/>
          <p:cNvSpPr/>
          <p:nvPr/>
        </p:nvSpPr>
        <p:spPr>
          <a:xfrm>
            <a:off x="6092825" y="237164"/>
            <a:ext cx="1586638" cy="753243"/>
          </a:xfrm>
          <a:prstGeom prst="rect">
            <a:avLst/>
          </a:prstGeom>
          <a:noFill/>
          <a:effectLst>
            <a:glow rad="139700">
              <a:schemeClr val="accent3">
                <a:satMod val="175000"/>
                <a:alpha val="40000"/>
              </a:schemeClr>
            </a:glow>
          </a:effectLst>
        </p:spPr>
        <p:txBody>
          <a:bodyPr wrap="none" lIns="98259" tIns="49129" rIns="98259" bIns="4912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MA" sz="4250" b="1" dirty="0">
                <a:cs typeface="MCS Taybah S_U normal." pitchFamily="2" charset="-78"/>
              </a:rPr>
              <a:t>التعريف</a:t>
            </a:r>
            <a:endParaRPr lang="en-US" sz="4250" b="1" dirty="0">
              <a:cs typeface="MCS Taybah S_U normal." pitchFamily="2" charset="-78"/>
            </a:endParaRPr>
          </a:p>
        </p:txBody>
      </p:sp>
      <p:pic>
        <p:nvPicPr>
          <p:cNvPr id="37" name="Picture 3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1394" y="3326533"/>
            <a:ext cx="779752" cy="4368921"/>
          </a:xfrm>
          <a:prstGeom prst="rect">
            <a:avLst/>
          </a:prstGeom>
        </p:spPr>
      </p:pic>
      <p:pic>
        <p:nvPicPr>
          <p:cNvPr id="30" name="Picture 2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914385" y="929279"/>
            <a:ext cx="2018925" cy="2062264"/>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1015" y="1167365"/>
            <a:ext cx="2676542" cy="2712325"/>
          </a:xfrm>
          <a:prstGeom prst="round2DiagRect">
            <a:avLst>
              <a:gd name="adj1" fmla="val 16667"/>
              <a:gd name="adj2" fmla="val 0"/>
            </a:avLst>
          </a:prstGeom>
          <a:ln w="57150" cap="sq">
            <a:solidFill>
              <a:srgbClr val="00B0F0"/>
            </a:solidFill>
            <a:miter lim="800000"/>
          </a:ln>
          <a:effectLst>
            <a:glow rad="63500">
              <a:schemeClr val="accent2">
                <a:satMod val="175000"/>
                <a:alpha val="40000"/>
              </a:schemeClr>
            </a:glow>
            <a:outerShdw blurRad="254000" algn="tl" rotWithShape="0">
              <a:srgbClr val="000000">
                <a:alpha val="43000"/>
              </a:srgbClr>
            </a:outerShdw>
          </a:effectLst>
        </p:spPr>
      </p:pic>
      <p:sp>
        <p:nvSpPr>
          <p:cNvPr id="3" name="TextBox 2"/>
          <p:cNvSpPr txBox="1"/>
          <p:nvPr/>
        </p:nvSpPr>
        <p:spPr>
          <a:xfrm>
            <a:off x="7933310" y="4146343"/>
            <a:ext cx="5357024" cy="3539430"/>
          </a:xfrm>
          <a:prstGeom prst="rect">
            <a:avLst/>
          </a:prstGeom>
          <a:noFill/>
        </p:spPr>
        <p:txBody>
          <a:bodyPr wrap="square" rtlCol="0">
            <a:spAutoFit/>
          </a:bodyPr>
          <a:lstStyle/>
          <a:p>
            <a:pPr algn="ctr" rtl="1"/>
            <a:r>
              <a:rPr lang="ar-MA" sz="4000" dirty="0">
                <a:ln w="0"/>
                <a:effectLst>
                  <a:outerShdw blurRad="38100" dist="19050" dir="2700000" algn="tl" rotWithShape="0">
                    <a:schemeClr val="dk1">
                      <a:alpha val="40000"/>
                    </a:schemeClr>
                  </a:outerShdw>
                </a:effectLst>
                <a:cs typeface="MCS Taybah S_U normal." pitchFamily="2" charset="-78"/>
              </a:rPr>
              <a:t>عبد العليم بن شمس الحق</a:t>
            </a:r>
            <a:endParaRPr lang="ar-MA" sz="3600" dirty="0">
              <a:ln w="0"/>
              <a:effectLst>
                <a:outerShdw blurRad="38100" dist="19050" dir="2700000" algn="tl" rotWithShape="0">
                  <a:schemeClr val="dk1">
                    <a:alpha val="40000"/>
                  </a:schemeClr>
                </a:outerShdw>
              </a:effectLst>
              <a:cs typeface="MCS Taybah S_U normal." pitchFamily="2" charset="-78"/>
            </a:endParaRPr>
          </a:p>
          <a:p>
            <a:pPr algn="ctr" rtl="1"/>
            <a:r>
              <a:rPr lang="ar-MA" sz="3600" dirty="0">
                <a:ln w="0"/>
                <a:effectLst>
                  <a:outerShdw blurRad="38100" dist="19050" dir="2700000" algn="tl" rotWithShape="0">
                    <a:schemeClr val="dk1">
                      <a:alpha val="40000"/>
                    </a:schemeClr>
                  </a:outerShdw>
                </a:effectLst>
                <a:cs typeface="MCS Taybah S_U normal." pitchFamily="2" charset="-78"/>
              </a:rPr>
              <a:t>محاضر اللغة العربية</a:t>
            </a:r>
          </a:p>
          <a:p>
            <a:pPr algn="ctr" rtl="1"/>
            <a:r>
              <a:rPr lang="ar-MA" sz="3600" dirty="0">
                <a:ln w="0"/>
                <a:effectLst>
                  <a:outerShdw blurRad="38100" dist="19050" dir="2700000" algn="tl" rotWithShape="0">
                    <a:schemeClr val="dk1">
                      <a:alpha val="40000"/>
                    </a:schemeClr>
                  </a:outerShdw>
                </a:effectLst>
                <a:cs typeface="MCS Taybah S_U normal." pitchFamily="2" charset="-78"/>
              </a:rPr>
              <a:t>فتاري فاضل مدرسة، سفاهر، نوغاؤن</a:t>
            </a:r>
          </a:p>
          <a:p>
            <a:pPr algn="ctr" rtl="1"/>
            <a:r>
              <a:rPr lang="ar-MA" sz="3600" dirty="0">
                <a:ln w="0"/>
                <a:effectLst>
                  <a:outerShdw blurRad="38100" dist="19050" dir="2700000" algn="tl" rotWithShape="0">
                    <a:schemeClr val="dk1">
                      <a:alpha val="40000"/>
                    </a:schemeClr>
                  </a:outerShdw>
                </a:effectLst>
                <a:cs typeface="MCS Taybah S_U normal." pitchFamily="2" charset="-78"/>
              </a:rPr>
              <a:t>رقم الجوال : </a:t>
            </a:r>
            <a:r>
              <a:rPr lang="en-US" sz="3600" dirty="0">
                <a:ln w="0"/>
                <a:effectLst>
                  <a:outerShdw blurRad="38100" dist="19050" dir="2700000" algn="tl" rotWithShape="0">
                    <a:schemeClr val="dk1">
                      <a:alpha val="40000"/>
                    </a:schemeClr>
                  </a:outerShdw>
                </a:effectLst>
                <a:cs typeface="MCS Taybah S_U normal." pitchFamily="2" charset="-78"/>
              </a:rPr>
              <a:t>01749-94 44 18</a:t>
            </a:r>
            <a:endParaRPr lang="ar-MA" sz="3600" dirty="0">
              <a:ln w="0"/>
              <a:effectLst>
                <a:outerShdw blurRad="38100" dist="19050" dir="2700000" algn="tl" rotWithShape="0">
                  <a:schemeClr val="dk1">
                    <a:alpha val="40000"/>
                  </a:schemeClr>
                </a:outerShdw>
              </a:effectLst>
              <a:cs typeface="MCS Taybah S_U normal." pitchFamily="2" charset="-78"/>
            </a:endParaRPr>
          </a:p>
          <a:p>
            <a:pPr algn="ctr" rtl="1"/>
            <a:r>
              <a:rPr lang="ar-MA" sz="3600" dirty="0">
                <a:ln w="0"/>
                <a:effectLst>
                  <a:outerShdw blurRad="38100" dist="19050" dir="2700000" algn="tl" rotWithShape="0">
                    <a:schemeClr val="dk1">
                      <a:alpha val="40000"/>
                    </a:schemeClr>
                  </a:outerShdw>
                </a:effectLst>
                <a:cs typeface="MCS Taybah S_U normal." pitchFamily="2" charset="-78"/>
              </a:rPr>
              <a:t>العنوان الالكتروني :</a:t>
            </a:r>
          </a:p>
          <a:p>
            <a:pPr algn="ctr" rtl="1"/>
            <a:r>
              <a:rPr lang="en-US" sz="3600" dirty="0">
                <a:ln w="0"/>
                <a:effectLst>
                  <a:outerShdw blurRad="38100" dist="19050" dir="2700000" algn="tl" rotWithShape="0">
                    <a:schemeClr val="dk1">
                      <a:alpha val="40000"/>
                    </a:schemeClr>
                  </a:outerShdw>
                </a:effectLst>
                <a:cs typeface="MCS Taybah S_U normal." pitchFamily="2" charset="-78"/>
              </a:rPr>
              <a:t>infoabdulalim@gmail.com</a:t>
            </a:r>
            <a:r>
              <a:rPr lang="ar-SA" sz="4000" dirty="0">
                <a:ln w="0"/>
                <a:effectLst>
                  <a:outerShdw blurRad="38100" dist="19050" dir="2700000" algn="tl" rotWithShape="0">
                    <a:schemeClr val="dk1">
                      <a:alpha val="40000"/>
                    </a:schemeClr>
                  </a:outerShdw>
                </a:effectLst>
                <a:cs typeface="MCS Taybah S_U normal." pitchFamily="2" charset="-78"/>
              </a:rPr>
              <a:t> </a:t>
            </a:r>
            <a:endParaRPr lang="en-US" sz="4000" dirty="0">
              <a:ln w="0"/>
              <a:effectLst>
                <a:outerShdw blurRad="38100" dist="19050" dir="2700000" algn="tl" rotWithShape="0">
                  <a:schemeClr val="dk1">
                    <a:alpha val="40000"/>
                  </a:schemeClr>
                </a:outerShdw>
              </a:effectLst>
              <a:cs typeface="MCS Taybah S_U normal." pitchFamily="2" charset="-78"/>
            </a:endParaRPr>
          </a:p>
        </p:txBody>
      </p:sp>
      <p:sp>
        <p:nvSpPr>
          <p:cNvPr id="64" name="TextBox 63"/>
          <p:cNvSpPr txBox="1"/>
          <p:nvPr/>
        </p:nvSpPr>
        <p:spPr>
          <a:xfrm>
            <a:off x="583329" y="4062275"/>
            <a:ext cx="5092262" cy="3484760"/>
          </a:xfrm>
          <a:prstGeom prst="rect">
            <a:avLst/>
          </a:prstGeom>
          <a:noFill/>
          <a:effectLst>
            <a:glow rad="139700">
              <a:schemeClr val="accent3">
                <a:satMod val="175000"/>
                <a:alpha val="40000"/>
              </a:schemeClr>
            </a:glow>
          </a:effectLst>
        </p:spPr>
        <p:txBody>
          <a:bodyPr wrap="square" lIns="98259" tIns="49129" rIns="98259" bIns="49129">
            <a:spAutoFit/>
          </a:bodyPr>
          <a:lstStyle>
            <a:defPPr>
              <a:defRPr lang="en-US"/>
            </a:defPPr>
            <a:lvl1pPr algn="ctr">
              <a:defRPr sz="4250" b="1"/>
            </a:lvl1pPr>
          </a:lstStyle>
          <a:p>
            <a:pPr rtl="1"/>
            <a:r>
              <a:rPr lang="ar-MA" sz="4000" b="0" dirty="0">
                <a:ln w="0"/>
                <a:effectLst>
                  <a:outerShdw blurRad="38100" dist="19050" dir="2700000" algn="tl" rotWithShape="0">
                    <a:schemeClr val="dk1">
                      <a:alpha val="40000"/>
                    </a:schemeClr>
                  </a:outerShdw>
                </a:effectLst>
                <a:cs typeface="MCS Taybah S_U normal." pitchFamily="2" charset="-78"/>
              </a:rPr>
              <a:t>الصف : </a:t>
            </a:r>
            <a:r>
              <a:rPr lang="ar-MA" sz="4000" b="0" dirty="0" smtClean="0">
                <a:ln w="0"/>
                <a:effectLst>
                  <a:outerShdw blurRad="38100" dist="19050" dir="2700000" algn="tl" rotWithShape="0">
                    <a:schemeClr val="dk1">
                      <a:alpha val="40000"/>
                    </a:schemeClr>
                  </a:outerShdw>
                </a:effectLst>
                <a:cs typeface="MCS Taybah S_U normal." pitchFamily="2" charset="-78"/>
              </a:rPr>
              <a:t>التاسع/ العاشر </a:t>
            </a:r>
            <a:r>
              <a:rPr lang="ar-MA" sz="4000" b="0" dirty="0">
                <a:ln w="0"/>
                <a:effectLst>
                  <a:outerShdw blurRad="38100" dist="19050" dir="2700000" algn="tl" rotWithShape="0">
                    <a:schemeClr val="dk1">
                      <a:alpha val="40000"/>
                    </a:schemeClr>
                  </a:outerShdw>
                </a:effectLst>
                <a:cs typeface="MCS Taybah S_U normal." pitchFamily="2" charset="-78"/>
              </a:rPr>
              <a:t>من الداخل</a:t>
            </a:r>
            <a:endParaRPr lang="ar-MA" sz="3600" b="0" dirty="0">
              <a:ln w="0"/>
              <a:effectLst>
                <a:outerShdw blurRad="38100" dist="19050" dir="2700000" algn="tl" rotWithShape="0">
                  <a:schemeClr val="dk1">
                    <a:alpha val="40000"/>
                  </a:schemeClr>
                </a:outerShdw>
              </a:effectLst>
              <a:cs typeface="MCS Taybah S_U normal." pitchFamily="2" charset="-78"/>
            </a:endParaRPr>
          </a:p>
          <a:p>
            <a:pPr rtl="1"/>
            <a:r>
              <a:rPr lang="ar-MA" sz="3600" b="0" dirty="0">
                <a:ln w="0"/>
                <a:effectLst>
                  <a:outerShdw blurRad="38100" dist="19050" dir="2700000" algn="tl" rotWithShape="0">
                    <a:schemeClr val="dk1">
                      <a:alpha val="40000"/>
                    </a:schemeClr>
                  </a:outerShdw>
                </a:effectLst>
                <a:cs typeface="MCS Taybah S_U normal." pitchFamily="2" charset="-78"/>
              </a:rPr>
              <a:t>المادة : اللغة العربية الاتصالية</a:t>
            </a:r>
          </a:p>
          <a:p>
            <a:pPr rtl="1"/>
            <a:r>
              <a:rPr lang="ar-MA" sz="3600" b="0" dirty="0">
                <a:ln w="0"/>
                <a:effectLst>
                  <a:outerShdw blurRad="38100" dist="19050" dir="2700000" algn="tl" rotWithShape="0">
                    <a:schemeClr val="dk1">
                      <a:alpha val="40000"/>
                    </a:schemeClr>
                  </a:outerShdw>
                </a:effectLst>
                <a:cs typeface="MCS Taybah S_U normal." pitchFamily="2" charset="-78"/>
              </a:rPr>
              <a:t>الوحدة : الخامسة</a:t>
            </a:r>
          </a:p>
          <a:p>
            <a:pPr rtl="1"/>
            <a:r>
              <a:rPr lang="ar-MA" sz="3600" b="0" dirty="0">
                <a:ln w="0"/>
                <a:effectLst>
                  <a:outerShdw blurRad="38100" dist="19050" dir="2700000" algn="tl" rotWithShape="0">
                    <a:schemeClr val="dk1">
                      <a:alpha val="40000"/>
                    </a:schemeClr>
                  </a:outerShdw>
                </a:effectLst>
                <a:cs typeface="MCS Taybah S_U normal." pitchFamily="2" charset="-78"/>
              </a:rPr>
              <a:t>الدرس : الثالث</a:t>
            </a:r>
          </a:p>
          <a:p>
            <a:pPr rtl="1"/>
            <a:r>
              <a:rPr lang="ar-MA" sz="3600" b="0" dirty="0">
                <a:ln w="0"/>
                <a:effectLst>
                  <a:outerShdw blurRad="38100" dist="19050" dir="2700000" algn="tl" rotWithShape="0">
                    <a:schemeClr val="dk1">
                      <a:alpha val="40000"/>
                    </a:schemeClr>
                  </a:outerShdw>
                </a:effectLst>
                <a:cs typeface="MCS Taybah S_U normal." pitchFamily="2" charset="-78"/>
              </a:rPr>
              <a:t>الوقت: </a:t>
            </a:r>
            <a:r>
              <a:rPr lang="en-US" sz="3600" b="0" dirty="0">
                <a:ln w="0"/>
                <a:effectLst>
                  <a:outerShdw blurRad="38100" dist="19050" dir="2700000" algn="tl" rotWithShape="0">
                    <a:schemeClr val="dk1">
                      <a:alpha val="40000"/>
                    </a:schemeClr>
                  </a:outerShdw>
                </a:effectLst>
                <a:cs typeface="MCS Taybah S_U normal." pitchFamily="2" charset="-78"/>
              </a:rPr>
              <a:t>40</a:t>
            </a:r>
            <a:r>
              <a:rPr lang="ar-MA" sz="3600" b="0" dirty="0">
                <a:ln w="0"/>
                <a:effectLst>
                  <a:outerShdw blurRad="38100" dist="19050" dir="2700000" algn="tl" rotWithShape="0">
                    <a:schemeClr val="dk1">
                      <a:alpha val="40000"/>
                    </a:schemeClr>
                  </a:outerShdw>
                </a:effectLst>
                <a:cs typeface="MCS Taybah S_U normal." pitchFamily="2" charset="-78"/>
              </a:rPr>
              <a:t> دقيقة</a:t>
            </a:r>
          </a:p>
          <a:p>
            <a:pPr rtl="1"/>
            <a:r>
              <a:rPr lang="ar-MA" sz="3600" b="0" dirty="0">
                <a:ln w="0"/>
                <a:effectLst>
                  <a:outerShdw blurRad="38100" dist="19050" dir="2700000" algn="tl" rotWithShape="0">
                    <a:schemeClr val="dk1">
                      <a:alpha val="40000"/>
                    </a:schemeClr>
                  </a:outerShdw>
                </a:effectLst>
                <a:cs typeface="MCS Taybah S_U normal." pitchFamily="2" charset="-78"/>
              </a:rPr>
              <a:t>التاريخ : </a:t>
            </a:r>
            <a:r>
              <a:rPr lang="en-US" sz="3600" b="0" dirty="0" smtClean="0">
                <a:ln w="0"/>
                <a:effectLst>
                  <a:outerShdw blurRad="38100" dist="19050" dir="2700000" algn="tl" rotWithShape="0">
                    <a:schemeClr val="dk1">
                      <a:alpha val="40000"/>
                    </a:schemeClr>
                  </a:outerShdw>
                </a:effectLst>
                <a:cs typeface="MCS Taybah S_U normal." pitchFamily="2" charset="-78"/>
              </a:rPr>
              <a:t>16</a:t>
            </a:r>
            <a:r>
              <a:rPr lang="ar-MA" sz="3600" b="0" dirty="0" smtClean="0">
                <a:ln w="0"/>
                <a:effectLst>
                  <a:outerShdw blurRad="38100" dist="19050" dir="2700000" algn="tl" rotWithShape="0">
                    <a:schemeClr val="dk1">
                      <a:alpha val="40000"/>
                    </a:schemeClr>
                  </a:outerShdw>
                </a:effectLst>
                <a:cs typeface="MCS Taybah S_U normal." pitchFamily="2" charset="-78"/>
              </a:rPr>
              <a:t>/</a:t>
            </a:r>
            <a:r>
              <a:rPr lang="en-US" sz="3600" b="0" dirty="0" smtClean="0">
                <a:ln w="0"/>
                <a:effectLst>
                  <a:outerShdw blurRad="38100" dist="19050" dir="2700000" algn="tl" rotWithShape="0">
                    <a:schemeClr val="dk1">
                      <a:alpha val="40000"/>
                    </a:schemeClr>
                  </a:outerShdw>
                </a:effectLst>
                <a:cs typeface="MCS Taybah S_U normal." pitchFamily="2" charset="-78"/>
              </a:rPr>
              <a:t>02</a:t>
            </a:r>
            <a:r>
              <a:rPr lang="ar-MA" sz="3600" b="0" dirty="0" smtClean="0">
                <a:ln w="0"/>
                <a:effectLst>
                  <a:outerShdw blurRad="38100" dist="19050" dir="2700000" algn="tl" rotWithShape="0">
                    <a:schemeClr val="dk1">
                      <a:alpha val="40000"/>
                    </a:schemeClr>
                  </a:outerShdw>
                </a:effectLst>
                <a:cs typeface="MCS Taybah S_U normal." pitchFamily="2" charset="-78"/>
              </a:rPr>
              <a:t>/</a:t>
            </a:r>
            <a:r>
              <a:rPr lang="en-US" sz="3600" b="0" dirty="0" smtClean="0">
                <a:ln w="0"/>
                <a:effectLst>
                  <a:outerShdw blurRad="38100" dist="19050" dir="2700000" algn="tl" rotWithShape="0">
                    <a:schemeClr val="dk1">
                      <a:alpha val="40000"/>
                    </a:schemeClr>
                  </a:outerShdw>
                </a:effectLst>
                <a:cs typeface="MCS Taybah S_U normal." pitchFamily="2" charset="-78"/>
              </a:rPr>
              <a:t>2021</a:t>
            </a:r>
            <a:r>
              <a:rPr lang="ar-MA" sz="3600" b="0" dirty="0" smtClean="0">
                <a:ln w="0"/>
                <a:effectLst>
                  <a:outerShdw blurRad="38100" dist="19050" dir="2700000" algn="tl" rotWithShape="0">
                    <a:schemeClr val="dk1">
                      <a:alpha val="40000"/>
                    </a:schemeClr>
                  </a:outerShdw>
                </a:effectLst>
                <a:cs typeface="MCS Taybah S_U normal." pitchFamily="2" charset="-78"/>
              </a:rPr>
              <a:t>م</a:t>
            </a:r>
            <a:endParaRPr lang="en-US" sz="3600" b="0" dirty="0">
              <a:ln w="0"/>
              <a:effectLst>
                <a:outerShdw blurRad="38100" dist="19050" dir="2700000" algn="tl" rotWithShape="0">
                  <a:schemeClr val="dk1">
                    <a:alpha val="40000"/>
                  </a:schemeClr>
                </a:outerShdw>
              </a:effectLst>
              <a:cs typeface="MCS Taybah S_U normal." pitchFamily="2" charset="-78"/>
            </a:endParaRPr>
          </a:p>
        </p:txBody>
      </p:sp>
    </p:spTree>
    <p:extLst>
      <p:ext uri="{BB962C8B-B14F-4D97-AF65-F5344CB8AC3E}">
        <p14:creationId xmlns:p14="http://schemas.microsoft.com/office/powerpoint/2010/main" val="3149561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01539" y="1480792"/>
            <a:ext cx="12845611" cy="873536"/>
          </a:xfrm>
          <a:prstGeom prst="round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r" rtl="1"/>
            <a:r>
              <a:rPr lang="en-US" sz="3600" b="1" dirty="0" smtClean="0"/>
              <a:t>1</a:t>
            </a:r>
            <a:r>
              <a:rPr lang="ar-MA" sz="3600" b="1" dirty="0" smtClean="0"/>
              <a:t>. </a:t>
            </a:r>
            <a:r>
              <a:rPr lang="ar-MA" sz="4000" dirty="0" smtClean="0">
                <a:ln w="0"/>
                <a:solidFill>
                  <a:schemeClr val="tx1"/>
                </a:solidFill>
                <a:effectLst>
                  <a:outerShdw blurRad="38100" dist="19050" dir="2700000" algn="tl" rotWithShape="0">
                    <a:schemeClr val="dk1">
                      <a:alpha val="40000"/>
                    </a:schemeClr>
                  </a:outerShdw>
                </a:effectLst>
                <a:cs typeface="MCS Taybah S_U normal." pitchFamily="2" charset="-78"/>
              </a:rPr>
              <a:t>ما هو الاسم الكامل لأبي حنيفة رحمة الله عليه ؟ وبأي شيء لقب ؟</a:t>
            </a:r>
            <a:endParaRPr lang="ar-MA" sz="40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7" name="Rounded Rectangle 6"/>
          <p:cNvSpPr/>
          <p:nvPr/>
        </p:nvSpPr>
        <p:spPr>
          <a:xfrm>
            <a:off x="472964" y="3649716"/>
            <a:ext cx="12845611" cy="964340"/>
          </a:xfrm>
          <a:prstGeom prst="roundRect">
            <a:avLst/>
          </a:prstGeom>
          <a:solidFill>
            <a:schemeClr val="bg1">
              <a:lumMod val="9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600" b="1" dirty="0"/>
              <a:t>3</a:t>
            </a:r>
            <a:r>
              <a:rPr lang="ar-MA" sz="3600" b="1" dirty="0" smtClean="0"/>
              <a:t>. </a:t>
            </a:r>
            <a:r>
              <a:rPr lang="ar-MA" sz="4000" dirty="0" smtClean="0">
                <a:ln w="0"/>
                <a:solidFill>
                  <a:schemeClr val="tx1"/>
                </a:solidFill>
                <a:effectLst>
                  <a:outerShdw blurRad="38100" dist="19050" dir="2700000" algn="tl" rotWithShape="0">
                    <a:schemeClr val="dk1">
                      <a:alpha val="40000"/>
                    </a:schemeClr>
                  </a:outerShdw>
                </a:effectLst>
                <a:cs typeface="MCS Taybah S_U normal." pitchFamily="2" charset="-78"/>
              </a:rPr>
              <a:t>كيف كان أسرة أبو حنيفة رحمة الله عليه ؟ </a:t>
            </a:r>
            <a:endParaRPr lang="ar-MA" sz="40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8" name="Rounded Rectangle 7"/>
          <p:cNvSpPr/>
          <p:nvPr/>
        </p:nvSpPr>
        <p:spPr>
          <a:xfrm>
            <a:off x="492014" y="2527736"/>
            <a:ext cx="12845611" cy="917040"/>
          </a:xfrm>
          <a:prstGeom prst="round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600" b="1" dirty="0" smtClean="0"/>
              <a:t>2</a:t>
            </a:r>
            <a:r>
              <a:rPr lang="ar-MA" sz="3600" b="1" dirty="0" smtClean="0"/>
              <a:t>. </a:t>
            </a:r>
            <a:r>
              <a:rPr lang="ar-MA" sz="4000" dirty="0" smtClean="0">
                <a:ln w="0"/>
                <a:solidFill>
                  <a:schemeClr val="tx1"/>
                </a:solidFill>
                <a:effectLst>
                  <a:outerShdw blurRad="38100" dist="19050" dir="2700000" algn="tl" rotWithShape="0">
                    <a:schemeClr val="dk1">
                      <a:alpha val="40000"/>
                    </a:schemeClr>
                  </a:outerShdw>
                </a:effectLst>
                <a:cs typeface="MCS Taybah S_U normal." pitchFamily="2" charset="-78"/>
              </a:rPr>
              <a:t>أين ومتى ولد أبو حنيفة رحمة الله عليه ؟ </a:t>
            </a:r>
            <a:endParaRPr lang="ar-MA" sz="40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2" name="Rounded Rectangle 11"/>
          <p:cNvSpPr/>
          <p:nvPr/>
        </p:nvSpPr>
        <p:spPr>
          <a:xfrm>
            <a:off x="482489" y="4787472"/>
            <a:ext cx="12845611" cy="888128"/>
          </a:xfrm>
          <a:prstGeom prst="roundRect">
            <a:avLst/>
          </a:prstGeom>
          <a:solidFill>
            <a:schemeClr val="accent4">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600" b="1" dirty="0"/>
              <a:t>4</a:t>
            </a:r>
            <a:r>
              <a:rPr lang="ar-MA" sz="3600" b="1" dirty="0" smtClean="0"/>
              <a:t>. </a:t>
            </a:r>
            <a:r>
              <a:rPr lang="ar-MA" sz="4000" dirty="0" smtClean="0">
                <a:ln w="0"/>
                <a:solidFill>
                  <a:schemeClr val="tx1"/>
                </a:solidFill>
                <a:effectLst>
                  <a:outerShdw blurRad="38100" dist="19050" dir="2700000" algn="tl" rotWithShape="0">
                    <a:schemeClr val="dk1">
                      <a:alpha val="40000"/>
                    </a:schemeClr>
                  </a:outerShdw>
                </a:effectLst>
                <a:cs typeface="MCS Taybah S_U normal." pitchFamily="2" charset="-78"/>
              </a:rPr>
              <a:t>اذكر بعض الأوصاف لأبي حنيفة رحمة الله عليه ؟</a:t>
            </a:r>
            <a:endParaRPr lang="ar-MA" sz="40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3" name="Rounded Rectangle 12"/>
          <p:cNvSpPr/>
          <p:nvPr/>
        </p:nvSpPr>
        <p:spPr>
          <a:xfrm>
            <a:off x="472964" y="5862156"/>
            <a:ext cx="12845611" cy="838200"/>
          </a:xfrm>
          <a:prstGeom prst="roundRect">
            <a:avLst/>
          </a:prstGeom>
          <a:solidFill>
            <a:schemeClr val="bg2">
              <a:lumMod val="9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600" b="1" dirty="0" smtClean="0"/>
              <a:t>5</a:t>
            </a:r>
            <a:r>
              <a:rPr lang="ar-MA" sz="3600" b="1" dirty="0" smtClean="0"/>
              <a:t>. </a:t>
            </a:r>
            <a:r>
              <a:rPr lang="ar-MA" sz="4000" dirty="0" smtClean="0">
                <a:ln w="0"/>
                <a:solidFill>
                  <a:schemeClr val="tx1"/>
                </a:solidFill>
                <a:effectLst>
                  <a:outerShdw blurRad="38100" dist="19050" dir="2700000" algn="tl" rotWithShape="0">
                    <a:schemeClr val="dk1">
                      <a:alpha val="40000"/>
                    </a:schemeClr>
                  </a:outerShdw>
                </a:effectLst>
                <a:cs typeface="MCS Taybah S_U normal." pitchFamily="2" charset="-78"/>
              </a:rPr>
              <a:t>أين موقعه في المذاهب المتبعة وبأي شيء اشتهر ؟</a:t>
            </a:r>
            <a:endParaRPr lang="ar-MA" sz="40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4" name="Rounded Rectangle 13"/>
          <p:cNvSpPr/>
          <p:nvPr/>
        </p:nvSpPr>
        <p:spPr>
          <a:xfrm>
            <a:off x="472964" y="6889530"/>
            <a:ext cx="12845611" cy="838200"/>
          </a:xfrm>
          <a:prstGeom prst="round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600" b="1" dirty="0" smtClean="0"/>
              <a:t>6</a:t>
            </a:r>
            <a:r>
              <a:rPr lang="ar-MA" sz="3600" b="1" dirty="0" smtClean="0"/>
              <a:t>. </a:t>
            </a:r>
            <a:r>
              <a:rPr lang="ar-MA" sz="4000" dirty="0" smtClean="0">
                <a:ln w="0"/>
                <a:solidFill>
                  <a:schemeClr val="tx1"/>
                </a:solidFill>
                <a:effectLst>
                  <a:outerShdw blurRad="38100" dist="19050" dir="2700000" algn="tl" rotWithShape="0">
                    <a:schemeClr val="dk1">
                      <a:alpha val="40000"/>
                    </a:schemeClr>
                  </a:outerShdw>
                </a:effectLst>
                <a:cs typeface="MCS Taybah S_U normal." pitchFamily="2" charset="-78"/>
              </a:rPr>
              <a:t>إلى أي شيء اتجه أبو حنيفة رحمة الله عليه ؟</a:t>
            </a:r>
            <a:endParaRPr lang="ar-MA" sz="40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5" name="Rounded Rectangle 14"/>
          <p:cNvSpPr/>
          <p:nvPr/>
        </p:nvSpPr>
        <p:spPr>
          <a:xfrm>
            <a:off x="501539" y="326222"/>
            <a:ext cx="12845611" cy="918098"/>
          </a:xfrm>
          <a:prstGeom prst="roundRect">
            <a:avLst/>
          </a:prstGeom>
          <a:solidFill>
            <a:schemeClr val="accent1">
              <a:lumMod val="40000"/>
              <a:lumOff val="6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200" dirty="0"/>
          </a:p>
        </p:txBody>
      </p:sp>
      <p:sp>
        <p:nvSpPr>
          <p:cNvPr id="16" name="Rectangle 15"/>
          <p:cNvSpPr/>
          <p:nvPr/>
        </p:nvSpPr>
        <p:spPr>
          <a:xfrm rot="10800000" flipV="1">
            <a:off x="5795210" y="304305"/>
            <a:ext cx="2629276" cy="923330"/>
          </a:xfrm>
          <a:prstGeom prst="rect">
            <a:avLst/>
          </a:prstGeom>
          <a:noFill/>
        </p:spPr>
        <p:txBody>
          <a:bodyPr wrap="square" lIns="91440" tIns="45720" rIns="91440" bIns="45720">
            <a:spAutoFit/>
          </a:bodyPr>
          <a:lstStyle/>
          <a:p>
            <a:pPr algn="ctr"/>
            <a:r>
              <a:rPr lang="ar-M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التقييم</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endParaRPr>
          </a:p>
        </p:txBody>
      </p:sp>
    </p:spTree>
    <p:extLst>
      <p:ext uri="{BB962C8B-B14F-4D97-AF65-F5344CB8AC3E}">
        <p14:creationId xmlns:p14="http://schemas.microsoft.com/office/powerpoint/2010/main" val="12460695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 calcmode="lin" valueType="num">
                                      <p:cBhvr>
                                        <p:cTn id="1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750" fill="hold"/>
                                        <p:tgtEl>
                                          <p:spTgt spid="6"/>
                                        </p:tgtEl>
                                        <p:attrNameLst>
                                          <p:attrName>ppt_w</p:attrName>
                                        </p:attrNameLst>
                                      </p:cBhvr>
                                      <p:tavLst>
                                        <p:tav tm="0">
                                          <p:val>
                                            <p:strVal val="#ppt_w*0.70"/>
                                          </p:val>
                                        </p:tav>
                                        <p:tav tm="100000">
                                          <p:val>
                                            <p:strVal val="#ppt_w"/>
                                          </p:val>
                                        </p:tav>
                                      </p:tavLst>
                                    </p:anim>
                                    <p:anim calcmode="lin" valueType="num">
                                      <p:cBhvr>
                                        <p:cTn id="22" dur="750" fill="hold"/>
                                        <p:tgtEl>
                                          <p:spTgt spid="6"/>
                                        </p:tgtEl>
                                        <p:attrNameLst>
                                          <p:attrName>ppt_h</p:attrName>
                                        </p:attrNameLst>
                                      </p:cBhvr>
                                      <p:tavLst>
                                        <p:tav tm="0">
                                          <p:val>
                                            <p:strVal val="#ppt_h"/>
                                          </p:val>
                                        </p:tav>
                                        <p:tav tm="100000">
                                          <p:val>
                                            <p:strVal val="#ppt_h"/>
                                          </p:val>
                                        </p:tav>
                                      </p:tavLst>
                                    </p:anim>
                                    <p:animEffect transition="in" filter="fade">
                                      <p:cBhvr>
                                        <p:cTn id="23" dur="7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750" fill="hold"/>
                                        <p:tgtEl>
                                          <p:spTgt spid="8"/>
                                        </p:tgtEl>
                                        <p:attrNameLst>
                                          <p:attrName>ppt_w</p:attrName>
                                        </p:attrNameLst>
                                      </p:cBhvr>
                                      <p:tavLst>
                                        <p:tav tm="0">
                                          <p:val>
                                            <p:strVal val="#ppt_w*0.70"/>
                                          </p:val>
                                        </p:tav>
                                        <p:tav tm="100000">
                                          <p:val>
                                            <p:strVal val="#ppt_w"/>
                                          </p:val>
                                        </p:tav>
                                      </p:tavLst>
                                    </p:anim>
                                    <p:anim calcmode="lin" valueType="num">
                                      <p:cBhvr>
                                        <p:cTn id="29" dur="750" fill="hold"/>
                                        <p:tgtEl>
                                          <p:spTgt spid="8"/>
                                        </p:tgtEl>
                                        <p:attrNameLst>
                                          <p:attrName>ppt_h</p:attrName>
                                        </p:attrNameLst>
                                      </p:cBhvr>
                                      <p:tavLst>
                                        <p:tav tm="0">
                                          <p:val>
                                            <p:strVal val="#ppt_h"/>
                                          </p:val>
                                        </p:tav>
                                        <p:tav tm="100000">
                                          <p:val>
                                            <p:strVal val="#ppt_h"/>
                                          </p:val>
                                        </p:tav>
                                      </p:tavLst>
                                    </p:anim>
                                    <p:animEffect transition="in" filter="fade">
                                      <p:cBhvr>
                                        <p:cTn id="30" dur="7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strVal val="#ppt_w*0.70"/>
                                          </p:val>
                                        </p:tav>
                                        <p:tav tm="100000">
                                          <p:val>
                                            <p:strVal val="#ppt_w"/>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animEffect transition="in" filter="fade">
                                      <p:cBhvr>
                                        <p:cTn id="37" dur="7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strVal val="#ppt_w*0.70"/>
                                          </p:val>
                                        </p:tav>
                                        <p:tav tm="100000">
                                          <p:val>
                                            <p:strVal val="#ppt_w"/>
                                          </p:val>
                                        </p:tav>
                                      </p:tavLst>
                                    </p:anim>
                                    <p:anim calcmode="lin" valueType="num">
                                      <p:cBhvr>
                                        <p:cTn id="43" dur="750" fill="hold"/>
                                        <p:tgtEl>
                                          <p:spTgt spid="12"/>
                                        </p:tgtEl>
                                        <p:attrNameLst>
                                          <p:attrName>ppt_h</p:attrName>
                                        </p:attrNameLst>
                                      </p:cBhvr>
                                      <p:tavLst>
                                        <p:tav tm="0">
                                          <p:val>
                                            <p:strVal val="#ppt_h"/>
                                          </p:val>
                                        </p:tav>
                                        <p:tav tm="100000">
                                          <p:val>
                                            <p:strVal val="#ppt_h"/>
                                          </p:val>
                                        </p:tav>
                                      </p:tavLst>
                                    </p:anim>
                                    <p:animEffect transition="in" filter="fade">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750" fill="hold"/>
                                        <p:tgtEl>
                                          <p:spTgt spid="13"/>
                                        </p:tgtEl>
                                        <p:attrNameLst>
                                          <p:attrName>ppt_w</p:attrName>
                                        </p:attrNameLst>
                                      </p:cBhvr>
                                      <p:tavLst>
                                        <p:tav tm="0">
                                          <p:val>
                                            <p:strVal val="#ppt_w*0.70"/>
                                          </p:val>
                                        </p:tav>
                                        <p:tav tm="100000">
                                          <p:val>
                                            <p:strVal val="#ppt_w"/>
                                          </p:val>
                                        </p:tav>
                                      </p:tavLst>
                                    </p:anim>
                                    <p:anim calcmode="lin" valueType="num">
                                      <p:cBhvr>
                                        <p:cTn id="50" dur="750" fill="hold"/>
                                        <p:tgtEl>
                                          <p:spTgt spid="13"/>
                                        </p:tgtEl>
                                        <p:attrNameLst>
                                          <p:attrName>ppt_h</p:attrName>
                                        </p:attrNameLst>
                                      </p:cBhvr>
                                      <p:tavLst>
                                        <p:tav tm="0">
                                          <p:val>
                                            <p:strVal val="#ppt_h"/>
                                          </p:val>
                                        </p:tav>
                                        <p:tav tm="100000">
                                          <p:val>
                                            <p:strVal val="#ppt_h"/>
                                          </p:val>
                                        </p:tav>
                                      </p:tavLst>
                                    </p:anim>
                                    <p:animEffect transition="in" filter="fade">
                                      <p:cBhvr>
                                        <p:cTn id="51" dur="75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strVal val="#ppt_w*0.70"/>
                                          </p:val>
                                        </p:tav>
                                        <p:tav tm="100000">
                                          <p:val>
                                            <p:strVal val="#ppt_w"/>
                                          </p:val>
                                        </p:tav>
                                      </p:tavLst>
                                    </p:anim>
                                    <p:anim calcmode="lin" valueType="num">
                                      <p:cBhvr>
                                        <p:cTn id="57" dur="750" fill="hold"/>
                                        <p:tgtEl>
                                          <p:spTgt spid="14"/>
                                        </p:tgtEl>
                                        <p:attrNameLst>
                                          <p:attrName>ppt_h</p:attrName>
                                        </p:attrNameLst>
                                      </p:cBhvr>
                                      <p:tavLst>
                                        <p:tav tm="0">
                                          <p:val>
                                            <p:strVal val="#ppt_h"/>
                                          </p:val>
                                        </p:tav>
                                        <p:tav tm="100000">
                                          <p:val>
                                            <p:strVal val="#ppt_h"/>
                                          </p:val>
                                        </p:tav>
                                      </p:tavLst>
                                    </p:anim>
                                    <p:animEffect transition="in" filter="fade">
                                      <p:cBhvr>
                                        <p:cTn id="58"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2802" b="12983"/>
          <a:stretch/>
        </p:blipFill>
        <p:spPr>
          <a:xfrm>
            <a:off x="488731" y="1497724"/>
            <a:ext cx="12837519" cy="6324150"/>
          </a:xfrm>
          <a:prstGeom prst="rect">
            <a:avLst/>
          </a:prstGeom>
        </p:spPr>
      </p:pic>
      <p:sp>
        <p:nvSpPr>
          <p:cNvPr id="5" name="Rounded Rectangle 4"/>
          <p:cNvSpPr/>
          <p:nvPr/>
        </p:nvSpPr>
        <p:spPr>
          <a:xfrm>
            <a:off x="488731" y="291355"/>
            <a:ext cx="12837519" cy="991054"/>
          </a:xfrm>
          <a:prstGeom prst="roundRect">
            <a:avLst/>
          </a:prstGeom>
          <a:solidFill>
            <a:schemeClr val="accent6">
              <a:lumMod val="40000"/>
              <a:lumOff val="60000"/>
            </a:schemeClr>
          </a:solidFill>
          <a:ln>
            <a:noFill/>
          </a:ln>
          <a:effectLst>
            <a:glow rad="101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6" name="Rectangle 5"/>
          <p:cNvSpPr/>
          <p:nvPr/>
        </p:nvSpPr>
        <p:spPr>
          <a:xfrm>
            <a:off x="4665422" y="308717"/>
            <a:ext cx="4423392" cy="923330"/>
          </a:xfrm>
          <a:prstGeom prst="rect">
            <a:avLst/>
          </a:prstGeom>
          <a:noFill/>
        </p:spPr>
        <p:txBody>
          <a:bodyPr wrap="square" lIns="91440" tIns="45720" rIns="91440" bIns="45720">
            <a:spAutoFit/>
          </a:bodyPr>
          <a:lstStyle/>
          <a:p>
            <a:pPr algn="ctr"/>
            <a:r>
              <a:rPr lang="ar-M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الواجب المنزلي</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endParaRPr>
          </a:p>
        </p:txBody>
      </p:sp>
      <p:sp>
        <p:nvSpPr>
          <p:cNvPr id="9" name="Rectangle 8"/>
          <p:cNvSpPr/>
          <p:nvPr/>
        </p:nvSpPr>
        <p:spPr>
          <a:xfrm>
            <a:off x="882865" y="1737111"/>
            <a:ext cx="12001945" cy="769441"/>
          </a:xfrm>
          <a:prstGeom prst="rect">
            <a:avLst/>
          </a:prstGeom>
          <a:noFill/>
        </p:spPr>
        <p:txBody>
          <a:bodyPr wrap="square" lIns="91440" tIns="45720" rIns="91440" bIns="45720">
            <a:spAutoFit/>
          </a:bodyPr>
          <a:lstStyle/>
          <a:p>
            <a:pPr algn="ctr"/>
            <a:r>
              <a:rPr lang="ar-MA"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اكتب فقرة مختصرة باللغة العربية عن محافظة البيئة التي تسكن فيها.</a:t>
            </a:r>
            <a:endPar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endParaRPr>
          </a:p>
        </p:txBody>
      </p:sp>
    </p:spTree>
    <p:extLst>
      <p:ext uri="{BB962C8B-B14F-4D97-AF65-F5344CB8AC3E}">
        <p14:creationId xmlns:p14="http://schemas.microsoft.com/office/powerpoint/2010/main" val="2983413333"/>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by="(-#ppt_w*2)" calcmode="lin" valueType="num">
                                      <p:cBhvr rctx="PPT">
                                        <p:cTn id="20" dur="125" autoRev="1" fill="hold">
                                          <p:stCondLst>
                                            <p:cond delay="0"/>
                                          </p:stCondLst>
                                        </p:cTn>
                                        <p:tgtEl>
                                          <p:spTgt spid="9"/>
                                        </p:tgtEl>
                                        <p:attrNameLst>
                                          <p:attrName>ppt_w</p:attrName>
                                        </p:attrNameLst>
                                      </p:cBhvr>
                                    </p:anim>
                                    <p:anim by="(#ppt_w*0.50)" calcmode="lin" valueType="num">
                                      <p:cBhvr>
                                        <p:cTn id="21" dur="125" decel="50000" autoRev="1" fill="hold">
                                          <p:stCondLst>
                                            <p:cond delay="0"/>
                                          </p:stCondLst>
                                        </p:cTn>
                                        <p:tgtEl>
                                          <p:spTgt spid="9"/>
                                        </p:tgtEl>
                                        <p:attrNameLst>
                                          <p:attrName>ppt_x</p:attrName>
                                        </p:attrNameLst>
                                      </p:cBhvr>
                                    </p:anim>
                                    <p:anim from="(-#ppt_h/2)" to="(#ppt_y)" calcmode="lin" valueType="num">
                                      <p:cBhvr>
                                        <p:cTn id="22" dur="250" fill="hold">
                                          <p:stCondLst>
                                            <p:cond delay="0"/>
                                          </p:stCondLst>
                                        </p:cTn>
                                        <p:tgtEl>
                                          <p:spTgt spid="9"/>
                                        </p:tgtEl>
                                        <p:attrNameLst>
                                          <p:attrName>ppt_y</p:attrName>
                                        </p:attrNameLst>
                                      </p:cBhvr>
                                    </p:anim>
                                    <p:animRot by="21600000">
                                      <p:cBhvr>
                                        <p:cTn id="23" dur="25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73" y="346840"/>
            <a:ext cx="13069705" cy="7450574"/>
          </a:xfrm>
          <a:prstGeom prst="rect">
            <a:avLst/>
          </a:prstGeom>
        </p:spPr>
      </p:pic>
      <p:sp>
        <p:nvSpPr>
          <p:cNvPr id="8" name="TextBox 1">
            <a:extLst>
              <a:ext uri="{FF2B5EF4-FFF2-40B4-BE49-F238E27FC236}">
                <a16:creationId xmlns:a16="http://schemas.microsoft.com/office/drawing/2014/main" id="{8E457F3A-3CDA-42B0-B036-2A898D239837}"/>
              </a:ext>
            </a:extLst>
          </p:cNvPr>
          <p:cNvSpPr txBox="1"/>
          <p:nvPr/>
        </p:nvSpPr>
        <p:spPr>
          <a:xfrm>
            <a:off x="741174" y="634618"/>
            <a:ext cx="624036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MA" sz="6000" b="1"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MCS Taybah S_U normal." pitchFamily="2" charset="-78"/>
              </a:rPr>
              <a:t>مع </a:t>
            </a:r>
            <a:r>
              <a:rPr lang="ar-MA" sz="6000" b="1" dirty="0" smtClean="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MCS Taybah S_U normal." pitchFamily="2" charset="-78"/>
              </a:rPr>
              <a:t>الســلامة أيهــا الأحبـاب</a:t>
            </a:r>
            <a:endParaRPr lang="en-US" sz="6000" b="1"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MCS Taybah S_U normal." pitchFamily="2" charset="-78"/>
            </a:endParaRPr>
          </a:p>
        </p:txBody>
      </p:sp>
    </p:spTree>
    <p:extLst>
      <p:ext uri="{BB962C8B-B14F-4D97-AF65-F5344CB8AC3E}">
        <p14:creationId xmlns:p14="http://schemas.microsoft.com/office/powerpoint/2010/main" val="3324468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17957 0.06173 L 0.49104 0.80015 " pathEditMode="relative" rAng="0" ptsTypes="AA">
                                      <p:cBhvr>
                                        <p:cTn id="11" dur="1000" accel="50000" decel="50000" autoRev="1" fill="hold">
                                          <p:stCondLst>
                                            <p:cond delay="0"/>
                                          </p:stCondLst>
                                        </p:cTn>
                                        <p:tgtEl>
                                          <p:spTgt spid="8"/>
                                        </p:tgtEl>
                                        <p:attrNameLst>
                                          <p:attrName>ppt_x</p:attrName>
                                          <p:attrName>ppt_y</p:attrName>
                                        </p:attrNameLst>
                                      </p:cBhvr>
                                      <p:rCtr x="15568" y="36921"/>
                                    </p:animMotion>
                                    <p:animRot by="1500000">
                                      <p:cBhvr>
                                        <p:cTn id="12" dur="500" fill="hold">
                                          <p:stCondLst>
                                            <p:cond delay="0"/>
                                          </p:stCondLst>
                                        </p:cTn>
                                        <p:tgtEl>
                                          <p:spTgt spid="8"/>
                                        </p:tgtEl>
                                        <p:attrNameLst>
                                          <p:attrName>r</p:attrName>
                                        </p:attrNameLst>
                                      </p:cBhvr>
                                    </p:animRot>
                                    <p:animRot by="-1500000">
                                      <p:cBhvr>
                                        <p:cTn id="13" dur="500" fill="hold">
                                          <p:stCondLst>
                                            <p:cond delay="500"/>
                                          </p:stCondLst>
                                        </p:cTn>
                                        <p:tgtEl>
                                          <p:spTgt spid="8"/>
                                        </p:tgtEl>
                                        <p:attrNameLst>
                                          <p:attrName>r</p:attrName>
                                        </p:attrNameLst>
                                      </p:cBhvr>
                                    </p:animRot>
                                    <p:animRot by="-1500000">
                                      <p:cBhvr>
                                        <p:cTn id="14" dur="500" fill="hold">
                                          <p:stCondLst>
                                            <p:cond delay="1000"/>
                                          </p:stCondLst>
                                        </p:cTn>
                                        <p:tgtEl>
                                          <p:spTgt spid="8"/>
                                        </p:tgtEl>
                                        <p:attrNameLst>
                                          <p:attrName>r</p:attrName>
                                        </p:attrNameLst>
                                      </p:cBhvr>
                                    </p:animRot>
                                    <p:animRot by="1500000">
                                      <p:cBhvr>
                                        <p:cTn id="15" dur="500" fill="hold">
                                          <p:stCondLst>
                                            <p:cond delay="15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08425" y="160604"/>
            <a:ext cx="5743575" cy="727239"/>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13897" tIns="56949" rIns="113897" bIns="56949" rtlCol="0">
            <a:spAutoFit/>
          </a:bodyPr>
          <a:lstStyle/>
          <a:p>
            <a:pPr algn="ctr"/>
            <a:r>
              <a:rPr lang="ar-MA" sz="3600" b="1" spc="56" dirty="0">
                <a:ln w="11430"/>
                <a:effectLst>
                  <a:outerShdw blurRad="76200" dist="50800" dir="5400000" algn="tl" rotWithShape="0">
                    <a:srgbClr val="000000">
                      <a:alpha val="65000"/>
                    </a:srgbClr>
                  </a:outerShdw>
                </a:effectLst>
                <a:cs typeface="MCS Taybah S_U normal." pitchFamily="2" charset="-78"/>
              </a:rPr>
              <a:t>ماذا فهمتم من الصور التالية  ؟</a:t>
            </a:r>
            <a:endParaRPr lang="en-US" sz="3600" b="1" spc="56" dirty="0">
              <a:ln w="11430"/>
              <a:effectLst>
                <a:outerShdw blurRad="76200" dist="50800" dir="5400000" algn="tl" rotWithShape="0">
                  <a:srgbClr val="000000">
                    <a:alpha val="65000"/>
                  </a:srgbClr>
                </a:outerShdw>
              </a:effectLst>
              <a:cs typeface="MCS Taybah S_U normal." pitchFamily="2" charset="-78"/>
            </a:endParaRPr>
          </a:p>
        </p:txBody>
      </p:sp>
      <p:sp>
        <p:nvSpPr>
          <p:cNvPr id="2" name="AutoShape 8" descr="আমার প্রিয় শিক্ষক - Anandabaz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496" y="4651740"/>
            <a:ext cx="6483954" cy="3081727"/>
          </a:xfrm>
          <a:prstGeom prst="round2DiagRect">
            <a:avLst>
              <a:gd name="adj1" fmla="val 16667"/>
              <a:gd name="adj2" fmla="val 0"/>
            </a:avLst>
          </a:prstGeom>
          <a:ln w="57150" cap="sq">
            <a:solidFill>
              <a:schemeClr val="accent1"/>
            </a:solidFill>
            <a:miter lim="800000"/>
          </a:ln>
          <a:effectLst>
            <a:glow rad="63500">
              <a:schemeClr val="accent2">
                <a:satMod val="175000"/>
                <a:alpha val="40000"/>
              </a:schemeClr>
            </a:glow>
            <a:outerShdw blurRad="254000" algn="tl" rotWithShape="0">
              <a:srgbClr val="000000">
                <a:alpha val="43000"/>
              </a:srgbClr>
            </a:outerShdw>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496" y="1101046"/>
            <a:ext cx="6483954" cy="3281766"/>
          </a:xfrm>
          <a:prstGeom prst="round2DiagRect">
            <a:avLst>
              <a:gd name="adj1" fmla="val 16667"/>
              <a:gd name="adj2" fmla="val 0"/>
            </a:avLst>
          </a:prstGeom>
          <a:ln w="57150" cap="sq">
            <a:solidFill>
              <a:schemeClr val="accent1"/>
            </a:solidFill>
            <a:miter lim="800000"/>
          </a:ln>
          <a:effectLst>
            <a:glow rad="63500">
              <a:schemeClr val="accent2">
                <a:satMod val="175000"/>
                <a:alpha val="40000"/>
              </a:schemeClr>
            </a:glow>
            <a:outerShdw blurRad="254000" algn="tl" rotWithShape="0">
              <a:srgbClr val="000000">
                <a:alpha val="43000"/>
              </a:srgbClr>
            </a:outerShdw>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900" y="1149312"/>
            <a:ext cx="6248620" cy="3233499"/>
          </a:xfrm>
          <a:prstGeom prst="round2DiagRect">
            <a:avLst>
              <a:gd name="adj1" fmla="val 16667"/>
              <a:gd name="adj2" fmla="val 0"/>
            </a:avLst>
          </a:prstGeom>
          <a:ln w="57150" cap="sq">
            <a:solidFill>
              <a:schemeClr val="accent1"/>
            </a:solidFill>
            <a:miter lim="800000"/>
          </a:ln>
          <a:effectLst>
            <a:glow rad="63500">
              <a:schemeClr val="accent2">
                <a:satMod val="175000"/>
                <a:alpha val="40000"/>
              </a:schemeClr>
            </a:glow>
            <a:outerShdw blurRad="254000" algn="tl" rotWithShape="0">
              <a:srgbClr val="000000">
                <a:alpha val="43000"/>
              </a:srgbClr>
            </a:outerShdw>
          </a:effec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900" y="4648807"/>
            <a:ext cx="6248620" cy="3084659"/>
          </a:xfrm>
          <a:prstGeom prst="round2DiagRect">
            <a:avLst>
              <a:gd name="adj1" fmla="val 16667"/>
              <a:gd name="adj2" fmla="val 0"/>
            </a:avLst>
          </a:prstGeom>
          <a:ln w="57150" cap="sq">
            <a:solidFill>
              <a:schemeClr val="accent1"/>
            </a:solidFill>
            <a:miter lim="800000"/>
          </a:ln>
          <a:effectLst>
            <a:glow rad="63500">
              <a:schemeClr val="accent2">
                <a:satMod val="175000"/>
                <a:alpha val="40000"/>
              </a:schemeClr>
            </a:glow>
            <a:outerShdw blurRad="254000" algn="tl" rotWithShape="0">
              <a:srgbClr val="000000">
                <a:alpha val="43000"/>
              </a:srgbClr>
            </a:outerShdw>
          </a:effectLst>
        </p:spPr>
      </p:pic>
      <p:sp>
        <p:nvSpPr>
          <p:cNvPr id="9" name="Rectangle 8"/>
          <p:cNvSpPr/>
          <p:nvPr/>
        </p:nvSpPr>
        <p:spPr>
          <a:xfrm>
            <a:off x="252248" y="195411"/>
            <a:ext cx="13337628" cy="719428"/>
          </a:xfrm>
          <a:prstGeom prst="rect">
            <a:avLst/>
          </a:prstGeom>
          <a:noFill/>
          <a:effectLst>
            <a:glow rad="101600">
              <a:schemeClr val="accent2">
                <a:satMod val="175000"/>
                <a:alpha val="40000"/>
              </a:schemeClr>
            </a:glow>
          </a:effectLst>
        </p:spPr>
        <p:txBody>
          <a:bodyPr wrap="square" lIns="102870" tIns="51435" rIns="102870" bIns="51435">
            <a:spAutoFit/>
          </a:bodyPr>
          <a:lstStyle/>
          <a:p>
            <a:pPr algn="ctr" rtl="1"/>
            <a:r>
              <a:rPr lang="ar-MA" sz="4000" b="1" spc="56" dirty="0">
                <a:ln w="11430"/>
                <a:solidFill>
                  <a:schemeClr val="dk1"/>
                </a:solidFill>
                <a:effectLst>
                  <a:outerShdw blurRad="76200" dist="50800" dir="5400000" algn="tl" rotWithShape="0">
                    <a:srgbClr val="000000">
                      <a:alpha val="65000"/>
                    </a:srgbClr>
                  </a:outerShdw>
                </a:effectLst>
                <a:cs typeface="MCS Taybah S_U normal." pitchFamily="2" charset="-78"/>
              </a:rPr>
              <a:t>فهمتم أننا اليوم سنتحدث عن الإمام الأعظم أبي حنيفة رحمة الله عليه</a:t>
            </a:r>
            <a:endParaRPr lang="en-US" sz="4000" b="1" spc="56" dirty="0">
              <a:ln w="11430"/>
              <a:solidFill>
                <a:schemeClr val="dk1"/>
              </a:solidFill>
              <a:effectLst>
                <a:outerShdw blurRad="76200" dist="50800" dir="5400000" algn="tl" rotWithShape="0">
                  <a:srgbClr val="000000">
                    <a:alpha val="65000"/>
                  </a:srgbClr>
                </a:outerShdw>
              </a:effectLst>
              <a:cs typeface="MCS Taybah S_U normal." pitchFamily="2" charset="-78"/>
            </a:endParaRPr>
          </a:p>
        </p:txBody>
      </p:sp>
    </p:spTree>
    <p:extLst>
      <p:ext uri="{BB962C8B-B14F-4D97-AF65-F5344CB8AC3E}">
        <p14:creationId xmlns:p14="http://schemas.microsoft.com/office/powerpoint/2010/main" val="3421264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amond(ou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500" fill="hold"/>
                                        <p:tgtEl>
                                          <p:spTgt spid="10"/>
                                        </p:tgtEl>
                                        <p:attrNameLst>
                                          <p:attrName>ppt_w</p:attrName>
                                        </p:attrNameLst>
                                      </p:cBhvr>
                                      <p:tavLst>
                                        <p:tav tm="0">
                                          <p:val>
                                            <p:fltVal val="0"/>
                                          </p:val>
                                        </p:tav>
                                        <p:tav tm="100000">
                                          <p:val>
                                            <p:strVal val="#ppt_w"/>
                                          </p:val>
                                        </p:tav>
                                      </p:tavLst>
                                    </p:anim>
                                    <p:anim calcmode="lin" valueType="num">
                                      <p:cBhvr>
                                        <p:cTn id="28" dur="1500" fill="hold"/>
                                        <p:tgtEl>
                                          <p:spTgt spid="10"/>
                                        </p:tgtEl>
                                        <p:attrNameLst>
                                          <p:attrName>ppt_h</p:attrName>
                                        </p:attrNameLst>
                                      </p:cBhvr>
                                      <p:tavLst>
                                        <p:tav tm="0">
                                          <p:val>
                                            <p:fltVal val="0"/>
                                          </p:val>
                                        </p:tav>
                                        <p:tav tm="100000">
                                          <p:val>
                                            <p:strVal val="#ppt_h"/>
                                          </p:val>
                                        </p:tav>
                                      </p:tavLst>
                                    </p:anim>
                                    <p:animEffect transition="in" filter="fade">
                                      <p:cBhvr>
                                        <p:cTn id="29" dur="1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1500"/>
                                        <p:tgtEl>
                                          <p:spTgt spid="10"/>
                                        </p:tgtEl>
                                        <p:attrNameLst>
                                          <p:attrName>ppt_w</p:attrName>
                                        </p:attrNameLst>
                                      </p:cBhvr>
                                      <p:tavLst>
                                        <p:tav tm="0">
                                          <p:val>
                                            <p:strVal val="ppt_w"/>
                                          </p:val>
                                        </p:tav>
                                        <p:tav tm="100000">
                                          <p:val>
                                            <p:fltVal val="0"/>
                                          </p:val>
                                        </p:tav>
                                      </p:tavLst>
                                    </p:anim>
                                    <p:anim calcmode="lin" valueType="num">
                                      <p:cBhvr>
                                        <p:cTn id="34" dur="1500"/>
                                        <p:tgtEl>
                                          <p:spTgt spid="10"/>
                                        </p:tgtEl>
                                        <p:attrNameLst>
                                          <p:attrName>ppt_h</p:attrName>
                                        </p:attrNameLst>
                                      </p:cBhvr>
                                      <p:tavLst>
                                        <p:tav tm="0">
                                          <p:val>
                                            <p:strVal val="ppt_h"/>
                                          </p:val>
                                        </p:tav>
                                        <p:tav tm="100000">
                                          <p:val>
                                            <p:fltVal val="0"/>
                                          </p:val>
                                        </p:tav>
                                      </p:tavLst>
                                    </p:anim>
                                    <p:animEffect transition="out" filter="fade">
                                      <p:cBhvr>
                                        <p:cTn id="35" dur="1500"/>
                                        <p:tgtEl>
                                          <p:spTgt spid="10"/>
                                        </p:tgtEl>
                                      </p:cBhvr>
                                    </p:animEffect>
                                    <p:set>
                                      <p:cBhvr>
                                        <p:cTn id="36" dur="1" fill="hold">
                                          <p:stCondLst>
                                            <p:cond delay="1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585219" y="358548"/>
            <a:ext cx="12720875" cy="1143472"/>
          </a:xfrm>
          <a:prstGeom prst="wedgeRoundRectCallout">
            <a:avLst/>
          </a:prstGeom>
          <a:ln w="57150">
            <a:solidFill>
              <a:srgbClr val="002060"/>
            </a:solidFill>
          </a:ln>
          <a:effectLst>
            <a:glow rad="101600">
              <a:schemeClr val="accent3">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الن</a:t>
            </a:r>
            <a:r>
              <a:rPr lang="ar-M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ـــ</a:t>
            </a:r>
            <a:r>
              <a:rPr lang="ar-S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ت</a:t>
            </a:r>
            <a:r>
              <a:rPr lang="ar-M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ــ</a:t>
            </a:r>
            <a:r>
              <a:rPr lang="ar-S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ائج م</a:t>
            </a:r>
            <a:r>
              <a:rPr lang="ar-M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ـــــ</a:t>
            </a:r>
            <a:r>
              <a:rPr lang="ar-S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ن </a:t>
            </a:r>
            <a:r>
              <a:rPr lang="ar-SA"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الدرس</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endParaRPr>
          </a:p>
        </p:txBody>
      </p:sp>
      <p:sp>
        <p:nvSpPr>
          <p:cNvPr id="6" name="Rounded Rectangle 5"/>
          <p:cNvSpPr/>
          <p:nvPr/>
        </p:nvSpPr>
        <p:spPr>
          <a:xfrm>
            <a:off x="599074" y="4315803"/>
            <a:ext cx="11510735" cy="954072"/>
          </a:xfrm>
          <a:prstGeom prst="roundRect">
            <a:avLst/>
          </a:prstGeom>
          <a:solidFill>
            <a:schemeClr val="accent4">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ar-MA" sz="4000" b="1" spc="56" dirty="0" smtClean="0">
                <a:ln w="11430"/>
                <a:effectLst>
                  <a:outerShdw blurRad="76200" dist="50800" dir="5400000" algn="tl" rotWithShape="0">
                    <a:srgbClr val="000000">
                      <a:alpha val="65000"/>
                    </a:srgbClr>
                  </a:outerShdw>
                </a:effectLst>
                <a:cs typeface="MCS Taybah S_U normal." pitchFamily="2" charset="-78"/>
              </a:rPr>
              <a:t>      </a:t>
            </a:r>
            <a:r>
              <a:rPr lang="ar-MA" sz="4000" b="1" spc="50" dirty="0" smtClean="0">
                <a:ln w="11430"/>
                <a:effectLst>
                  <a:outerShdw blurRad="76200" dist="50800" dir="5400000" algn="tl" rotWithShape="0">
                    <a:srgbClr val="000000">
                      <a:alpha val="65000"/>
                    </a:srgbClr>
                  </a:outerShdw>
                </a:effectLst>
                <a:cs typeface="MCS Taybah S_U normal." pitchFamily="2" charset="-78"/>
              </a:rPr>
              <a:t>يشرح </a:t>
            </a:r>
            <a:r>
              <a:rPr lang="ar-MA" sz="4000" b="1" spc="50" dirty="0">
                <a:ln w="11430"/>
                <a:effectLst>
                  <a:outerShdw blurRad="76200" dist="50800" dir="5400000" algn="tl" rotWithShape="0">
                    <a:srgbClr val="000000">
                      <a:alpha val="65000"/>
                    </a:srgbClr>
                  </a:outerShdw>
                </a:effectLst>
                <a:cs typeface="MCS Taybah S_U normal." pitchFamily="2" charset="-78"/>
              </a:rPr>
              <a:t>معاني الكلمات الجديدة مع تكوين الجمل المفيدة</a:t>
            </a:r>
            <a:r>
              <a:rPr lang="ar-MA" sz="4000" b="1" spc="56" dirty="0">
                <a:ln w="11430"/>
                <a:effectLst>
                  <a:outerShdw blurRad="76200" dist="50800" dir="5400000" algn="tl" rotWithShape="0">
                    <a:srgbClr val="000000">
                      <a:alpha val="65000"/>
                    </a:srgbClr>
                  </a:outerShdw>
                </a:effectLst>
                <a:cs typeface="MCS Taybah S_U normal." pitchFamily="2" charset="-78"/>
              </a:rPr>
              <a:t>؛</a:t>
            </a:r>
            <a:endParaRPr lang="en-US" sz="4000" b="1" spc="56" dirty="0">
              <a:ln w="11430"/>
              <a:effectLst>
                <a:outerShdw blurRad="76200" dist="50800" dir="5400000" algn="tl" rotWithShape="0">
                  <a:srgbClr val="000000">
                    <a:alpha val="65000"/>
                  </a:srgbClr>
                </a:outerShdw>
              </a:effectLst>
              <a:cs typeface="MCS Taybah S_U normal." pitchFamily="2" charset="-78"/>
            </a:endParaRPr>
          </a:p>
        </p:txBody>
      </p:sp>
      <p:sp>
        <p:nvSpPr>
          <p:cNvPr id="8" name="Rounded Rectangle 7"/>
          <p:cNvSpPr/>
          <p:nvPr/>
        </p:nvSpPr>
        <p:spPr>
          <a:xfrm>
            <a:off x="612929" y="5519228"/>
            <a:ext cx="11510735" cy="936172"/>
          </a:xfrm>
          <a:prstGeom prst="roundRect">
            <a:avLst/>
          </a:prstGeom>
          <a:solidFill>
            <a:schemeClr val="accent4">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ar-MA" sz="3600" b="1" spc="50" dirty="0" smtClean="0">
                <a:ln w="11430"/>
                <a:effectLst>
                  <a:outerShdw blurRad="76200" dist="50800" dir="5400000" algn="tl" rotWithShape="0">
                    <a:srgbClr val="000000">
                      <a:alpha val="65000"/>
                    </a:srgbClr>
                  </a:outerShdw>
                </a:effectLst>
                <a:cs typeface="MCS Taybah S_U normal." pitchFamily="2" charset="-78"/>
              </a:rPr>
              <a:t>       </a:t>
            </a:r>
            <a:r>
              <a:rPr lang="ar-MA" sz="4000" b="1" spc="50" dirty="0" smtClean="0">
                <a:ln w="11430"/>
                <a:effectLst>
                  <a:outerShdw blurRad="76200" dist="50800" dir="5400000" algn="tl" rotWithShape="0">
                    <a:srgbClr val="000000">
                      <a:alpha val="65000"/>
                    </a:srgbClr>
                  </a:outerShdw>
                </a:effectLst>
                <a:cs typeface="MCS Taybah S_U normal." pitchFamily="2" charset="-78"/>
              </a:rPr>
              <a:t>يستطيع </a:t>
            </a:r>
            <a:r>
              <a:rPr lang="ar-MA" sz="4000" b="1" spc="50" dirty="0">
                <a:ln w="11430"/>
                <a:effectLst>
                  <a:outerShdw blurRad="76200" dist="50800" dir="5400000" algn="tl" rotWithShape="0">
                    <a:srgbClr val="000000">
                      <a:alpha val="65000"/>
                    </a:srgbClr>
                  </a:outerShdw>
                </a:effectLst>
                <a:cs typeface="MCS Taybah S_U normal." pitchFamily="2" charset="-78"/>
              </a:rPr>
              <a:t>تصحيح العبارات واملاء الفراغات والجمع من المفرد</a:t>
            </a:r>
            <a:r>
              <a:rPr lang="ar-MA" sz="3600" b="1" spc="56" dirty="0" smtClean="0">
                <a:ln w="11430"/>
                <a:effectLst>
                  <a:outerShdw blurRad="76200" dist="50800" dir="5400000" algn="tl" rotWithShape="0">
                    <a:srgbClr val="000000">
                      <a:alpha val="65000"/>
                    </a:srgbClr>
                  </a:outerShdw>
                </a:effectLst>
                <a:cs typeface="MCS Taybah S_U normal." pitchFamily="2" charset="-78"/>
              </a:rPr>
              <a:t>؛</a:t>
            </a:r>
            <a:endParaRPr lang="en-US" sz="3600" b="1" spc="56" dirty="0">
              <a:ln w="11430"/>
              <a:effectLst>
                <a:outerShdw blurRad="76200" dist="50800" dir="5400000" algn="tl" rotWithShape="0">
                  <a:srgbClr val="000000">
                    <a:alpha val="65000"/>
                  </a:srgbClr>
                </a:outerShdw>
              </a:effectLst>
              <a:cs typeface="MCS Taybah S_U normal." pitchFamily="2" charset="-78"/>
            </a:endParaRPr>
          </a:p>
        </p:txBody>
      </p:sp>
      <p:sp>
        <p:nvSpPr>
          <p:cNvPr id="12" name="Rounded Rectangle 11"/>
          <p:cNvSpPr/>
          <p:nvPr/>
        </p:nvSpPr>
        <p:spPr>
          <a:xfrm>
            <a:off x="585219" y="3115707"/>
            <a:ext cx="11510735" cy="947802"/>
          </a:xfrm>
          <a:prstGeom prst="roundRect">
            <a:avLst/>
          </a:prstGeom>
          <a:solidFill>
            <a:schemeClr val="accent4">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ar-MA" sz="4000" b="1" spc="56" dirty="0" smtClean="0">
                <a:ln w="11430"/>
                <a:effectLst>
                  <a:outerShdw blurRad="76200" dist="50800" dir="5400000" algn="tl" rotWithShape="0">
                    <a:srgbClr val="000000">
                      <a:alpha val="65000"/>
                    </a:srgbClr>
                  </a:outerShdw>
                </a:effectLst>
                <a:cs typeface="MCS Taybah S_U normal." pitchFamily="2" charset="-78"/>
              </a:rPr>
              <a:t>      يقرأ العبارات العربية </a:t>
            </a:r>
            <a:r>
              <a:rPr lang="ar-MA" sz="4000" b="1" spc="56" dirty="0">
                <a:ln w="11430"/>
                <a:effectLst>
                  <a:outerShdw blurRad="76200" dist="50800" dir="5400000" algn="tl" rotWithShape="0">
                    <a:srgbClr val="000000">
                      <a:alpha val="65000"/>
                    </a:srgbClr>
                  </a:outerShdw>
                </a:effectLst>
                <a:cs typeface="MCS Taybah S_U normal." pitchFamily="2" charset="-78"/>
              </a:rPr>
              <a:t>بالنطق الصحيح بالترجمة؛</a:t>
            </a:r>
            <a:endParaRPr lang="en-US" sz="4000" b="1" spc="56" dirty="0">
              <a:ln w="11430"/>
              <a:effectLst>
                <a:outerShdw blurRad="76200" dist="50800" dir="5400000" algn="tl" rotWithShape="0">
                  <a:srgbClr val="000000">
                    <a:alpha val="65000"/>
                  </a:srgbClr>
                </a:outerShdw>
              </a:effectLst>
              <a:cs typeface="MCS Taybah S_U normal." pitchFamily="2" charset="-78"/>
            </a:endParaRPr>
          </a:p>
        </p:txBody>
      </p:sp>
      <p:sp>
        <p:nvSpPr>
          <p:cNvPr id="14" name="Rounded Rectangle 13"/>
          <p:cNvSpPr/>
          <p:nvPr/>
        </p:nvSpPr>
        <p:spPr>
          <a:xfrm>
            <a:off x="585220" y="1926973"/>
            <a:ext cx="11510734" cy="914999"/>
          </a:xfrm>
          <a:prstGeom prst="roundRect">
            <a:avLst/>
          </a:prstGeom>
          <a:solidFill>
            <a:schemeClr val="accent4">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ar-MA" sz="4000" dirty="0" smtClean="0">
                <a:ln>
                  <a:solidFill>
                    <a:schemeClr val="tx1"/>
                  </a:solidFill>
                </a:ln>
                <a:solidFill>
                  <a:schemeClr val="tx1"/>
                </a:solidFill>
                <a:effectLst>
                  <a:outerShdw blurRad="38100" dist="38100" dir="2700000" algn="tl">
                    <a:srgbClr val="000000">
                      <a:alpha val="43137"/>
                    </a:srgbClr>
                  </a:outerShdw>
                </a:effectLst>
                <a:cs typeface="MCS Taybah S_U normal." pitchFamily="2" charset="-78"/>
              </a:rPr>
              <a:t>   </a:t>
            </a:r>
            <a:r>
              <a:rPr lang="en-US" sz="4000" dirty="0" smtClean="0">
                <a:ln>
                  <a:solidFill>
                    <a:schemeClr val="tx1"/>
                  </a:solidFill>
                </a:ln>
                <a:solidFill>
                  <a:schemeClr val="tx1"/>
                </a:solidFill>
                <a:effectLst>
                  <a:outerShdw blurRad="38100" dist="38100" dir="2700000" algn="tl">
                    <a:srgbClr val="000000">
                      <a:alpha val="43137"/>
                    </a:srgbClr>
                  </a:outerShdw>
                </a:effectLst>
                <a:cs typeface="MCS Taybah S_U normal." pitchFamily="2" charset="-78"/>
              </a:rPr>
              <a:t> </a:t>
            </a:r>
            <a:r>
              <a:rPr lang="ar-MA" sz="4000" dirty="0" smtClean="0">
                <a:ln>
                  <a:solidFill>
                    <a:schemeClr val="tx1"/>
                  </a:solidFill>
                </a:ln>
                <a:solidFill>
                  <a:schemeClr val="tx1"/>
                </a:solidFill>
                <a:effectLst>
                  <a:outerShdw blurRad="38100" dist="38100" dir="2700000" algn="tl">
                    <a:srgbClr val="000000">
                      <a:alpha val="43137"/>
                    </a:srgbClr>
                  </a:outerShdw>
                </a:effectLst>
                <a:cs typeface="MCS Taybah S_U normal." pitchFamily="2" charset="-78"/>
              </a:rPr>
              <a:t>  </a:t>
            </a:r>
            <a:r>
              <a:rPr lang="ar-MA" sz="4000" b="1" spc="56" dirty="0" smtClean="0">
                <a:ln w="11430"/>
                <a:effectLst>
                  <a:outerShdw blurRad="76200" dist="50800" dir="5400000" algn="tl" rotWithShape="0">
                    <a:srgbClr val="000000">
                      <a:alpha val="65000"/>
                    </a:srgbClr>
                  </a:outerShdw>
                </a:effectLst>
                <a:cs typeface="MCS Taybah S_U normal." pitchFamily="2" charset="-78"/>
              </a:rPr>
              <a:t>الطلاب </a:t>
            </a:r>
            <a:r>
              <a:rPr lang="ar-MA" sz="4000" b="1" spc="56" dirty="0">
                <a:ln w="11430"/>
                <a:effectLst>
                  <a:outerShdw blurRad="76200" dist="50800" dir="5400000" algn="tl" rotWithShape="0">
                    <a:srgbClr val="000000">
                      <a:alpha val="65000"/>
                    </a:srgbClr>
                  </a:outerShdw>
                </a:effectLst>
                <a:cs typeface="MCS Taybah S_U normal." pitchFamily="2" charset="-78"/>
              </a:rPr>
              <a:t>بعد نهاية هذا الدرس ....</a:t>
            </a:r>
            <a:endParaRPr lang="en-US" sz="4000" b="1" spc="56" dirty="0">
              <a:ln w="11430"/>
              <a:effectLst>
                <a:outerShdw blurRad="76200" dist="50800" dir="5400000" algn="tl" rotWithShape="0">
                  <a:srgbClr val="000000">
                    <a:alpha val="65000"/>
                  </a:srgbClr>
                </a:outerShdw>
              </a:effectLst>
              <a:cs typeface="MCS Taybah S_U normal." pitchFamily="2" charset="-78"/>
            </a:endParaRPr>
          </a:p>
        </p:txBody>
      </p:sp>
      <p:sp>
        <p:nvSpPr>
          <p:cNvPr id="15" name="Flowchart: Display 14"/>
          <p:cNvSpPr/>
          <p:nvPr/>
        </p:nvSpPr>
        <p:spPr>
          <a:xfrm>
            <a:off x="11634945" y="3115707"/>
            <a:ext cx="1671149" cy="947802"/>
          </a:xfrm>
          <a:prstGeom prst="flowChartDisplay">
            <a:avLst/>
          </a:prstGeom>
          <a:solidFill>
            <a:schemeClr val="accent2">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smtClean="0">
                <a:ln>
                  <a:solidFill>
                    <a:schemeClr val="tx1"/>
                  </a:solidFill>
                </a:ln>
                <a:solidFill>
                  <a:sysClr val="windowText" lastClr="000000"/>
                </a:solidFill>
                <a:effectLst>
                  <a:outerShdw blurRad="38100" dist="38100" dir="2700000" algn="tl">
                    <a:srgbClr val="000000">
                      <a:alpha val="43137"/>
                    </a:srgbClr>
                  </a:outerShdw>
                </a:effectLst>
              </a:rPr>
              <a:t>1</a:t>
            </a:r>
            <a:endParaRPr lang="en-US" sz="40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6" name="Flowchart: Display 15"/>
          <p:cNvSpPr/>
          <p:nvPr/>
        </p:nvSpPr>
        <p:spPr>
          <a:xfrm>
            <a:off x="11634945" y="4329892"/>
            <a:ext cx="1697421" cy="946528"/>
          </a:xfrm>
          <a:prstGeom prst="flowChartDisplay">
            <a:avLst/>
          </a:prstGeom>
          <a:solidFill>
            <a:schemeClr val="accent2">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smtClean="0">
                <a:solidFill>
                  <a:schemeClr val="tx1"/>
                </a:solidFill>
                <a:effectLst>
                  <a:outerShdw blurRad="38100" dist="38100" dir="2700000" algn="tl">
                    <a:srgbClr val="000000">
                      <a:alpha val="43137"/>
                    </a:srgbClr>
                  </a:outerShdw>
                </a:effectLst>
              </a:rPr>
              <a:t>2</a:t>
            </a:r>
            <a:endParaRPr lang="en-US" sz="4000" b="1" dirty="0">
              <a:solidFill>
                <a:schemeClr val="tx1"/>
              </a:solidFill>
              <a:effectLst>
                <a:outerShdw blurRad="38100" dist="38100" dir="2700000" algn="tl">
                  <a:srgbClr val="000000">
                    <a:alpha val="43137"/>
                  </a:srgbClr>
                </a:outerShdw>
              </a:effectLst>
            </a:endParaRPr>
          </a:p>
        </p:txBody>
      </p:sp>
      <p:sp>
        <p:nvSpPr>
          <p:cNvPr id="24" name="Flowchart: Display 23"/>
          <p:cNvSpPr/>
          <p:nvPr/>
        </p:nvSpPr>
        <p:spPr>
          <a:xfrm>
            <a:off x="11634945" y="1912263"/>
            <a:ext cx="1681655" cy="947802"/>
          </a:xfrm>
          <a:prstGeom prst="flowChartDisplay">
            <a:avLst/>
          </a:prstGeom>
          <a:solidFill>
            <a:schemeClr val="accent2">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a:ln>
                  <a:solidFill>
                    <a:schemeClr val="tx1"/>
                  </a:solidFill>
                </a:ln>
                <a:solidFill>
                  <a:sysClr val="windowText" lastClr="000000"/>
                </a:solidFill>
                <a:effectLst>
                  <a:outerShdw blurRad="38100" dist="38100" dir="2700000" algn="tl">
                    <a:srgbClr val="000000">
                      <a:alpha val="43137"/>
                    </a:srgbClr>
                  </a:outerShdw>
                </a:effectLst>
              </a:rPr>
              <a:t>0</a:t>
            </a:r>
          </a:p>
        </p:txBody>
      </p:sp>
      <p:sp>
        <p:nvSpPr>
          <p:cNvPr id="18" name="Rounded Rectangle 17"/>
          <p:cNvSpPr/>
          <p:nvPr/>
        </p:nvSpPr>
        <p:spPr>
          <a:xfrm>
            <a:off x="607669" y="6727926"/>
            <a:ext cx="11510735" cy="936172"/>
          </a:xfrm>
          <a:prstGeom prst="roundRect">
            <a:avLst/>
          </a:prstGeom>
          <a:solidFill>
            <a:schemeClr val="accent4">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ar-MA" sz="4000" b="1" spc="56" dirty="0" smtClean="0">
                <a:ln w="11430"/>
                <a:effectLst>
                  <a:outerShdw blurRad="76200" dist="50800" dir="5400000" algn="tl" rotWithShape="0">
                    <a:srgbClr val="000000">
                      <a:alpha val="65000"/>
                    </a:srgbClr>
                  </a:outerShdw>
                </a:effectLst>
                <a:cs typeface="MCS Taybah S_U normal." pitchFamily="2" charset="-78"/>
              </a:rPr>
              <a:t>      </a:t>
            </a:r>
            <a:r>
              <a:rPr lang="ar-MA" sz="4000" b="1" spc="50" dirty="0" smtClean="0">
                <a:ln w="11430"/>
                <a:effectLst>
                  <a:outerShdw blurRad="76200" dist="50800" dir="5400000" algn="tl" rotWithShape="0">
                    <a:srgbClr val="000000">
                      <a:alpha val="65000"/>
                    </a:srgbClr>
                  </a:outerShdw>
                </a:effectLst>
                <a:cs typeface="MCS Taybah S_U normal." pitchFamily="2" charset="-78"/>
              </a:rPr>
              <a:t>يقدر على </a:t>
            </a:r>
            <a:r>
              <a:rPr lang="ar-MA" sz="4000" b="1" spc="50" dirty="0">
                <a:ln w="11430"/>
                <a:effectLst>
                  <a:outerShdw blurRad="76200" dist="50800" dir="5400000" algn="tl" rotWithShape="0">
                    <a:srgbClr val="000000">
                      <a:alpha val="65000"/>
                    </a:srgbClr>
                  </a:outerShdw>
                </a:effectLst>
                <a:cs typeface="MCS Taybah S_U normal." pitchFamily="2" charset="-78"/>
              </a:rPr>
              <a:t>تحقيق الكلمات الصعبة من الدرس.</a:t>
            </a:r>
            <a:endParaRPr lang="en-US" sz="4000" b="1" spc="50" dirty="0">
              <a:ln w="11430"/>
              <a:effectLst>
                <a:outerShdw blurRad="76200" dist="50800" dir="5400000" algn="tl" rotWithShape="0">
                  <a:srgbClr val="000000">
                    <a:alpha val="65000"/>
                  </a:srgbClr>
                </a:outerShdw>
              </a:effectLst>
              <a:cs typeface="MCS Taybah S_U normal." pitchFamily="2" charset="-78"/>
            </a:endParaRPr>
          </a:p>
        </p:txBody>
      </p:sp>
      <p:sp>
        <p:nvSpPr>
          <p:cNvPr id="19" name="Flowchart: Display 18"/>
          <p:cNvSpPr/>
          <p:nvPr/>
        </p:nvSpPr>
        <p:spPr>
          <a:xfrm>
            <a:off x="11634945" y="6715754"/>
            <a:ext cx="1718433" cy="966480"/>
          </a:xfrm>
          <a:prstGeom prst="flowChartDisplay">
            <a:avLst/>
          </a:prstGeom>
          <a:solidFill>
            <a:schemeClr val="accent2">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a:solidFill>
                  <a:schemeClr val="tx1"/>
                </a:solidFill>
                <a:effectLst>
                  <a:outerShdw blurRad="38100" dist="38100" dir="2700000" algn="tl">
                    <a:srgbClr val="000000">
                      <a:alpha val="43137"/>
                    </a:srgbClr>
                  </a:outerShdw>
                </a:effectLst>
              </a:rPr>
              <a:t>4</a:t>
            </a:r>
          </a:p>
        </p:txBody>
      </p:sp>
      <p:sp>
        <p:nvSpPr>
          <p:cNvPr id="13" name="Flowchart: Display 12"/>
          <p:cNvSpPr/>
          <p:nvPr/>
        </p:nvSpPr>
        <p:spPr>
          <a:xfrm>
            <a:off x="11634945" y="5507056"/>
            <a:ext cx="1723693" cy="966480"/>
          </a:xfrm>
          <a:prstGeom prst="flowChartDisplay">
            <a:avLst/>
          </a:prstGeom>
          <a:solidFill>
            <a:schemeClr val="accent2">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smtClean="0">
                <a:solidFill>
                  <a:schemeClr val="tx1"/>
                </a:solidFill>
                <a:effectLst>
                  <a:outerShdw blurRad="38100" dist="38100" dir="2700000" algn="tl">
                    <a:srgbClr val="000000">
                      <a:alpha val="43137"/>
                    </a:srgbClr>
                  </a:outerShdw>
                </a:effectLst>
              </a:rPr>
              <a:t>3</a:t>
            </a:r>
            <a:endParaRPr lang="en-US" sz="40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6331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ppt_x"/>
                                          </p:val>
                                        </p:tav>
                                        <p:tav tm="100000">
                                          <p:val>
                                            <p:strVal val="#ppt_x"/>
                                          </p:val>
                                        </p:tav>
                                      </p:tavLst>
                                    </p:anim>
                                    <p:anim calcmode="lin" valueType="num">
                                      <p:cBhvr>
                                        <p:cTn id="16" dur="500" fill="hold"/>
                                        <p:tgtEl>
                                          <p:spTgt spid="24"/>
                                        </p:tgtEl>
                                        <p:attrNameLst>
                                          <p:attrName>ppt_y</p:attrName>
                                        </p:attrNameLst>
                                      </p:cBhvr>
                                      <p:tavLst>
                                        <p:tav tm="0">
                                          <p:val>
                                            <p:strVal val="#ppt_y-#ppt_h/2"/>
                                          </p:val>
                                        </p:tav>
                                        <p:tav tm="100000">
                                          <p:val>
                                            <p:strVal val="#ppt_y"/>
                                          </p:val>
                                        </p:tav>
                                      </p:tavLst>
                                    </p:anim>
                                    <p:anim calcmode="lin" valueType="num">
                                      <p:cBhvr>
                                        <p:cTn id="17" dur="500" fill="hold"/>
                                        <p:tgtEl>
                                          <p:spTgt spid="24"/>
                                        </p:tgtEl>
                                        <p:attrNameLst>
                                          <p:attrName>ppt_w</p:attrName>
                                        </p:attrNameLst>
                                      </p:cBhvr>
                                      <p:tavLst>
                                        <p:tav tm="0">
                                          <p:val>
                                            <p:strVal val="#ppt_w"/>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ppt_x</p:attrName>
                                        </p:attrNameLst>
                                      </p:cBhvr>
                                      <p:tavLst>
                                        <p:tav tm="0">
                                          <p:val>
                                            <p:strVal val="#ppt_x+#ppt_w/2"/>
                                          </p:val>
                                        </p:tav>
                                        <p:tav tm="100000">
                                          <p:val>
                                            <p:strVal val="#ppt_x"/>
                                          </p:val>
                                        </p:tav>
                                      </p:tavLst>
                                    </p:anim>
                                    <p:anim calcmode="lin" valueType="num">
                                      <p:cBhvr>
                                        <p:cTn id="24" dur="1000" fill="hold"/>
                                        <p:tgtEl>
                                          <p:spTgt spid="14"/>
                                        </p:tgtEl>
                                        <p:attrNameLst>
                                          <p:attrName>ppt_y</p:attrName>
                                        </p:attrNameLst>
                                      </p:cBhvr>
                                      <p:tavLst>
                                        <p:tav tm="0">
                                          <p:val>
                                            <p:strVal val="#ppt_y"/>
                                          </p:val>
                                        </p:tav>
                                        <p:tav tm="100000">
                                          <p:val>
                                            <p:strVal val="#ppt_y"/>
                                          </p:val>
                                        </p:tav>
                                      </p:tavLst>
                                    </p:anim>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ppt_h/2"/>
                                          </p:val>
                                        </p:tav>
                                        <p:tav tm="100000">
                                          <p:val>
                                            <p:strVal val="#ppt_y"/>
                                          </p:val>
                                        </p:tav>
                                      </p:tavLst>
                                    </p:anim>
                                    <p:anim calcmode="lin" valueType="num">
                                      <p:cBhvr>
                                        <p:cTn id="33" dur="500" fill="hold"/>
                                        <p:tgtEl>
                                          <p:spTgt spid="15"/>
                                        </p:tgtEl>
                                        <p:attrNameLst>
                                          <p:attrName>ppt_w</p:attrName>
                                        </p:attrNameLst>
                                      </p:cBhvr>
                                      <p:tavLst>
                                        <p:tav tm="0">
                                          <p:val>
                                            <p:strVal val="#ppt_w"/>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2"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ppt_x</p:attrName>
                                        </p:attrNameLst>
                                      </p:cBhvr>
                                      <p:tavLst>
                                        <p:tav tm="0">
                                          <p:val>
                                            <p:strVal val="#ppt_x+#ppt_w/2"/>
                                          </p:val>
                                        </p:tav>
                                        <p:tav tm="100000">
                                          <p:val>
                                            <p:strVal val="#ppt_x"/>
                                          </p:val>
                                        </p:tav>
                                      </p:tavLst>
                                    </p:anim>
                                    <p:anim calcmode="lin" valueType="num">
                                      <p:cBhvr>
                                        <p:cTn id="40" dur="1000" fill="hold"/>
                                        <p:tgtEl>
                                          <p:spTgt spid="12"/>
                                        </p:tgtEl>
                                        <p:attrNameLst>
                                          <p:attrName>ppt_y</p:attrName>
                                        </p:attrNameLst>
                                      </p:cBhvr>
                                      <p:tavLst>
                                        <p:tav tm="0">
                                          <p:val>
                                            <p:strVal val="#ppt_y"/>
                                          </p:val>
                                        </p:tav>
                                        <p:tav tm="100000">
                                          <p:val>
                                            <p:strVal val="#ppt_y"/>
                                          </p:val>
                                        </p:tav>
                                      </p:tavLst>
                                    </p:anim>
                                    <p:anim calcmode="lin" valueType="num">
                                      <p:cBhvr>
                                        <p:cTn id="41" dur="1000" fill="hold"/>
                                        <p:tgtEl>
                                          <p:spTgt spid="12"/>
                                        </p:tgtEl>
                                        <p:attrNameLst>
                                          <p:attrName>ppt_w</p:attrName>
                                        </p:attrNameLst>
                                      </p:cBhvr>
                                      <p:tavLst>
                                        <p:tav tm="0">
                                          <p:val>
                                            <p:fltVal val="0"/>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ppt_x</p:attrName>
                                        </p:attrNameLst>
                                      </p:cBhvr>
                                      <p:tavLst>
                                        <p:tav tm="0">
                                          <p:val>
                                            <p:strVal val="#ppt_x"/>
                                          </p:val>
                                        </p:tav>
                                        <p:tav tm="100000">
                                          <p:val>
                                            <p:strVal val="#ppt_x"/>
                                          </p:val>
                                        </p:tav>
                                      </p:tavLst>
                                    </p:anim>
                                    <p:anim calcmode="lin" valueType="num">
                                      <p:cBhvr>
                                        <p:cTn id="48" dur="500" fill="hold"/>
                                        <p:tgtEl>
                                          <p:spTgt spid="16"/>
                                        </p:tgtEl>
                                        <p:attrNameLst>
                                          <p:attrName>ppt_y</p:attrName>
                                        </p:attrNameLst>
                                      </p:cBhvr>
                                      <p:tavLst>
                                        <p:tav tm="0">
                                          <p:val>
                                            <p:strVal val="#ppt_y-#ppt_h/2"/>
                                          </p:val>
                                        </p:tav>
                                        <p:tav tm="100000">
                                          <p:val>
                                            <p:strVal val="#ppt_y"/>
                                          </p:val>
                                        </p:tav>
                                      </p:tavLst>
                                    </p:anim>
                                    <p:anim calcmode="lin" valueType="num">
                                      <p:cBhvr>
                                        <p:cTn id="49" dur="500" fill="hold"/>
                                        <p:tgtEl>
                                          <p:spTgt spid="16"/>
                                        </p:tgtEl>
                                        <p:attrNameLst>
                                          <p:attrName>ppt_w</p:attrName>
                                        </p:attrNameLst>
                                      </p:cBhvr>
                                      <p:tavLst>
                                        <p:tav tm="0">
                                          <p:val>
                                            <p:strVal val="#ppt_w"/>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2"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1000" fill="hold"/>
                                        <p:tgtEl>
                                          <p:spTgt spid="6"/>
                                        </p:tgtEl>
                                        <p:attrNameLst>
                                          <p:attrName>ppt_x</p:attrName>
                                        </p:attrNameLst>
                                      </p:cBhvr>
                                      <p:tavLst>
                                        <p:tav tm="0">
                                          <p:val>
                                            <p:strVal val="#ppt_x+#ppt_w/2"/>
                                          </p:val>
                                        </p:tav>
                                        <p:tav tm="100000">
                                          <p:val>
                                            <p:strVal val="#ppt_x"/>
                                          </p:val>
                                        </p:tav>
                                      </p:tavLst>
                                    </p:anim>
                                    <p:anim calcmode="lin" valueType="num">
                                      <p:cBhvr>
                                        <p:cTn id="56" dur="1000" fill="hold"/>
                                        <p:tgtEl>
                                          <p:spTgt spid="6"/>
                                        </p:tgtEl>
                                        <p:attrNameLst>
                                          <p:attrName>ppt_y</p:attrName>
                                        </p:attrNameLst>
                                      </p:cBhvr>
                                      <p:tavLst>
                                        <p:tav tm="0">
                                          <p:val>
                                            <p:strVal val="#ppt_y"/>
                                          </p:val>
                                        </p:tav>
                                        <p:tav tm="100000">
                                          <p:val>
                                            <p:strVal val="#ppt_y"/>
                                          </p:val>
                                        </p:tav>
                                      </p:tavLst>
                                    </p:anim>
                                    <p:anim calcmode="lin" valueType="num">
                                      <p:cBhvr>
                                        <p:cTn id="57" dur="1000" fill="hold"/>
                                        <p:tgtEl>
                                          <p:spTgt spid="6"/>
                                        </p:tgtEl>
                                        <p:attrNameLst>
                                          <p:attrName>ppt_w</p:attrName>
                                        </p:attrNameLst>
                                      </p:cBhvr>
                                      <p:tavLst>
                                        <p:tav tm="0">
                                          <p:val>
                                            <p:fltVal val="0"/>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ppt_x</p:attrName>
                                        </p:attrNameLst>
                                      </p:cBhvr>
                                      <p:tavLst>
                                        <p:tav tm="0">
                                          <p:val>
                                            <p:strVal val="#ppt_x"/>
                                          </p:val>
                                        </p:tav>
                                        <p:tav tm="100000">
                                          <p:val>
                                            <p:strVal val="#ppt_x"/>
                                          </p:val>
                                        </p:tav>
                                      </p:tavLst>
                                    </p:anim>
                                    <p:anim calcmode="lin" valueType="num">
                                      <p:cBhvr>
                                        <p:cTn id="64" dur="500" fill="hold"/>
                                        <p:tgtEl>
                                          <p:spTgt spid="13"/>
                                        </p:tgtEl>
                                        <p:attrNameLst>
                                          <p:attrName>ppt_y</p:attrName>
                                        </p:attrNameLst>
                                      </p:cBhvr>
                                      <p:tavLst>
                                        <p:tav tm="0">
                                          <p:val>
                                            <p:strVal val="#ppt_y-#ppt_h/2"/>
                                          </p:val>
                                        </p:tav>
                                        <p:tav tm="100000">
                                          <p:val>
                                            <p:strVal val="#ppt_y"/>
                                          </p:val>
                                        </p:tav>
                                      </p:tavLst>
                                    </p:anim>
                                    <p:anim calcmode="lin" valueType="num">
                                      <p:cBhvr>
                                        <p:cTn id="65" dur="500" fill="hold"/>
                                        <p:tgtEl>
                                          <p:spTgt spid="13"/>
                                        </p:tgtEl>
                                        <p:attrNameLst>
                                          <p:attrName>ppt_w</p:attrName>
                                        </p:attrNameLst>
                                      </p:cBhvr>
                                      <p:tavLst>
                                        <p:tav tm="0">
                                          <p:val>
                                            <p:strVal val="#ppt_w"/>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2"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1000" fill="hold"/>
                                        <p:tgtEl>
                                          <p:spTgt spid="8"/>
                                        </p:tgtEl>
                                        <p:attrNameLst>
                                          <p:attrName>ppt_x</p:attrName>
                                        </p:attrNameLst>
                                      </p:cBhvr>
                                      <p:tavLst>
                                        <p:tav tm="0">
                                          <p:val>
                                            <p:strVal val="#ppt_x+#ppt_w/2"/>
                                          </p:val>
                                        </p:tav>
                                        <p:tav tm="100000">
                                          <p:val>
                                            <p:strVal val="#ppt_x"/>
                                          </p:val>
                                        </p:tav>
                                      </p:tavLst>
                                    </p:anim>
                                    <p:anim calcmode="lin" valueType="num">
                                      <p:cBhvr>
                                        <p:cTn id="72" dur="1000" fill="hold"/>
                                        <p:tgtEl>
                                          <p:spTgt spid="8"/>
                                        </p:tgtEl>
                                        <p:attrNameLst>
                                          <p:attrName>ppt_y</p:attrName>
                                        </p:attrNameLst>
                                      </p:cBhvr>
                                      <p:tavLst>
                                        <p:tav tm="0">
                                          <p:val>
                                            <p:strVal val="#ppt_y"/>
                                          </p:val>
                                        </p:tav>
                                        <p:tav tm="100000">
                                          <p:val>
                                            <p:strVal val="#ppt_y"/>
                                          </p:val>
                                        </p:tav>
                                      </p:tavLst>
                                    </p:anim>
                                    <p:anim calcmode="lin" valueType="num">
                                      <p:cBhvr>
                                        <p:cTn id="73" dur="1000" fill="hold"/>
                                        <p:tgtEl>
                                          <p:spTgt spid="8"/>
                                        </p:tgtEl>
                                        <p:attrNameLst>
                                          <p:attrName>ppt_w</p:attrName>
                                        </p:attrNameLst>
                                      </p:cBhvr>
                                      <p:tavLst>
                                        <p:tav tm="0">
                                          <p:val>
                                            <p:fltVal val="0"/>
                                          </p:val>
                                        </p:tav>
                                        <p:tav tm="100000">
                                          <p:val>
                                            <p:strVal val="#ppt_w"/>
                                          </p:val>
                                        </p:tav>
                                      </p:tavLst>
                                    </p:anim>
                                    <p:anim calcmode="lin" valueType="num">
                                      <p:cBhvr>
                                        <p:cTn id="74"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ppt_x</p:attrName>
                                        </p:attrNameLst>
                                      </p:cBhvr>
                                      <p:tavLst>
                                        <p:tav tm="0">
                                          <p:val>
                                            <p:strVal val="#ppt_x"/>
                                          </p:val>
                                        </p:tav>
                                        <p:tav tm="100000">
                                          <p:val>
                                            <p:strVal val="#ppt_x"/>
                                          </p:val>
                                        </p:tav>
                                      </p:tavLst>
                                    </p:anim>
                                    <p:anim calcmode="lin" valueType="num">
                                      <p:cBhvr>
                                        <p:cTn id="80" dur="500" fill="hold"/>
                                        <p:tgtEl>
                                          <p:spTgt spid="19"/>
                                        </p:tgtEl>
                                        <p:attrNameLst>
                                          <p:attrName>ppt_y</p:attrName>
                                        </p:attrNameLst>
                                      </p:cBhvr>
                                      <p:tavLst>
                                        <p:tav tm="0">
                                          <p:val>
                                            <p:strVal val="#ppt_y-#ppt_h/2"/>
                                          </p:val>
                                        </p:tav>
                                        <p:tav tm="100000">
                                          <p:val>
                                            <p:strVal val="#ppt_y"/>
                                          </p:val>
                                        </p:tav>
                                      </p:tavLst>
                                    </p:anim>
                                    <p:anim calcmode="lin" valueType="num">
                                      <p:cBhvr>
                                        <p:cTn id="81" dur="500" fill="hold"/>
                                        <p:tgtEl>
                                          <p:spTgt spid="19"/>
                                        </p:tgtEl>
                                        <p:attrNameLst>
                                          <p:attrName>ppt_w</p:attrName>
                                        </p:attrNameLst>
                                      </p:cBhvr>
                                      <p:tavLst>
                                        <p:tav tm="0">
                                          <p:val>
                                            <p:strVal val="#ppt_w"/>
                                          </p:val>
                                        </p:tav>
                                        <p:tav tm="100000">
                                          <p:val>
                                            <p:strVal val="#ppt_w"/>
                                          </p:val>
                                        </p:tav>
                                      </p:tavLst>
                                    </p:anim>
                                    <p:anim calcmode="lin" valueType="num">
                                      <p:cBhvr>
                                        <p:cTn id="82"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2"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1000" fill="hold"/>
                                        <p:tgtEl>
                                          <p:spTgt spid="18"/>
                                        </p:tgtEl>
                                        <p:attrNameLst>
                                          <p:attrName>ppt_x</p:attrName>
                                        </p:attrNameLst>
                                      </p:cBhvr>
                                      <p:tavLst>
                                        <p:tav tm="0">
                                          <p:val>
                                            <p:strVal val="#ppt_x+#ppt_w/2"/>
                                          </p:val>
                                        </p:tav>
                                        <p:tav tm="100000">
                                          <p:val>
                                            <p:strVal val="#ppt_x"/>
                                          </p:val>
                                        </p:tav>
                                      </p:tavLst>
                                    </p:anim>
                                    <p:anim calcmode="lin" valueType="num">
                                      <p:cBhvr>
                                        <p:cTn id="88" dur="1000" fill="hold"/>
                                        <p:tgtEl>
                                          <p:spTgt spid="18"/>
                                        </p:tgtEl>
                                        <p:attrNameLst>
                                          <p:attrName>ppt_y</p:attrName>
                                        </p:attrNameLst>
                                      </p:cBhvr>
                                      <p:tavLst>
                                        <p:tav tm="0">
                                          <p:val>
                                            <p:strVal val="#ppt_y"/>
                                          </p:val>
                                        </p:tav>
                                        <p:tav tm="100000">
                                          <p:val>
                                            <p:strVal val="#ppt_y"/>
                                          </p:val>
                                        </p:tav>
                                      </p:tavLst>
                                    </p:anim>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P spid="14" grpId="0" animBg="1"/>
      <p:bldP spid="15" grpId="0" animBg="1"/>
      <p:bldP spid="16" grpId="0" animBg="1"/>
      <p:bldP spid="24" grpId="0" animBg="1"/>
      <p:bldP spid="18" grpId="0" animBg="1"/>
      <p:bldP spid="19"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77265" y="343732"/>
            <a:ext cx="13086486" cy="1119814"/>
          </a:xfrm>
          <a:prstGeom prst="roundRect">
            <a:avLst/>
          </a:prstGeom>
          <a:solidFill>
            <a:schemeClr val="accent1">
              <a:lumMod val="40000"/>
              <a:lumOff val="60000"/>
            </a:schemeClr>
          </a:solidFill>
          <a:ln w="76200">
            <a:solidFill>
              <a:srgbClr val="FFC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4000" b="1" dirty="0">
              <a:solidFill>
                <a:schemeClr val="bg1"/>
              </a:solidFill>
              <a:latin typeface="SutonnyMJ" pitchFamily="2" charset="0"/>
            </a:endParaRPr>
          </a:p>
        </p:txBody>
      </p:sp>
      <p:sp>
        <p:nvSpPr>
          <p:cNvPr id="15" name="Rectangle 14"/>
          <p:cNvSpPr/>
          <p:nvPr/>
        </p:nvSpPr>
        <p:spPr>
          <a:xfrm>
            <a:off x="4203029" y="347905"/>
            <a:ext cx="5342021" cy="1015663"/>
          </a:xfrm>
          <a:prstGeom prst="rect">
            <a:avLst/>
          </a:prstGeom>
          <a:noFill/>
        </p:spPr>
        <p:txBody>
          <a:bodyPr wrap="square" lIns="91440" tIns="45720" rIns="91440" bIns="45720">
            <a:spAutoFit/>
          </a:bodyPr>
          <a:lstStyle/>
          <a:p>
            <a:pPr algn="ctr"/>
            <a:r>
              <a:rPr lang="ar-MA"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إعلان درس اليوم</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999" y="1876097"/>
            <a:ext cx="6227928" cy="5770180"/>
          </a:xfrm>
          <a:prstGeom prst="round2DiagRect">
            <a:avLst>
              <a:gd name="adj1" fmla="val 16667"/>
              <a:gd name="adj2" fmla="val 0"/>
            </a:avLst>
          </a:prstGeom>
          <a:ln w="57150" cap="sq">
            <a:solidFill>
              <a:srgbClr val="92D050"/>
            </a:solidFill>
            <a:miter lim="800000"/>
          </a:ln>
          <a:effectLst>
            <a:glow rad="63500">
              <a:schemeClr val="accent2">
                <a:satMod val="175000"/>
                <a:alpha val="40000"/>
              </a:schemeClr>
            </a:glow>
            <a:outerShdw blurRad="254000" algn="tl" rotWithShape="0">
              <a:srgbClr val="000000">
                <a:alpha val="43000"/>
              </a:srgbClr>
            </a:outerShdw>
          </a:effectLst>
        </p:spPr>
      </p:pic>
      <p:pic>
        <p:nvPicPr>
          <p:cNvPr id="8" name="Picture 7"/>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5057" r="14297" b="22989"/>
          <a:stretch/>
        </p:blipFill>
        <p:spPr>
          <a:xfrm>
            <a:off x="425667" y="1876097"/>
            <a:ext cx="6273568" cy="5770180"/>
          </a:xfrm>
          <a:prstGeom prst="round2DiagRect">
            <a:avLst>
              <a:gd name="adj1" fmla="val 16667"/>
              <a:gd name="adj2" fmla="val 0"/>
            </a:avLst>
          </a:prstGeom>
          <a:ln w="57150" cap="sq">
            <a:solidFill>
              <a:srgbClr val="92D050"/>
            </a:solidFill>
            <a:miter lim="800000"/>
          </a:ln>
          <a:effectLst>
            <a:glow rad="63500">
              <a:schemeClr val="accent2">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1359227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strVal val="#ppt_w*0.70"/>
                                          </p:val>
                                        </p:tav>
                                        <p:tav tm="100000">
                                          <p:val>
                                            <p:strVal val="#ppt_w"/>
                                          </p:val>
                                        </p:tav>
                                      </p:tavLst>
                                    </p:anim>
                                    <p:anim calcmode="lin" valueType="num">
                                      <p:cBhvr>
                                        <p:cTn id="11" dur="1000" fill="hold"/>
                                        <p:tgtEl>
                                          <p:spTgt spid="14"/>
                                        </p:tgtEl>
                                        <p:attrNameLst>
                                          <p:attrName>ppt_h</p:attrName>
                                        </p:attrNameLst>
                                      </p:cBhvr>
                                      <p:tavLst>
                                        <p:tav tm="0">
                                          <p:val>
                                            <p:strVal val="#ppt_h"/>
                                          </p:val>
                                        </p:tav>
                                        <p:tav tm="100000">
                                          <p:val>
                                            <p:strVal val="#ppt_h"/>
                                          </p:val>
                                        </p:tav>
                                      </p:tavLst>
                                    </p:anim>
                                    <p:animEffect transition="in" filter="fade">
                                      <p:cBhvr>
                                        <p:cTn id="12" dur="1000"/>
                                        <p:tgtEl>
                                          <p:spTgt spid="14"/>
                                        </p:tgtEl>
                                      </p:cBhvr>
                                    </p:animEffect>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amond(out)">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PICTURS\PFM\pictures\20181117_1026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976" y="381000"/>
            <a:ext cx="12909884" cy="7255042"/>
          </a:xfrm>
          <a:prstGeom prst="round2DiagRect">
            <a:avLst>
              <a:gd name="adj1" fmla="val 16667"/>
              <a:gd name="adj2" fmla="val 0"/>
            </a:avLst>
          </a:prstGeom>
          <a:ln w="57150" cap="sq">
            <a:solidFill>
              <a:srgbClr val="92D050"/>
            </a:solidFill>
            <a:miter lim="800000"/>
          </a:ln>
          <a:effectLst>
            <a:glow rad="63500">
              <a:schemeClr val="accent2">
                <a:satMod val="175000"/>
                <a:alpha val="40000"/>
              </a:schemeClr>
            </a:glow>
            <a:outerShdw blurRad="254000" algn="tl" rotWithShape="0">
              <a:srgbClr val="000000">
                <a:alpha val="43000"/>
              </a:srgbClr>
            </a:outerShdw>
          </a:effectLst>
          <a:extLst/>
        </p:spPr>
      </p:pic>
      <p:sp>
        <p:nvSpPr>
          <p:cNvPr id="6" name="8-Point Star 5"/>
          <p:cNvSpPr/>
          <p:nvPr/>
        </p:nvSpPr>
        <p:spPr>
          <a:xfrm>
            <a:off x="1227221" y="697832"/>
            <a:ext cx="2558715" cy="2269958"/>
          </a:xfrm>
          <a:prstGeom prst="star8">
            <a:avLst/>
          </a:prstGeom>
          <a:ln w="57150">
            <a:solidFill>
              <a:srgbClr val="92D050"/>
            </a:solidFill>
          </a:ln>
          <a:effectLst>
            <a:glow rad="101600">
              <a:schemeClr val="accent2">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400" dirty="0">
                <a:ln w="0"/>
                <a:solidFill>
                  <a:schemeClr val="tx1"/>
                </a:solidFill>
                <a:effectLst>
                  <a:outerShdw blurRad="38100" dist="19050" dir="2700000" algn="tl" rotWithShape="0">
                    <a:schemeClr val="dk1">
                      <a:alpha val="40000"/>
                    </a:schemeClr>
                  </a:outerShdw>
                </a:effectLst>
                <a:cs typeface="MCS Taybah S_U normal." pitchFamily="2" charset="-78"/>
              </a:rPr>
              <a:t>القراءة الصوتية</a:t>
            </a:r>
          </a:p>
        </p:txBody>
      </p:sp>
    </p:spTree>
    <p:extLst>
      <p:ext uri="{BB962C8B-B14F-4D97-AF65-F5344CB8AC3E}">
        <p14:creationId xmlns:p14="http://schemas.microsoft.com/office/powerpoint/2010/main" val="22016540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style.rotation</p:attrName>
                                        </p:attrNameLst>
                                      </p:cBhvr>
                                      <p:tavLst>
                                        <p:tav tm="0">
                                          <p:val>
                                            <p:fltVal val="720"/>
                                          </p:val>
                                        </p:tav>
                                        <p:tav tm="100000">
                                          <p:val>
                                            <p:fltVal val="0"/>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47308" y="348226"/>
            <a:ext cx="4264536" cy="3486942"/>
          </a:xfrm>
          <a:prstGeom prst="rect">
            <a:avLst/>
          </a:prstGeom>
          <a:solidFill>
            <a:schemeClr val="bg1"/>
          </a:solidFill>
          <a:ln w="38100">
            <a:solidFill>
              <a:srgbClr val="7030A0"/>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800" dirty="0">
                <a:ln w="0"/>
                <a:solidFill>
                  <a:schemeClr val="tx1"/>
                </a:solidFill>
                <a:effectLst>
                  <a:outerShdw blurRad="38100" dist="19050" dir="2700000" algn="tl" rotWithShape="0">
                    <a:schemeClr val="dk1">
                      <a:alpha val="40000"/>
                    </a:schemeClr>
                  </a:outerShdw>
                </a:effectLst>
                <a:cs typeface="MCS Taybah S_U normal." pitchFamily="2" charset="-78"/>
              </a:rPr>
              <a:t>هو النعمان بن ثابت وكنيته أبو حنيفة ولقب بالإمام الأعظم. إنه ولد بالكوفة سنة ثمانين من الهجرة في عهد الخليفة عبد الملك بن مروان ونشأ في أسرة صالحة غنية. وكان حسن الوجه والنطق، وقوي الحجة، وشديد الذكاء، وفطنا سريع البديهة وشديد الكرم، وطويل الصمت، ودائم الفكر</a:t>
            </a:r>
            <a:r>
              <a:rPr lang="ar-MA" sz="2800" dirty="0" smtClean="0"/>
              <a:t>،</a:t>
            </a:r>
            <a:endParaRPr lang="en-US" sz="2800" dirty="0"/>
          </a:p>
        </p:txBody>
      </p:sp>
      <p:sp>
        <p:nvSpPr>
          <p:cNvPr id="6" name="Rectangle 5"/>
          <p:cNvSpPr/>
          <p:nvPr/>
        </p:nvSpPr>
        <p:spPr>
          <a:xfrm>
            <a:off x="4647308" y="4051737"/>
            <a:ext cx="4264536" cy="3693767"/>
          </a:xfrm>
          <a:prstGeom prst="rect">
            <a:avLst/>
          </a:prstGeom>
          <a:solidFill>
            <a:schemeClr val="bg1"/>
          </a:solidFill>
          <a:ln w="38100">
            <a:solidFill>
              <a:srgbClr val="7030A0"/>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800" dirty="0">
                <a:ln w="0"/>
                <a:solidFill>
                  <a:schemeClr val="tx1"/>
                </a:solidFill>
                <a:effectLst>
                  <a:outerShdw blurRad="38100" dist="19050" dir="2700000" algn="tl" rotWithShape="0">
                    <a:schemeClr val="dk1">
                      <a:alpha val="40000"/>
                    </a:schemeClr>
                  </a:outerShdw>
                </a:effectLst>
                <a:cs typeface="MCS Taybah S_U normal." pitchFamily="2" charset="-78"/>
              </a:rPr>
              <a:t>وزاهدا متعبدا، جهوري الصوت. وهو أحد الأئمة الأربعة أصحاب المذاهب المتبعة. وقد اشتهر بإمام الرأي. حفظ أبو حنيفة القرآن في صغره. وحين بلغ السادسة عشرة من عمره خرج به أبوه لأداء الحج وزيارة النبي ومسجده. وكان أول ما اتجه إليه أبو حنيفة من العلوم علم أصول الدين ومناقشة أهل الالحاد والضلال.</a:t>
            </a:r>
            <a:endParaRPr lang="en-US" sz="28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473" y="4051737"/>
            <a:ext cx="4068401" cy="3693765"/>
          </a:xfrm>
          <a:prstGeom prst="snip2DiagRect">
            <a:avLst/>
          </a:prstGeom>
          <a:solidFill>
            <a:srgbClr val="FFFFFF">
              <a:shade val="85000"/>
            </a:srgbClr>
          </a:solidFill>
          <a:ln w="57150" cap="sq">
            <a:solidFill>
              <a:srgbClr val="00B0F0"/>
            </a:solidFill>
            <a:miter lim="800000"/>
          </a:ln>
          <a:effectLst>
            <a:glow rad="63500">
              <a:schemeClr val="accent3">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73" y="348225"/>
            <a:ext cx="4068401" cy="3486941"/>
          </a:xfrm>
          <a:prstGeom prst="snip2DiagRect">
            <a:avLst/>
          </a:prstGeom>
          <a:solidFill>
            <a:srgbClr val="FFFFFF">
              <a:shade val="85000"/>
            </a:srgbClr>
          </a:solidFill>
          <a:ln w="57150" cap="sq">
            <a:solidFill>
              <a:srgbClr val="00B0F0"/>
            </a:solidFill>
            <a:miter lim="800000"/>
          </a:ln>
          <a:effectLst>
            <a:glow rad="63500">
              <a:schemeClr val="accent3">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775" y="4051737"/>
            <a:ext cx="4380739" cy="3693765"/>
          </a:xfrm>
          <a:prstGeom prst="snip2DiagRect">
            <a:avLst/>
          </a:prstGeom>
          <a:solidFill>
            <a:srgbClr val="FFFFFF">
              <a:shade val="85000"/>
            </a:srgbClr>
          </a:solidFill>
          <a:ln w="57150" cap="sq">
            <a:solidFill>
              <a:srgbClr val="00B0F0"/>
            </a:solidFill>
            <a:miter lim="800000"/>
          </a:ln>
          <a:effectLst>
            <a:glow rad="63500">
              <a:schemeClr val="accent3">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3278" y="348225"/>
            <a:ext cx="4366236" cy="3486942"/>
          </a:xfrm>
          <a:prstGeom prst="snip2DiagRect">
            <a:avLst/>
          </a:prstGeom>
          <a:solidFill>
            <a:srgbClr val="FFFFFF">
              <a:shade val="85000"/>
            </a:srgbClr>
          </a:solidFill>
          <a:ln w="57150" cap="sq">
            <a:solidFill>
              <a:srgbClr val="00B0F0"/>
            </a:solidFill>
            <a:miter lim="800000"/>
          </a:ln>
          <a:effectLst>
            <a:glow rad="63500">
              <a:schemeClr val="accent3">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59699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5"/>
                                        </p:tgtEl>
                                        <p:attrNameLst>
                                          <p:attrName>ppt_y</p:attrName>
                                        </p:attrNameLst>
                                      </p:cBhvr>
                                      <p:tavLst>
                                        <p:tav tm="0">
                                          <p:val>
                                            <p:strVal val="#ppt_y"/>
                                          </p:val>
                                        </p:tav>
                                        <p:tav tm="100000">
                                          <p:val>
                                            <p:strVal val="#ppt_y"/>
                                          </p:val>
                                        </p:tav>
                                      </p:tavLst>
                                    </p:anim>
                                    <p:anim calcmode="lin" valueType="num">
                                      <p:cBhvr>
                                        <p:cTn id="1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plus(in)">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trips(down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6"/>
                                        </p:tgtEl>
                                        <p:attrNameLst>
                                          <p:attrName>style.visibility</p:attrName>
                                        </p:attrNameLst>
                                      </p:cBhvr>
                                      <p:to>
                                        <p:strVal val="visible"/>
                                      </p:to>
                                    </p:set>
                                    <p:anim calcmode="lin" valueType="num">
                                      <p:cBhvr>
                                        <p:cTn id="36"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7" dur="250" fill="hold"/>
                                        <p:tgtEl>
                                          <p:spTgt spid="6"/>
                                        </p:tgtEl>
                                        <p:attrNameLst>
                                          <p:attrName>ppt_y</p:attrName>
                                        </p:attrNameLst>
                                      </p:cBhvr>
                                      <p:tavLst>
                                        <p:tav tm="0">
                                          <p:val>
                                            <p:strVal val="#ppt_y"/>
                                          </p:val>
                                        </p:tav>
                                        <p:tav tm="100000">
                                          <p:val>
                                            <p:strVal val="#ppt_y"/>
                                          </p:val>
                                        </p:tav>
                                      </p:tavLst>
                                    </p:anim>
                                    <p:anim calcmode="lin" valueType="num">
                                      <p:cBhvr>
                                        <p:cTn id="38"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9"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0"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bdul Alim\Desktop\صور فتاري\20171106_105155.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0883" y="425671"/>
            <a:ext cx="12959254" cy="7157545"/>
          </a:xfrm>
          <a:prstGeom prst="round2DiagRect">
            <a:avLst>
              <a:gd name="adj1" fmla="val 16667"/>
              <a:gd name="adj2" fmla="val 0"/>
            </a:avLst>
          </a:prstGeom>
          <a:ln w="57150" cap="sq">
            <a:solidFill>
              <a:srgbClr val="92D050"/>
            </a:solidFill>
            <a:miter lim="800000"/>
          </a:ln>
          <a:effectLst>
            <a:glow rad="63500">
              <a:schemeClr val="accent2">
                <a:satMod val="175000"/>
                <a:alpha val="40000"/>
              </a:schemeClr>
            </a:glow>
            <a:outerShdw blurRad="254000" algn="tl" rotWithShape="0">
              <a:srgbClr val="000000">
                <a:alpha val="43000"/>
              </a:srgbClr>
            </a:outerShdw>
          </a:effectLst>
          <a:extLst/>
        </p:spPr>
      </p:pic>
      <p:sp>
        <p:nvSpPr>
          <p:cNvPr id="6" name="8-Point Star 5"/>
          <p:cNvSpPr/>
          <p:nvPr/>
        </p:nvSpPr>
        <p:spPr>
          <a:xfrm>
            <a:off x="1150883" y="654880"/>
            <a:ext cx="2790495" cy="2356333"/>
          </a:xfrm>
          <a:prstGeom prst="star8">
            <a:avLst/>
          </a:prstGeom>
          <a:ln w="57150">
            <a:solidFill>
              <a:srgbClr val="92D050"/>
            </a:solidFill>
          </a:ln>
          <a:effectLst>
            <a:glow rad="101600">
              <a:schemeClr val="accent2">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4400" dirty="0">
                <a:ln w="0"/>
                <a:solidFill>
                  <a:schemeClr val="tx1"/>
                </a:solidFill>
                <a:effectLst>
                  <a:outerShdw blurRad="38100" dist="19050" dir="2700000" algn="tl" rotWithShape="0">
                    <a:schemeClr val="dk1">
                      <a:alpha val="40000"/>
                    </a:schemeClr>
                  </a:outerShdw>
                </a:effectLst>
                <a:cs typeface="MCS Taybah S_U normal." pitchFamily="2" charset="-78"/>
              </a:rPr>
              <a:t>الدرس المثالي</a:t>
            </a:r>
            <a:endParaRPr lang="en-US" sz="44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Tree>
    <p:extLst>
      <p:ext uri="{BB962C8B-B14F-4D97-AF65-F5344CB8AC3E}">
        <p14:creationId xmlns:p14="http://schemas.microsoft.com/office/powerpoint/2010/main" val="17045570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461466" y="6495393"/>
            <a:ext cx="2990882" cy="1158227"/>
          </a:xfrm>
          <a:prstGeom prst="roundRect">
            <a:avLst/>
          </a:prstGeom>
          <a:solidFill>
            <a:schemeClr val="accent4">
              <a:lumMod val="20000"/>
              <a:lumOff val="80000"/>
            </a:schemeClr>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هل تعلم كنية الرسول عليه السلام يا زيد؟</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6" name="Rectangle 5"/>
          <p:cNvSpPr/>
          <p:nvPr/>
        </p:nvSpPr>
        <p:spPr>
          <a:xfrm>
            <a:off x="1119347" y="64212"/>
            <a:ext cx="11488495" cy="830997"/>
          </a:xfrm>
          <a:prstGeom prst="rect">
            <a:avLst/>
          </a:prstGeom>
          <a:noFill/>
        </p:spPr>
        <p:txBody>
          <a:bodyPr wrap="square" lIns="91440" tIns="45720" rIns="91440" bIns="45720">
            <a:spAutoFit/>
          </a:bodyPr>
          <a:lstStyle/>
          <a:p>
            <a:pPr algn="ctr"/>
            <a:r>
              <a:rPr lang="ar-M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rPr>
              <a:t>تعالوا نتعلم الآن معاني الكلمات الصعبة مع تكوين الجمل في الدرس</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CS Taybah S_U normal." pitchFamily="2" charset="-78"/>
            </a:endParaRPr>
          </a:p>
        </p:txBody>
      </p:sp>
      <p:sp>
        <p:nvSpPr>
          <p:cNvPr id="7" name="Rounded Rectangle 6"/>
          <p:cNvSpPr/>
          <p:nvPr/>
        </p:nvSpPr>
        <p:spPr>
          <a:xfrm>
            <a:off x="10468303" y="977469"/>
            <a:ext cx="2990882" cy="700104"/>
          </a:xfrm>
          <a:prstGeom prst="roundRect">
            <a:avLst/>
          </a:prstGeom>
          <a:solidFill>
            <a:schemeClr val="accent1">
              <a:lumMod val="20000"/>
              <a:lumOff val="80000"/>
            </a:schemeClr>
          </a:solidFill>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كنية</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8" name="Rounded Rectangle 7"/>
          <p:cNvSpPr/>
          <p:nvPr/>
        </p:nvSpPr>
        <p:spPr>
          <a:xfrm>
            <a:off x="10468303" y="1860788"/>
            <a:ext cx="2990882" cy="657664"/>
          </a:xfrm>
          <a:prstGeom prst="roundRect">
            <a:avLst/>
          </a:prstGeom>
          <a:solidFill>
            <a:schemeClr val="accent2">
              <a:lumMod val="20000"/>
              <a:lumOff val="80000"/>
            </a:schemeClr>
          </a:solidFill>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400" dirty="0">
                <a:ln w="0"/>
                <a:solidFill>
                  <a:schemeClr val="tx1"/>
                </a:solidFill>
                <a:effectLst>
                  <a:outerShdw blurRad="38100" dist="19050" dir="2700000" algn="tl" rotWithShape="0">
                    <a:schemeClr val="dk1">
                      <a:alpha val="40000"/>
                    </a:schemeClr>
                  </a:outerShdw>
                </a:effectLst>
                <a:cs typeface="MCS Taybah S_U normal." pitchFamily="2" charset="-78"/>
              </a:rPr>
              <a:t>ما يجعل عَلَمًا على الشَّخص غير الاسم واللقب</a:t>
            </a:r>
            <a:endParaRPr lang="en-US" sz="24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2" name="Rounded Rectangle 11"/>
          <p:cNvSpPr/>
          <p:nvPr/>
        </p:nvSpPr>
        <p:spPr>
          <a:xfrm>
            <a:off x="7104989" y="977469"/>
            <a:ext cx="2990882" cy="700104"/>
          </a:xfrm>
          <a:prstGeom prst="roundRect">
            <a:avLst/>
          </a:prstGeom>
          <a:solidFill>
            <a:schemeClr val="accent1">
              <a:lumMod val="20000"/>
              <a:lumOff val="80000"/>
            </a:schemeClr>
          </a:solidFill>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لقب</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3" name="Rounded Rectangle 12"/>
          <p:cNvSpPr/>
          <p:nvPr/>
        </p:nvSpPr>
        <p:spPr>
          <a:xfrm>
            <a:off x="7104989" y="1860788"/>
            <a:ext cx="2990882" cy="657664"/>
          </a:xfrm>
          <a:prstGeom prst="roundRect">
            <a:avLst/>
          </a:prstGeom>
          <a:solidFill>
            <a:schemeClr val="accent2">
              <a:lumMod val="20000"/>
              <a:lumOff val="80000"/>
            </a:schemeClr>
          </a:solidFill>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400" dirty="0">
                <a:ln w="0"/>
                <a:solidFill>
                  <a:schemeClr val="tx1"/>
                </a:solidFill>
                <a:effectLst>
                  <a:outerShdw blurRad="38100" dist="19050" dir="2700000" algn="tl" rotWithShape="0">
                    <a:schemeClr val="dk1">
                      <a:alpha val="40000"/>
                    </a:schemeClr>
                  </a:outerShdw>
                </a:effectLst>
                <a:cs typeface="MCS Taybah S_U normal." pitchFamily="2" charset="-78"/>
              </a:rPr>
              <a:t>ما يسمى به الإنسان بعد اسمه الأول للمدح أو الذم</a:t>
            </a:r>
            <a:endParaRPr lang="en-US" sz="24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4" name="Rounded Rectangle 13"/>
          <p:cNvSpPr/>
          <p:nvPr/>
        </p:nvSpPr>
        <p:spPr>
          <a:xfrm>
            <a:off x="7104989" y="6539828"/>
            <a:ext cx="2990882" cy="1090686"/>
          </a:xfrm>
          <a:prstGeom prst="roundRect">
            <a:avLst/>
          </a:prstGeom>
          <a:solidFill>
            <a:schemeClr val="accent4">
              <a:lumMod val="20000"/>
              <a:lumOff val="80000"/>
            </a:schemeClr>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هل تعلم لقب عمر بن الخطاب يا أحمد؟</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5" name="Rounded Rectangle 14"/>
          <p:cNvSpPr/>
          <p:nvPr/>
        </p:nvSpPr>
        <p:spPr>
          <a:xfrm>
            <a:off x="3731174" y="964307"/>
            <a:ext cx="2990882" cy="700104"/>
          </a:xfrm>
          <a:prstGeom prst="roundRect">
            <a:avLst/>
          </a:prstGeom>
          <a:solidFill>
            <a:schemeClr val="accent1">
              <a:lumMod val="20000"/>
              <a:lumOff val="80000"/>
            </a:schemeClr>
          </a:solidFill>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الأعظم</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6" name="Rounded Rectangle 15"/>
          <p:cNvSpPr/>
          <p:nvPr/>
        </p:nvSpPr>
        <p:spPr>
          <a:xfrm>
            <a:off x="3731174" y="1847626"/>
            <a:ext cx="2990882" cy="657664"/>
          </a:xfrm>
          <a:prstGeom prst="roundRect">
            <a:avLst/>
          </a:prstGeom>
          <a:solidFill>
            <a:schemeClr val="accent2">
              <a:lumMod val="20000"/>
              <a:lumOff val="80000"/>
            </a:schemeClr>
          </a:solidFill>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أشرف/ أضخم</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7" name="Rounded Rectangle 16"/>
          <p:cNvSpPr/>
          <p:nvPr/>
        </p:nvSpPr>
        <p:spPr>
          <a:xfrm>
            <a:off x="3731174" y="6526666"/>
            <a:ext cx="2990882" cy="1090686"/>
          </a:xfrm>
          <a:prstGeom prst="roundRect">
            <a:avLst/>
          </a:prstGeom>
          <a:solidFill>
            <a:schemeClr val="accent4">
              <a:lumMod val="20000"/>
              <a:lumOff val="80000"/>
            </a:schemeClr>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هل تعرف عن الإمام الأعظم أبي حنيفة؟</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8" name="Rounded Rectangle 17"/>
          <p:cNvSpPr/>
          <p:nvPr/>
        </p:nvSpPr>
        <p:spPr>
          <a:xfrm>
            <a:off x="367860" y="964307"/>
            <a:ext cx="2990882" cy="700104"/>
          </a:xfrm>
          <a:prstGeom prst="roundRect">
            <a:avLst/>
          </a:prstGeom>
          <a:solidFill>
            <a:schemeClr val="accent1">
              <a:lumMod val="20000"/>
              <a:lumOff val="80000"/>
            </a:schemeClr>
          </a:solidFill>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نشأ</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19" name="Rounded Rectangle 18"/>
          <p:cNvSpPr/>
          <p:nvPr/>
        </p:nvSpPr>
        <p:spPr>
          <a:xfrm>
            <a:off x="367860" y="1847626"/>
            <a:ext cx="2990882" cy="657664"/>
          </a:xfrm>
          <a:prstGeom prst="roundRect">
            <a:avLst/>
          </a:prstGeom>
          <a:solidFill>
            <a:schemeClr val="accent2">
              <a:lumMod val="20000"/>
              <a:lumOff val="80000"/>
            </a:schemeClr>
          </a:solidFill>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تَرَبَّى </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تَرَعْرَعَ</a:t>
            </a:r>
          </a:p>
        </p:txBody>
      </p:sp>
      <p:sp>
        <p:nvSpPr>
          <p:cNvPr id="20" name="Rounded Rectangle 19"/>
          <p:cNvSpPr/>
          <p:nvPr/>
        </p:nvSpPr>
        <p:spPr>
          <a:xfrm>
            <a:off x="367860" y="6526666"/>
            <a:ext cx="2990882" cy="1090686"/>
          </a:xfrm>
          <a:prstGeom prst="roundRect">
            <a:avLst/>
          </a:prstGeom>
          <a:solidFill>
            <a:schemeClr val="accent4">
              <a:lumMod val="20000"/>
              <a:lumOff val="80000"/>
            </a:schemeClr>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نشأ أبو حنيفة في أسرة صالحة غنية في الكوفة</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288" y="2701667"/>
            <a:ext cx="3001135" cy="3607142"/>
          </a:xfrm>
          <a:prstGeom prst="rect">
            <a:avLst/>
          </a:prstGeom>
          <a:ln>
            <a:solidFill>
              <a:srgbClr val="00B0F0"/>
            </a:solidFill>
          </a:ln>
          <a:effectLst>
            <a:outerShdw blurRad="190500" algn="tl" rotWithShape="0">
              <a:srgbClr val="000000">
                <a:alpha val="70000"/>
              </a:srgbClr>
            </a:outerShdw>
          </a:effectLst>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306" y="2688506"/>
            <a:ext cx="3057749" cy="3620304"/>
          </a:xfrm>
          <a:prstGeom prst="rect">
            <a:avLst/>
          </a:prstGeom>
          <a:ln>
            <a:solidFill>
              <a:srgbClr val="00B0F0"/>
            </a:solidFill>
          </a:ln>
          <a:effectLst>
            <a:outerShdw blurRad="190500" algn="tl" rotWithShape="0">
              <a:srgbClr val="000000">
                <a:alpha val="70000"/>
              </a:srgbClr>
            </a:outerShdw>
          </a:effectLst>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1466" y="2701667"/>
            <a:ext cx="3002286" cy="3607142"/>
          </a:xfrm>
          <a:prstGeom prst="rect">
            <a:avLst/>
          </a:prstGeom>
          <a:ln>
            <a:solidFill>
              <a:srgbClr val="00B0F0"/>
            </a:solidFill>
          </a:ln>
          <a:effectLst>
            <a:outerShdw blurRad="190500" algn="tl" rotWithShape="0">
              <a:srgbClr val="000000">
                <a:alpha val="70000"/>
              </a:srgbClr>
            </a:outerShdw>
          </a:effectLst>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929" y="2701667"/>
            <a:ext cx="3028950" cy="3607142"/>
          </a:xfrm>
          <a:prstGeom prst="rect">
            <a:avLst/>
          </a:prstGeom>
          <a:ln>
            <a:solidFill>
              <a:srgbClr val="00B0F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8743834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90"/>
                                          </p:val>
                                        </p:tav>
                                        <p:tav tm="100000">
                                          <p:val>
                                            <p:fltVal val="0"/>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1"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2"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anim calcmode="lin" valueType="num">
                                      <p:cBhvr>
                                        <p:cTn id="24"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5"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6"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27" dur="500" decel="50000">
                                          <p:stCondLst>
                                            <p:cond delay="0"/>
                                          </p:stCondLst>
                                        </p:cTn>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9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heel(1)">
                                      <p:cBhvr>
                                        <p:cTn id="52" dur="2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8"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9"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anim calcmode="lin" valueType="num">
                                      <p:cBhvr>
                                        <p:cTn id="61"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2"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3"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64" dur="500" decel="50000">
                                          <p:stCondLst>
                                            <p:cond delay="0"/>
                                          </p:stCondLst>
                                        </p:cTn>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anim calcmode="lin" valueType="num">
                                      <p:cBhvr>
                                        <p:cTn id="70" dur="500" fill="hold"/>
                                        <p:tgtEl>
                                          <p:spTgt spid="14"/>
                                        </p:tgtEl>
                                        <p:attrNameLst>
                                          <p:attrName>ppt_x</p:attrName>
                                        </p:attrNameLst>
                                      </p:cBhvr>
                                      <p:tavLst>
                                        <p:tav tm="0">
                                          <p:val>
                                            <p:strVal val="#ppt_x"/>
                                          </p:val>
                                        </p:tav>
                                        <p:tav tm="100000">
                                          <p:val>
                                            <p:strVal val="#ppt_x"/>
                                          </p:val>
                                        </p:tav>
                                      </p:tavLst>
                                    </p:anim>
                                    <p:anim calcmode="lin" valueType="num">
                                      <p:cBhvr>
                                        <p:cTn id="7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strips(downLeft)">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0"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1"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92" dur="500" fill="hold"/>
                                        <p:tgtEl>
                                          <p:spTgt spid="16"/>
                                        </p:tgtEl>
                                        <p:attrNameLst>
                                          <p:attrName>ppt_h</p:attrName>
                                        </p:attrNameLst>
                                      </p:cBhvr>
                                      <p:tavLst>
                                        <p:tav tm="0">
                                          <p:val>
                                            <p:strVal val="#ppt_h"/>
                                          </p:val>
                                        </p:tav>
                                        <p:tav tm="100000">
                                          <p:val>
                                            <p:strVal val="#ppt_h"/>
                                          </p:val>
                                        </p:tav>
                                      </p:tavLst>
                                    </p:anim>
                                    <p:anim calcmode="lin" valueType="num">
                                      <p:cBhvr>
                                        <p:cTn id="93"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4"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5"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6" dur="500" decel="50000">
                                          <p:stCondLst>
                                            <p:cond delay="0"/>
                                          </p:stCondLst>
                                        </p:cTn>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anim calcmode="lin" valueType="num">
                                      <p:cBhvr>
                                        <p:cTn id="102" dur="500" fill="hold"/>
                                        <p:tgtEl>
                                          <p:spTgt spid="17"/>
                                        </p:tgtEl>
                                        <p:attrNameLst>
                                          <p:attrName>ppt_x</p:attrName>
                                        </p:attrNameLst>
                                      </p:cBhvr>
                                      <p:tavLst>
                                        <p:tav tm="0">
                                          <p:val>
                                            <p:strVal val="#ppt_x"/>
                                          </p:val>
                                        </p:tav>
                                        <p:tav tm="100000">
                                          <p:val>
                                            <p:strVal val="#ppt_x"/>
                                          </p:val>
                                        </p:tav>
                                      </p:tavLst>
                                    </p:anim>
                                    <p:anim calcmode="lin" valueType="num">
                                      <p:cBhvr>
                                        <p:cTn id="10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style.rotation</p:attrName>
                                        </p:attrNameLst>
                                      </p:cBhvr>
                                      <p:tavLst>
                                        <p:tav tm="0">
                                          <p:val>
                                            <p:fltVal val="90"/>
                                          </p:val>
                                        </p:tav>
                                        <p:tav tm="100000">
                                          <p:val>
                                            <p:fltVal val="0"/>
                                          </p:val>
                                        </p:tav>
                                      </p:tavLst>
                                    </p:anim>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blinds(horizontal)">
                                      <p:cBhvr>
                                        <p:cTn id="116" dur="500"/>
                                        <p:tgtEl>
                                          <p:spTgt spid="29"/>
                                        </p:tgtEl>
                                      </p:cBhvr>
                                    </p:animEffec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p:cTn id="121"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2"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23"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24" dur="500" fill="hold"/>
                                        <p:tgtEl>
                                          <p:spTgt spid="19"/>
                                        </p:tgtEl>
                                        <p:attrNameLst>
                                          <p:attrName>ppt_h</p:attrName>
                                        </p:attrNameLst>
                                      </p:cBhvr>
                                      <p:tavLst>
                                        <p:tav tm="0">
                                          <p:val>
                                            <p:strVal val="#ppt_h"/>
                                          </p:val>
                                        </p:tav>
                                        <p:tav tm="100000">
                                          <p:val>
                                            <p:strVal val="#ppt_h"/>
                                          </p:val>
                                        </p:tav>
                                      </p:tavLst>
                                    </p:anim>
                                    <p:anim calcmode="lin" valueType="num">
                                      <p:cBhvr>
                                        <p:cTn id="125"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6"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7"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8" dur="500" decel="50000">
                                          <p:stCondLst>
                                            <p:cond delay="0"/>
                                          </p:stCondLst>
                                        </p:cTn>
                                        <p:tgtEl>
                                          <p:spTgt spid="19"/>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anim calcmode="lin" valueType="num">
                                      <p:cBhvr>
                                        <p:cTn id="134" dur="500" fill="hold"/>
                                        <p:tgtEl>
                                          <p:spTgt spid="20"/>
                                        </p:tgtEl>
                                        <p:attrNameLst>
                                          <p:attrName>ppt_x</p:attrName>
                                        </p:attrNameLst>
                                      </p:cBhvr>
                                      <p:tavLst>
                                        <p:tav tm="0">
                                          <p:val>
                                            <p:strVal val="#ppt_x"/>
                                          </p:val>
                                        </p:tav>
                                        <p:tav tm="100000">
                                          <p:val>
                                            <p:strVal val="#ppt_x"/>
                                          </p:val>
                                        </p:tav>
                                      </p:tavLst>
                                    </p:anim>
                                    <p:anim calcmode="lin" valueType="num">
                                      <p:cBhvr>
                                        <p:cTn id="1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7432</TotalTime>
  <Words>958</Words>
  <Application>Microsoft Office PowerPoint</Application>
  <PresentationFormat>Custom</PresentationFormat>
  <Paragraphs>224</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Cambria Math</vt:lpstr>
      <vt:lpstr>MCS Taybah S_U normal.</vt:lpstr>
      <vt:lpstr>NikoshBAN</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dc:creator>
  <cp:lastModifiedBy>Windows User</cp:lastModifiedBy>
  <cp:revision>2233</cp:revision>
  <dcterms:created xsi:type="dcterms:W3CDTF">2020-05-14T14:05:10Z</dcterms:created>
  <dcterms:modified xsi:type="dcterms:W3CDTF">2021-02-15T18:05:20Z</dcterms:modified>
</cp:coreProperties>
</file>