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20"/>
  </p:notesMasterIdLst>
  <p:sldIdLst>
    <p:sldId id="256" r:id="rId2"/>
    <p:sldId id="257" r:id="rId3"/>
    <p:sldId id="258" r:id="rId4"/>
    <p:sldId id="332" r:id="rId5"/>
    <p:sldId id="314" r:id="rId6"/>
    <p:sldId id="279" r:id="rId7"/>
    <p:sldId id="327" r:id="rId8"/>
    <p:sldId id="317" r:id="rId9"/>
    <p:sldId id="316" r:id="rId10"/>
    <p:sldId id="331" r:id="rId11"/>
    <p:sldId id="329" r:id="rId12"/>
    <p:sldId id="328" r:id="rId13"/>
    <p:sldId id="330" r:id="rId14"/>
    <p:sldId id="325" r:id="rId15"/>
    <p:sldId id="306" r:id="rId16"/>
    <p:sldId id="326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SIN" initials="M" lastIdx="2" clrIdx="0">
    <p:extLst>
      <p:ext uri="{19B8F6BF-5375-455C-9EA6-DF929625EA0E}">
        <p15:presenceInfo xmlns:p15="http://schemas.microsoft.com/office/powerpoint/2012/main" userId="67203a8876af28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79806" autoAdjust="0"/>
  </p:normalViewPr>
  <p:slideViewPr>
    <p:cSldViewPr snapToGrid="0">
      <p:cViewPr varScale="1">
        <p:scale>
          <a:sx n="55" d="100"/>
          <a:sy n="55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72F1C-B2B8-459D-B8BB-B462EE4FA25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4C16-2F8C-44DC-9467-55F1470E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3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4C16-2F8C-44DC-9467-55F1470E65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4C16-2F8C-44DC-9467-55F1470E65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E23A-F418-4298-8090-61A9DB26EE75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9" y="549519"/>
            <a:ext cx="11169919" cy="57689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33000" y="743245"/>
            <a:ext cx="58817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99138" y="2286002"/>
            <a:ext cx="7983418" cy="3182846"/>
            <a:chOff x="2180492" y="2373925"/>
            <a:chExt cx="7983418" cy="3182846"/>
          </a:xfrm>
        </p:grpSpPr>
        <p:sp>
          <p:nvSpPr>
            <p:cNvPr id="8" name="Oval 7"/>
            <p:cNvSpPr/>
            <p:nvPr/>
          </p:nvSpPr>
          <p:spPr>
            <a:xfrm>
              <a:off x="21980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934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888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842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796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6750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70478" y="2373925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922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876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830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784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738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692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964616" y="3370397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863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817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771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0725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679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6633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958754" y="4366869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804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758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7712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666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3620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6574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52892" y="5363341"/>
              <a:ext cx="193432" cy="193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2001716" y="2319858"/>
            <a:ext cx="5862" cy="21085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13440" y="2382717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07578" y="4375661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610102" y="2363797"/>
            <a:ext cx="5862" cy="21085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212626" y="2363797"/>
            <a:ext cx="1307124" cy="19929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471403" y="2382717"/>
            <a:ext cx="1317865" cy="20212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89178" y="4410852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2948" y="861550"/>
            <a:ext cx="10706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বিন্দুগুলো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98683" y="1905506"/>
            <a:ext cx="9794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বিভিন্ন আকৃতি ব্যবহার করে ছবি আঁকি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8" name="Isosceles Triangle 7"/>
          <p:cNvSpPr/>
          <p:nvPr/>
        </p:nvSpPr>
        <p:spPr>
          <a:xfrm>
            <a:off x="561731" y="945193"/>
            <a:ext cx="6684537" cy="2163238"/>
          </a:xfrm>
          <a:prstGeom prst="triangle">
            <a:avLst>
              <a:gd name="adj" fmla="val 513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2985" y="3140756"/>
            <a:ext cx="6080523" cy="28907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31" y="709173"/>
            <a:ext cx="2146371" cy="1920972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92065" y="613492"/>
            <a:ext cx="2320008" cy="10766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5401280" y="634622"/>
            <a:ext cx="2076601" cy="11520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58716" y="3105357"/>
            <a:ext cx="277504" cy="29615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9173719" y="613492"/>
            <a:ext cx="2447498" cy="3275462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40371" y="3331915"/>
            <a:ext cx="1360960" cy="26996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54327" y="3868662"/>
            <a:ext cx="1105468" cy="15012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401280" y="3868661"/>
            <a:ext cx="1130644" cy="15012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C48264-BE3D-4DBF-A765-7AB7AF7F98F9}"/>
              </a:ext>
            </a:extLst>
          </p:cNvPr>
          <p:cNvSpPr txBox="1"/>
          <p:nvPr/>
        </p:nvSpPr>
        <p:spPr>
          <a:xfrm>
            <a:off x="526198" y="647499"/>
            <a:ext cx="406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আকৃতি তৈরী 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69BB233-232E-4E6E-87CD-1076F7D2C331}"/>
              </a:ext>
            </a:extLst>
          </p:cNvPr>
          <p:cNvSpPr/>
          <p:nvPr/>
        </p:nvSpPr>
        <p:spPr>
          <a:xfrm>
            <a:off x="4482140" y="924309"/>
            <a:ext cx="1456840" cy="14103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24890-BB08-4EE9-B2CF-5CAAD8CEDD21}"/>
              </a:ext>
            </a:extLst>
          </p:cNvPr>
          <p:cNvSpPr/>
          <p:nvPr/>
        </p:nvSpPr>
        <p:spPr>
          <a:xfrm>
            <a:off x="4412397" y="2342405"/>
            <a:ext cx="1596325" cy="22007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C2871-7F20-4DE2-92B0-6CDA916318A9}"/>
              </a:ext>
            </a:extLst>
          </p:cNvPr>
          <p:cNvSpPr/>
          <p:nvPr/>
        </p:nvSpPr>
        <p:spPr>
          <a:xfrm>
            <a:off x="6047467" y="2342405"/>
            <a:ext cx="201478" cy="16195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A8D07-C97C-4B2A-9FA6-C6278A6FB467}"/>
              </a:ext>
            </a:extLst>
          </p:cNvPr>
          <p:cNvSpPr/>
          <p:nvPr/>
        </p:nvSpPr>
        <p:spPr>
          <a:xfrm>
            <a:off x="4172174" y="2342405"/>
            <a:ext cx="201478" cy="16195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3D8238-7E6E-4F90-B6CB-C75C5F93B40C}"/>
              </a:ext>
            </a:extLst>
          </p:cNvPr>
          <p:cNvSpPr/>
          <p:nvPr/>
        </p:nvSpPr>
        <p:spPr>
          <a:xfrm>
            <a:off x="4412397" y="4550914"/>
            <a:ext cx="348712" cy="16195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43637-E2B3-421B-AC91-B90D2C2BD7C7}"/>
              </a:ext>
            </a:extLst>
          </p:cNvPr>
          <p:cNvSpPr/>
          <p:nvPr/>
        </p:nvSpPr>
        <p:spPr>
          <a:xfrm>
            <a:off x="5660010" y="4550914"/>
            <a:ext cx="348712" cy="16195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94893" y="1422191"/>
            <a:ext cx="3636168" cy="200680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32751" y="1550407"/>
            <a:ext cx="1731913" cy="1685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54569" y="1422191"/>
            <a:ext cx="240324" cy="47482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209" y="947555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185364" y="947555"/>
            <a:ext cx="2665117" cy="1670229"/>
          </a:xfrm>
          <a:prstGeom prst="wedgeEllipseCallou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en-US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67179" y="2905646"/>
            <a:ext cx="481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7178" y="4013453"/>
            <a:ext cx="481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0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178" y="503840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254515" y="772563"/>
            <a:ext cx="2945063" cy="1678546"/>
          </a:xfrm>
          <a:prstGeom prst="cloudCallout">
            <a:avLst>
              <a:gd name="adj1" fmla="val -39640"/>
              <a:gd name="adj2" fmla="val 5859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6729" y="1834529"/>
            <a:ext cx="392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340" y="3211385"/>
            <a:ext cx="377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688" y="4588241"/>
            <a:ext cx="4636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67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4309" y="372338"/>
            <a:ext cx="2407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85790" y="1480334"/>
            <a:ext cx="1755720" cy="12968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>
            <a:off x="9769152" y="4744901"/>
            <a:ext cx="1682971" cy="1418269"/>
          </a:xfrm>
          <a:prstGeom prst="triangle">
            <a:avLst>
              <a:gd name="adj" fmla="val 51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769152" y="2976311"/>
            <a:ext cx="1572358" cy="15694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70153" y="4870268"/>
            <a:ext cx="2825089" cy="1027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70153" y="3258174"/>
            <a:ext cx="2825089" cy="1005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9340" y="1735785"/>
            <a:ext cx="2785902" cy="9750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আকৃতি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805084" y="2223307"/>
            <a:ext cx="5780706" cy="15377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937819" y="3761051"/>
            <a:ext cx="6120581" cy="169298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78604" y="2223307"/>
            <a:ext cx="5530867" cy="316067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46" name="Frame 45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7" name="Frame 46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955480" y="1018584"/>
            <a:ext cx="3826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6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114" y="582559"/>
            <a:ext cx="341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923" y="2072007"/>
            <a:ext cx="2828832" cy="1860715"/>
          </a:xfrm>
          <a:prstGeom prst="roundRect">
            <a:avLst>
              <a:gd name="adj" fmla="val 375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138" y="4314174"/>
            <a:ext cx="981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4400" b="1" dirty="0">
                <a:solidFill>
                  <a:srgbClr val="002060"/>
                </a:solidFill>
              </a:rPr>
              <a:t> ,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গোল আকৃতি এঁকে নিয়ে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6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307" y="512498"/>
            <a:ext cx="5332867" cy="13234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820" y="1464120"/>
            <a:ext cx="5250605" cy="53938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7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9945" y="499653"/>
            <a:ext cx="4400564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94068" y="2031673"/>
            <a:ext cx="3456278" cy="3395374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6735991" y="2117666"/>
            <a:ext cx="4572867" cy="2966729"/>
          </a:xfrm>
          <a:prstGeom prst="ribbon2">
            <a:avLst>
              <a:gd name="adj1" fmla="val 8815"/>
              <a:gd name="adj2" fmla="val 74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ধলাপাতা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ose &lt;strong&gt;PNG&lt;/strong&gt;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07" y="1903344"/>
            <a:ext cx="1525161" cy="35061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90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942" y="473151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84" y="2049843"/>
            <a:ext cx="6028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endParaRPr lang="en-GB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৮৮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Tulip &lt;strong&gt;PNG&lt;/strong&gt; Transparent Images | &lt;strong&gt;PNG&lt;/strong&gt; All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23" y="1790569"/>
            <a:ext cx="1955033" cy="43526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81" y="1931249"/>
            <a:ext cx="3214783" cy="41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80950" y="746808"/>
            <a:ext cx="633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0949" y="4943670"/>
            <a:ext cx="633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72814"/>
              </p:ext>
            </p:extLst>
          </p:nvPr>
        </p:nvGraphicFramePr>
        <p:xfrm>
          <a:off x="3843338" y="3135313"/>
          <a:ext cx="45053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4505760" imgH="582120" progId="Package">
                  <p:embed/>
                </p:oleObj>
              </mc:Choice>
              <mc:Fallback>
                <p:oleObj name="Packager Shell Object" showAsIcon="1" r:id="rId3" imgW="450576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3338" y="3135313"/>
                        <a:ext cx="450532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86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0950" y="746808"/>
            <a:ext cx="6334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0239" y="629898"/>
            <a:ext cx="621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663" y="5383422"/>
            <a:ext cx="6334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8613530" y="2016065"/>
            <a:ext cx="2919046" cy="286629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1646" y="2067589"/>
            <a:ext cx="3692769" cy="27071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967653" y="1882135"/>
            <a:ext cx="3405554" cy="2820682"/>
          </a:xfrm>
          <a:prstGeom prst="triangle">
            <a:avLst>
              <a:gd name="adj" fmla="val 5051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149" y="2064879"/>
            <a:ext cx="1039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GB" sz="7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6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450" y="763318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50" y="2196267"/>
            <a:ext cx="806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550" y="3087122"/>
            <a:ext cx="1112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550" y="4531975"/>
            <a:ext cx="10239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ছবি আঁকতে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0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6884" y="933479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6262" y="1041804"/>
            <a:ext cx="453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1946" y="4522957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1207" y="4920463"/>
            <a:ext cx="9422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আকৃতিকে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942109" y="2188747"/>
            <a:ext cx="3042138" cy="2057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19562715">
            <a:off x="7905518" y="1400112"/>
            <a:ext cx="3167100" cy="222499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5016697" y="2188747"/>
            <a:ext cx="2447703" cy="20574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4" grpId="0"/>
      <p:bldP spid="4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3455" y="1129903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1932" y="4491181"/>
            <a:ext cx="146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455" y="1209074"/>
            <a:ext cx="61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44761" y="2468637"/>
            <a:ext cx="2919047" cy="18112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56877" y="2449050"/>
            <a:ext cx="2011322" cy="18112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8406428" y="2468637"/>
            <a:ext cx="2725616" cy="1811215"/>
          </a:xfrm>
          <a:prstGeom prst="trapezoid">
            <a:avLst>
              <a:gd name="adj" fmla="val 308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3210" y="4629586"/>
            <a:ext cx="8725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আকৃতিকে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13" grpId="0"/>
      <p:bldP spid="13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233</Words>
  <Application>Microsoft Office PowerPoint</Application>
  <PresentationFormat>Widescreen</PresentationFormat>
  <Paragraphs>54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MOHSIN</cp:lastModifiedBy>
  <cp:revision>1307</cp:revision>
  <dcterms:created xsi:type="dcterms:W3CDTF">2021-01-05T08:22:04Z</dcterms:created>
  <dcterms:modified xsi:type="dcterms:W3CDTF">2021-02-16T11:02:48Z</dcterms:modified>
</cp:coreProperties>
</file>