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1" r:id="rId6"/>
    <p:sldId id="281" r:id="rId7"/>
    <p:sldId id="263" r:id="rId8"/>
    <p:sldId id="262" r:id="rId9"/>
    <p:sldId id="264" r:id="rId10"/>
    <p:sldId id="282" r:id="rId11"/>
    <p:sldId id="265" r:id="rId12"/>
    <p:sldId id="266" r:id="rId13"/>
    <p:sldId id="267" r:id="rId14"/>
    <p:sldId id="268" r:id="rId15"/>
    <p:sldId id="270" r:id="rId16"/>
    <p:sldId id="269" r:id="rId17"/>
    <p:sldId id="283" r:id="rId18"/>
    <p:sldId id="284" r:id="rId19"/>
    <p:sldId id="285" r:id="rId20"/>
    <p:sldId id="277" r:id="rId21"/>
    <p:sldId id="278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3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FB5C7-6D10-4E0D-B4A3-AE1A725F7F8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88BFD-025E-49D7-AD4E-F9007AA3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97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8BFD-025E-49D7-AD4E-F9007AA3BC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45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8BFD-025E-49D7-AD4E-F9007AA3BC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54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8BFD-025E-49D7-AD4E-F9007AA3BC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3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9993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9608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4408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1993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7254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5031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0926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6734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0672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0370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667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-Shape 1"/>
          <p:cNvSpPr/>
          <p:nvPr userDrawn="1"/>
        </p:nvSpPr>
        <p:spPr>
          <a:xfrm rot="5400000">
            <a:off x="131617" y="-131619"/>
            <a:ext cx="1787237" cy="2050473"/>
          </a:xfrm>
          <a:prstGeom prst="corner">
            <a:avLst>
              <a:gd name="adj1" fmla="val 3275"/>
              <a:gd name="adj2" fmla="val 283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-Shape 2"/>
          <p:cNvSpPr/>
          <p:nvPr userDrawn="1"/>
        </p:nvSpPr>
        <p:spPr>
          <a:xfrm>
            <a:off x="1" y="4918364"/>
            <a:ext cx="2050471" cy="1939636"/>
          </a:xfrm>
          <a:prstGeom prst="corner">
            <a:avLst>
              <a:gd name="adj1" fmla="val 3275"/>
              <a:gd name="adj2" fmla="val 283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 userDrawn="1"/>
        </p:nvSpPr>
        <p:spPr>
          <a:xfrm rot="10800000">
            <a:off x="10224654" y="-4"/>
            <a:ext cx="1967343" cy="1787239"/>
          </a:xfrm>
          <a:prstGeom prst="corner">
            <a:avLst>
              <a:gd name="adj1" fmla="val 3275"/>
              <a:gd name="adj2" fmla="val 283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 userDrawn="1"/>
        </p:nvSpPr>
        <p:spPr>
          <a:xfrm rot="16200000">
            <a:off x="10238509" y="4904510"/>
            <a:ext cx="1939637" cy="1967344"/>
          </a:xfrm>
          <a:prstGeom prst="corner">
            <a:avLst>
              <a:gd name="adj1" fmla="val 3275"/>
              <a:gd name="adj2" fmla="val 283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7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316" t="1888" r="316" b="7275"/>
          <a:stretch/>
        </p:blipFill>
        <p:spPr>
          <a:xfrm>
            <a:off x="87682" y="140292"/>
            <a:ext cx="11899727" cy="65360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3600" y="365760"/>
            <a:ext cx="48463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89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1" y="311797"/>
            <a:ext cx="3032759" cy="17760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5844" y="311796"/>
            <a:ext cx="7857073" cy="144655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অম্লাত্মক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অনুকূল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4405" y="2128162"/>
            <a:ext cx="7948511" cy="144655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কম্পোষ্ট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বাড়ানো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7" y="2249916"/>
            <a:ext cx="3225166" cy="1571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14" y="4373878"/>
            <a:ext cx="3225166" cy="18135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84405" y="3894777"/>
            <a:ext cx="7933275" cy="280076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ফসফরাস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পটাশ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জিঙ্ক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সালফার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উর্বরতা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89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7334" y="446333"/>
            <a:ext cx="6624714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চাষোপোযোগী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্য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" y="68756"/>
            <a:ext cx="2638425" cy="15009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47334" y="1802306"/>
            <a:ext cx="8678906" cy="132343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ব্রহ্মপুত্র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যমুনা,মেঘনা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নদ-নদীর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পলিবাহিত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উর্বর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সমতল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ভূমিতে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" y="1728620"/>
            <a:ext cx="2886075" cy="1397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77" y="3314731"/>
            <a:ext cx="2590800" cy="15311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47334" y="3575318"/>
            <a:ext cx="8678906" cy="132343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নদীবাহিত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পলিমাটি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742" y="5034858"/>
            <a:ext cx="2475270" cy="16306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65120" y="5556319"/>
            <a:ext cx="896112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আঁশ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আঁশ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66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147334" y="446333"/>
            <a:ext cx="6624714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চাষোপোযোগী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্য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221721"/>
            <a:ext cx="2867025" cy="1378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" y="1855990"/>
            <a:ext cx="2516505" cy="15716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47334" y="2048827"/>
            <a:ext cx="8724626" cy="132343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জমিগম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উপযোগী।মাঝারি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27294" y="3820565"/>
            <a:ext cx="9044666" cy="132343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দোঁয়াশ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দোঁয়াশ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এঁটেল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দোয়াশ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মাটিতেও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গমের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04" y="3683405"/>
            <a:ext cx="2466975" cy="16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63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32" y="459104"/>
            <a:ext cx="2378012" cy="24974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02280" y="740865"/>
            <a:ext cx="8961120" cy="193899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উত্তরাঞ্চলের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জেলাগুলোতে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গমের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ফরিদপুরেও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গমের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আবাদ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2956559"/>
            <a:ext cx="2499932" cy="21488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64453" y="2965906"/>
            <a:ext cx="8961120" cy="193899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গমের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হাওর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বাঁওড়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গমের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আবাদ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03" y="5181600"/>
            <a:ext cx="2724150" cy="167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64453" y="4904898"/>
            <a:ext cx="8961120" cy="132343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আম্লাত্বক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ক্ষারত্বক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525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4054" y="416240"/>
            <a:ext cx="6624714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চাষোপোযোগী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্য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9" y="172013"/>
            <a:ext cx="2924175" cy="1562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800"/>
          <a:stretch/>
        </p:blipFill>
        <p:spPr>
          <a:xfrm>
            <a:off x="0" y="2028825"/>
            <a:ext cx="2924175" cy="16135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54680" y="1558319"/>
            <a:ext cx="8763000" cy="255454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এঁটেল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পলি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সহ্য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নিষ্কাশনযোগ্য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38" y="3937072"/>
            <a:ext cx="2466975" cy="1847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25414" y="4547057"/>
            <a:ext cx="876300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ক্ষারীয়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চুনযুক্ত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510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" y="271462"/>
            <a:ext cx="2619375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8967" y="481279"/>
            <a:ext cx="8763000" cy="132343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৩ 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আল্প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 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" y="2752724"/>
            <a:ext cx="2452689" cy="22612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8967" y="3072079"/>
            <a:ext cx="8763000" cy="193899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আবাদের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জন্যনিচু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বর্ষার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নেমে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ভেজা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মাতিতে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বোনা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2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13094" y="1286257"/>
            <a:ext cx="6624714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চাষোপোযোগী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্য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49" y="784380"/>
            <a:ext cx="2653391" cy="1711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13094" y="172400"/>
            <a:ext cx="6624714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্য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49" y="2675959"/>
            <a:ext cx="2619375" cy="28626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14974" y="2675959"/>
            <a:ext cx="8526506" cy="132343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8294" y="4215199"/>
            <a:ext cx="8526506" cy="132343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ঢিলেঢালা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6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" y="451484"/>
            <a:ext cx="2762250" cy="2245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8294" y="926217"/>
            <a:ext cx="8816066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পর্দার্থ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3240" y="3931949"/>
            <a:ext cx="8961120" cy="132343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আম্লাত্বক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ক্ষারত্বক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" y="3502818"/>
            <a:ext cx="2725148" cy="218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67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67374" y="583317"/>
            <a:ext cx="6624714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টমেটো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চাষোপোযোগী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্য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198120"/>
            <a:ext cx="3020786" cy="1691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33" y="2392680"/>
            <a:ext cx="2825387" cy="2133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42706" y="2392680"/>
            <a:ext cx="8835934" cy="193899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টমেটোর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কংকরময়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টমেটো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2706" y="4834592"/>
            <a:ext cx="8835934" cy="132343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টমেটো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33" y="4526280"/>
            <a:ext cx="2634343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7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8237" b="52746"/>
          <a:stretch/>
        </p:blipFill>
        <p:spPr>
          <a:xfrm>
            <a:off x="243840" y="190500"/>
            <a:ext cx="2849880" cy="2430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8906" y="582632"/>
            <a:ext cx="8835934" cy="132343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জৈবসার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টমেটোর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55" y="3223260"/>
            <a:ext cx="2609850" cy="175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3720" y="3223260"/>
            <a:ext cx="8835934" cy="132343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অল্মমান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মাত্রার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42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6403" y="166382"/>
            <a:ext cx="9943276" cy="10696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165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165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165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165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61" y="2078482"/>
            <a:ext cx="11352560" cy="4779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61" y="2224117"/>
            <a:ext cx="2925300" cy="367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78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339" y="210281"/>
            <a:ext cx="4593907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79" y="2435321"/>
            <a:ext cx="11300461" cy="280076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গমের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টমেটোর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অম্লমান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41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1819" y="454121"/>
            <a:ext cx="4593907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39" y="2465801"/>
            <a:ext cx="11658601" cy="212365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75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"/>
            <a:ext cx="11963400" cy="67513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32809" y="121920"/>
            <a:ext cx="5554981" cy="186204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64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9861" y="185511"/>
            <a:ext cx="5261324" cy="85903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33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3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33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33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9909" y="1256429"/>
            <a:ext cx="10515070" cy="1230786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398" b="1" dirty="0" err="1" smtClean="0"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7398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128616"/>
            <a:ext cx="11917679" cy="300543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165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165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56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7881" y="197523"/>
            <a:ext cx="617220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154" y="3235933"/>
            <a:ext cx="29718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2"/>
          <a:srcRect t="41805"/>
          <a:stretch/>
        </p:blipFill>
        <p:spPr>
          <a:xfrm>
            <a:off x="329034" y="1111098"/>
            <a:ext cx="3657600" cy="201168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05842" y="3933864"/>
            <a:ext cx="3657600" cy="201168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398615" y="1111098"/>
            <a:ext cx="3657600" cy="201168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627394" y="3933864"/>
            <a:ext cx="3657600" cy="201168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295251" y="957643"/>
            <a:ext cx="3657600" cy="20116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43834" y="3328467"/>
            <a:ext cx="29718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1515" y="3235933"/>
            <a:ext cx="29718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209179" y="4208184"/>
            <a:ext cx="1964586" cy="731520"/>
          </a:xfrm>
          <a:prstGeom prst="lef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207421" y="4656720"/>
            <a:ext cx="2224162" cy="683856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4822" y="5945544"/>
            <a:ext cx="1052362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পেরেছ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9695" y="5923720"/>
            <a:ext cx="1052362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9695" y="5901896"/>
            <a:ext cx="1052362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9695" y="5945777"/>
            <a:ext cx="1052362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32259" y="6010380"/>
            <a:ext cx="1052362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22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0" grpId="0" animBg="1"/>
      <p:bldP spid="11" grpId="0" animBg="1"/>
      <p:bldP spid="9" grpId="0" animBg="1"/>
      <p:bldP spid="15" grpId="0" animBg="1"/>
      <p:bldP spid="16" grpId="0" build="allAtOnce" animBg="1"/>
      <p:bldP spid="16" grpId="1" build="allAtOnce" animBg="1"/>
      <p:bldP spid="17" grpId="0" animBg="1"/>
      <p:bldP spid="18" grpId="0" animBg="1"/>
      <p:bldP spid="18" grpId="1" animBg="1"/>
      <p:bldP spid="18" grpId="2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" y="152400"/>
            <a:ext cx="11879580" cy="65074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7520" y="379334"/>
            <a:ext cx="6766559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" y="3633698"/>
            <a:ext cx="10728960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67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5296" y="932176"/>
            <a:ext cx="4593907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19" y="3723501"/>
            <a:ext cx="11742421" cy="230832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;</a:t>
            </a:r>
          </a:p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২।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922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99" y="165535"/>
            <a:ext cx="8412481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001" y="4986427"/>
            <a:ext cx="11934926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গবাদি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বিচরণ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2"/>
          <a:srcRect t="14468"/>
          <a:stretch/>
        </p:blipFill>
        <p:spPr>
          <a:xfrm>
            <a:off x="472439" y="1835769"/>
            <a:ext cx="3657600" cy="283464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25383" y="1835769"/>
            <a:ext cx="3657600" cy="283464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378327" y="1835769"/>
            <a:ext cx="3657600" cy="2834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2752" y="5887220"/>
            <a:ext cx="11813175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ভূ-পৃষ্টের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১৫-১৮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গভির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স্তরকে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04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192455"/>
            <a:ext cx="11811000" cy="144655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536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89846" y="256520"/>
            <a:ext cx="8466673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885" y="1048012"/>
            <a:ext cx="7857073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চাষোপযোগী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1257"/>
            <a:ext cx="3163905" cy="26602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63905" y="2096609"/>
            <a:ext cx="8702040" cy="440120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কংকর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বেলেমাটি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এঁটেল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এঁটেল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আঁশ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অববাহিকা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হাওর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বাঁওড়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পলি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জমে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সেখানেও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প্রকারভেদে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মাঝারী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দরনের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জমিতেই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বোরো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জলি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54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712</Words>
  <Application>Microsoft Office PowerPoint</Application>
  <PresentationFormat>Widescreen</PresentationFormat>
  <Paragraphs>72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Nurul</dc:creator>
  <cp:lastModifiedBy>Nurul</cp:lastModifiedBy>
  <cp:revision>394</cp:revision>
  <dcterms:created xsi:type="dcterms:W3CDTF">2020-10-06T12:19:18Z</dcterms:created>
  <dcterms:modified xsi:type="dcterms:W3CDTF">2021-02-09T16:39:37Z</dcterms:modified>
</cp:coreProperties>
</file>