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64" r:id="rId10"/>
    <p:sldId id="282" r:id="rId11"/>
    <p:sldId id="265" r:id="rId12"/>
    <p:sldId id="266" r:id="rId13"/>
    <p:sldId id="267" r:id="rId14"/>
    <p:sldId id="268" r:id="rId15"/>
    <p:sldId id="270" r:id="rId16"/>
    <p:sldId id="269" r:id="rId17"/>
    <p:sldId id="283" r:id="rId18"/>
    <p:sldId id="284" r:id="rId19"/>
    <p:sldId id="285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55ADD-F55B-4778-B768-533119E374A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8841C-F06C-4C8F-87EE-6158A4E167AE}">
      <dgm:prSet phldrT="[Text]" custT="1"/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মৃত্তিকা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ভিত্তিক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116741-6C4C-4AE7-8441-39C87D0914C6}" type="parTrans" cxnId="{DDD645AC-E362-46BF-807B-9547022F6901}">
      <dgm:prSet/>
      <dgm:spPr/>
      <dgm:t>
        <a:bodyPr/>
        <a:lstStyle/>
        <a:p>
          <a:endParaRPr lang="en-US"/>
        </a:p>
      </dgm:t>
    </dgm:pt>
    <dgm:pt modelId="{C1EA3635-9C7E-4759-99A2-BE579F7B1A2C}" type="sibTrans" cxnId="{DDD645AC-E362-46BF-807B-9547022F6901}">
      <dgm:prSet/>
      <dgm:spPr/>
      <dgm:t>
        <a:bodyPr/>
        <a:lstStyle/>
        <a:p>
          <a:endParaRPr lang="en-US"/>
        </a:p>
      </dgm:t>
    </dgm:pt>
    <dgm:pt modelId="{71237ADE-6774-4628-A2DD-B1FF5558111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পাহাড়ী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পাদভূমি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0D0BB-2726-4A57-A74C-835F7917E8C2}" type="parTrans" cxnId="{127D4AE9-DA6D-45A8-8A7D-FE1C7F94D02E}">
      <dgm:prSet/>
      <dgm:spPr/>
      <dgm:t>
        <a:bodyPr/>
        <a:lstStyle/>
        <a:p>
          <a:endParaRPr lang="en-US"/>
        </a:p>
      </dgm:t>
    </dgm:pt>
    <dgm:pt modelId="{42AF4313-565A-4F9A-8F90-F012C61FEF3B}" type="sibTrans" cxnId="{127D4AE9-DA6D-45A8-8A7D-FE1C7F94D02E}">
      <dgm:prSet/>
      <dgm:spPr/>
      <dgm:t>
        <a:bodyPr/>
        <a:lstStyle/>
        <a:p>
          <a:endParaRPr lang="en-US"/>
        </a:p>
      </dgm:t>
    </dgm:pt>
    <dgm:pt modelId="{B7DA6EEB-7262-481F-898E-74ABDFC20629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3C0A85-5A45-4D9D-88DD-909DDC1CC163}" type="parTrans" cxnId="{C8F84BE7-1550-4425-9BF4-018A2349D5EF}">
      <dgm:prSet/>
      <dgm:spPr/>
      <dgm:t>
        <a:bodyPr/>
        <a:lstStyle/>
        <a:p>
          <a:endParaRPr lang="en-US"/>
        </a:p>
      </dgm:t>
    </dgm:pt>
    <dgm:pt modelId="{F46756F4-ED01-44AA-819E-1A783F5B3E93}" type="sibTrans" cxnId="{C8F84BE7-1550-4425-9BF4-018A2349D5EF}">
      <dgm:prSet/>
      <dgm:spPr/>
      <dgm:t>
        <a:bodyPr/>
        <a:lstStyle/>
        <a:p>
          <a:endParaRPr lang="en-US"/>
        </a:p>
      </dgm:t>
    </dgm:pt>
    <dgm:pt modelId="{C1B88573-52D2-4E20-A904-3DDF28F05B48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কাদা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529A3-FEE8-4AA7-99EA-A2D58AEEF79E}" type="parTrans" cxnId="{7A21C2C3-BB32-4DE1-9B32-F5434E966849}">
      <dgm:prSet/>
      <dgm:spPr/>
      <dgm:t>
        <a:bodyPr/>
        <a:lstStyle/>
        <a:p>
          <a:endParaRPr lang="en-US"/>
        </a:p>
      </dgm:t>
    </dgm:pt>
    <dgm:pt modelId="{865B9D86-32A6-4002-A629-E0092C62F5E8}" type="sibTrans" cxnId="{7A21C2C3-BB32-4DE1-9B32-F5434E966849}">
      <dgm:prSet/>
      <dgm:spPr/>
      <dgm:t>
        <a:bodyPr/>
        <a:lstStyle/>
        <a:p>
          <a:endParaRPr lang="en-US"/>
        </a:p>
      </dgm:t>
    </dgm:pt>
    <dgm:pt modelId="{DF30E644-F42B-46E1-BDE4-1DF7A3C57615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বরেন্দ্র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মধুপুর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A10CBF-3704-40E3-884C-9D0E90055B59}" type="parTrans" cxnId="{56C2711A-5DCD-4D25-8F49-677602AF7FB8}">
      <dgm:prSet/>
      <dgm:spPr/>
      <dgm:t>
        <a:bodyPr/>
        <a:lstStyle/>
        <a:p>
          <a:endParaRPr lang="en-US"/>
        </a:p>
      </dgm:t>
    </dgm:pt>
    <dgm:pt modelId="{E56ABC5D-5AEE-43CE-9D75-7C03D334B33A}" type="sibTrans" cxnId="{56C2711A-5DCD-4D25-8F49-677602AF7FB8}">
      <dgm:prSet/>
      <dgm:spPr/>
      <dgm:t>
        <a:bodyPr/>
        <a:lstStyle/>
        <a:p>
          <a:endParaRPr lang="en-US"/>
        </a:p>
      </dgm:t>
    </dgm:pt>
    <dgm:pt modelId="{A2F5DA3D-D1E6-4EFB-B5EC-6B4B35C3BA74}">
      <dgm:prSet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ঊপকুলীয়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13EF15-E1EE-4D82-B397-51DAE36FA328}" type="parTrans" cxnId="{9A50F7B9-FBF9-48BC-94E8-A31DE539EC9E}">
      <dgm:prSet/>
      <dgm:spPr/>
      <dgm:t>
        <a:bodyPr/>
        <a:lstStyle/>
        <a:p>
          <a:endParaRPr lang="en-US"/>
        </a:p>
      </dgm:t>
    </dgm:pt>
    <dgm:pt modelId="{79F3E430-CACB-4D7C-ABD6-983A26F772C8}" type="sibTrans" cxnId="{9A50F7B9-FBF9-48BC-94E8-A31DE539EC9E}">
      <dgm:prSet/>
      <dgm:spPr/>
      <dgm:t>
        <a:bodyPr/>
        <a:lstStyle/>
        <a:p>
          <a:endParaRPr lang="en-US"/>
        </a:p>
      </dgm:t>
    </dgm:pt>
    <dgm:pt modelId="{85EF1B31-17CE-4B2B-9E16-89F3C4ABAA81}" type="pres">
      <dgm:prSet presAssocID="{1D055ADD-F55B-4778-B768-533119E374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5B5BF-BAC7-4BF6-A048-3F5A5D7991BF}" type="pres">
      <dgm:prSet presAssocID="{2D58841C-F06C-4C8F-87EE-6158A4E167AE}" presName="centerShape" presStyleLbl="node0" presStyleIdx="0" presStyleCnt="1" custScaleX="121858" custScaleY="124320"/>
      <dgm:spPr/>
      <dgm:t>
        <a:bodyPr/>
        <a:lstStyle/>
        <a:p>
          <a:endParaRPr lang="en-US"/>
        </a:p>
      </dgm:t>
    </dgm:pt>
    <dgm:pt modelId="{DD12C7C1-0D1E-45C9-8344-689EBCC6062B}" type="pres">
      <dgm:prSet presAssocID="{CEF0D0BB-2726-4A57-A74C-835F7917E8C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5895ED2-EA29-4BA7-AA44-51B10CF883C0}" type="pres">
      <dgm:prSet presAssocID="{CEF0D0BB-2726-4A57-A74C-835F7917E8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DFA10C4-088F-4A19-BF21-D6A14E84E248}" type="pres">
      <dgm:prSet presAssocID="{71237ADE-6774-4628-A2DD-B1FF55581116}" presName="node" presStyleLbl="node1" presStyleIdx="0" presStyleCnt="5" custScaleX="132604" custScaleY="10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13499-D10F-43B1-8CE9-0EEC9E853A23}" type="pres">
      <dgm:prSet presAssocID="{1713EF15-E1EE-4D82-B397-51DAE36FA32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E4471B6-A64F-40DE-B956-52485D481739}" type="pres">
      <dgm:prSet presAssocID="{1713EF15-E1EE-4D82-B397-51DAE36FA3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4ECC067-B0A6-4C8C-B8E2-7F3FDC2F5CDD}" type="pres">
      <dgm:prSet presAssocID="{A2F5DA3D-D1E6-4EFB-B5EC-6B4B35C3BA74}" presName="node" presStyleLbl="node1" presStyleIdx="1" presStyleCnt="5" custScaleX="120511" custScaleY="127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19AC1-555C-4ECF-86E5-85E9B4194517}" type="pres">
      <dgm:prSet presAssocID="{C83C0A85-5A45-4D9D-88DD-909DDC1CC16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7FC93E7-DB05-4046-8374-315ABFDE79C8}" type="pres">
      <dgm:prSet presAssocID="{C83C0A85-5A45-4D9D-88DD-909DDC1CC16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7ACC021-62DE-493E-BE10-32F425AC9BC0}" type="pres">
      <dgm:prSet presAssocID="{B7DA6EEB-7262-481F-898E-74ABDFC206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9F071-A6BB-4837-B2E3-37BDAF33E121}" type="pres">
      <dgm:prSet presAssocID="{E58529A3-FEE8-4AA7-99EA-A2D58AEEF79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17BF7B4-2649-428F-96D8-89D6932510AA}" type="pres">
      <dgm:prSet presAssocID="{E58529A3-FEE8-4AA7-99EA-A2D58AEEF79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CE869A5-5F5F-477A-88FE-7BF632BFEA01}" type="pres">
      <dgm:prSet presAssocID="{C1B88573-52D2-4E20-A904-3DDF28F05B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18EDC-A3C8-4259-AF39-C982D6835B89}" type="pres">
      <dgm:prSet presAssocID="{99A10CBF-3704-40E3-884C-9D0E90055B5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3EB29CA-66A2-4D53-AD4B-D9692115C150}" type="pres">
      <dgm:prSet presAssocID="{99A10CBF-3704-40E3-884C-9D0E90055B5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149DAAB-C133-4F0E-A9D1-DE8F77E546F8}" type="pres">
      <dgm:prSet presAssocID="{DF30E644-F42B-46E1-BDE4-1DF7A3C57615}" presName="node" presStyleLbl="node1" presStyleIdx="4" presStyleCnt="5" custScaleX="127070" custScaleY="119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F08AB-3B2C-440D-93EC-C4CA1A8A7B56}" type="presOf" srcId="{2D58841C-F06C-4C8F-87EE-6158A4E167AE}" destId="{B0D5B5BF-BAC7-4BF6-A048-3F5A5D7991BF}" srcOrd="0" destOrd="0" presId="urn:microsoft.com/office/officeart/2005/8/layout/radial5"/>
    <dgm:cxn modelId="{CE4B02C6-DFF1-4F25-A46B-060C18BEB1E1}" type="presOf" srcId="{C83C0A85-5A45-4D9D-88DD-909DDC1CC163}" destId="{08419AC1-555C-4ECF-86E5-85E9B4194517}" srcOrd="0" destOrd="0" presId="urn:microsoft.com/office/officeart/2005/8/layout/radial5"/>
    <dgm:cxn modelId="{AE3D7463-3131-4459-99CA-5570B4D0D379}" type="presOf" srcId="{A2F5DA3D-D1E6-4EFB-B5EC-6B4B35C3BA74}" destId="{14ECC067-B0A6-4C8C-B8E2-7F3FDC2F5CDD}" srcOrd="0" destOrd="0" presId="urn:microsoft.com/office/officeart/2005/8/layout/radial5"/>
    <dgm:cxn modelId="{F657E873-0FED-42CE-838D-D3F417470329}" type="presOf" srcId="{C83C0A85-5A45-4D9D-88DD-909DDC1CC163}" destId="{B7FC93E7-DB05-4046-8374-315ABFDE79C8}" srcOrd="1" destOrd="0" presId="urn:microsoft.com/office/officeart/2005/8/layout/radial5"/>
    <dgm:cxn modelId="{127D4AE9-DA6D-45A8-8A7D-FE1C7F94D02E}" srcId="{2D58841C-F06C-4C8F-87EE-6158A4E167AE}" destId="{71237ADE-6774-4628-A2DD-B1FF55581116}" srcOrd="0" destOrd="0" parTransId="{CEF0D0BB-2726-4A57-A74C-835F7917E8C2}" sibTransId="{42AF4313-565A-4F9A-8F90-F012C61FEF3B}"/>
    <dgm:cxn modelId="{BDED0193-F411-41EF-98A7-357BD0709069}" type="presOf" srcId="{99A10CBF-3704-40E3-884C-9D0E90055B59}" destId="{13EB29CA-66A2-4D53-AD4B-D9692115C150}" srcOrd="1" destOrd="0" presId="urn:microsoft.com/office/officeart/2005/8/layout/radial5"/>
    <dgm:cxn modelId="{E947D01F-D3D3-47EE-B491-F0683FCFF74F}" type="presOf" srcId="{DF30E644-F42B-46E1-BDE4-1DF7A3C57615}" destId="{F149DAAB-C133-4F0E-A9D1-DE8F77E546F8}" srcOrd="0" destOrd="0" presId="urn:microsoft.com/office/officeart/2005/8/layout/radial5"/>
    <dgm:cxn modelId="{BEA94A67-87DD-4AE9-B4CE-69EE33B9BDE4}" type="presOf" srcId="{99A10CBF-3704-40E3-884C-9D0E90055B59}" destId="{05F18EDC-A3C8-4259-AF39-C982D6835B89}" srcOrd="0" destOrd="0" presId="urn:microsoft.com/office/officeart/2005/8/layout/radial5"/>
    <dgm:cxn modelId="{56F90718-F3B8-44E8-AA93-0D44D25D8EEE}" type="presOf" srcId="{71237ADE-6774-4628-A2DD-B1FF55581116}" destId="{BDFA10C4-088F-4A19-BF21-D6A14E84E248}" srcOrd="0" destOrd="0" presId="urn:microsoft.com/office/officeart/2005/8/layout/radial5"/>
    <dgm:cxn modelId="{56C2711A-5DCD-4D25-8F49-677602AF7FB8}" srcId="{2D58841C-F06C-4C8F-87EE-6158A4E167AE}" destId="{DF30E644-F42B-46E1-BDE4-1DF7A3C57615}" srcOrd="4" destOrd="0" parTransId="{99A10CBF-3704-40E3-884C-9D0E90055B59}" sibTransId="{E56ABC5D-5AEE-43CE-9D75-7C03D334B33A}"/>
    <dgm:cxn modelId="{1EDF42BA-6D5A-4CBE-8F55-24AEDB153362}" type="presOf" srcId="{1713EF15-E1EE-4D82-B397-51DAE36FA328}" destId="{B3713499-D10F-43B1-8CE9-0EEC9E853A23}" srcOrd="0" destOrd="0" presId="urn:microsoft.com/office/officeart/2005/8/layout/radial5"/>
    <dgm:cxn modelId="{CC8218BE-B366-436B-B0D9-271F416DC15D}" type="presOf" srcId="{E58529A3-FEE8-4AA7-99EA-A2D58AEEF79E}" destId="{3A59F071-A6BB-4837-B2E3-37BDAF33E121}" srcOrd="0" destOrd="0" presId="urn:microsoft.com/office/officeart/2005/8/layout/radial5"/>
    <dgm:cxn modelId="{D56F7D43-3E13-4879-849E-7C3EE4DA8D7E}" type="presOf" srcId="{B7DA6EEB-7262-481F-898E-74ABDFC20629}" destId="{E7ACC021-62DE-493E-BE10-32F425AC9BC0}" srcOrd="0" destOrd="0" presId="urn:microsoft.com/office/officeart/2005/8/layout/radial5"/>
    <dgm:cxn modelId="{DDD645AC-E362-46BF-807B-9547022F6901}" srcId="{1D055ADD-F55B-4778-B768-533119E374A9}" destId="{2D58841C-F06C-4C8F-87EE-6158A4E167AE}" srcOrd="0" destOrd="0" parTransId="{02116741-6C4C-4AE7-8441-39C87D0914C6}" sibTransId="{C1EA3635-9C7E-4759-99A2-BE579F7B1A2C}"/>
    <dgm:cxn modelId="{9A50F7B9-FBF9-48BC-94E8-A31DE539EC9E}" srcId="{2D58841C-F06C-4C8F-87EE-6158A4E167AE}" destId="{A2F5DA3D-D1E6-4EFB-B5EC-6B4B35C3BA74}" srcOrd="1" destOrd="0" parTransId="{1713EF15-E1EE-4D82-B397-51DAE36FA328}" sibTransId="{79F3E430-CACB-4D7C-ABD6-983A26F772C8}"/>
    <dgm:cxn modelId="{C20EA45A-40D5-4DDD-8A49-FDE2239104A5}" type="presOf" srcId="{1D055ADD-F55B-4778-B768-533119E374A9}" destId="{85EF1B31-17CE-4B2B-9E16-89F3C4ABAA81}" srcOrd="0" destOrd="0" presId="urn:microsoft.com/office/officeart/2005/8/layout/radial5"/>
    <dgm:cxn modelId="{A9F33077-17BD-47EA-98B2-BA86BA814852}" type="presOf" srcId="{CEF0D0BB-2726-4A57-A74C-835F7917E8C2}" destId="{75895ED2-EA29-4BA7-AA44-51B10CF883C0}" srcOrd="1" destOrd="0" presId="urn:microsoft.com/office/officeart/2005/8/layout/radial5"/>
    <dgm:cxn modelId="{C8F84BE7-1550-4425-9BF4-018A2349D5EF}" srcId="{2D58841C-F06C-4C8F-87EE-6158A4E167AE}" destId="{B7DA6EEB-7262-481F-898E-74ABDFC20629}" srcOrd="2" destOrd="0" parTransId="{C83C0A85-5A45-4D9D-88DD-909DDC1CC163}" sibTransId="{F46756F4-ED01-44AA-819E-1A783F5B3E93}"/>
    <dgm:cxn modelId="{AE2477BB-59C3-403B-AC73-FD1C8D627D98}" type="presOf" srcId="{E58529A3-FEE8-4AA7-99EA-A2D58AEEF79E}" destId="{117BF7B4-2649-428F-96D8-89D6932510AA}" srcOrd="1" destOrd="0" presId="urn:microsoft.com/office/officeart/2005/8/layout/radial5"/>
    <dgm:cxn modelId="{86CF7E10-1E57-4760-9828-CEBDC0F44561}" type="presOf" srcId="{CEF0D0BB-2726-4A57-A74C-835F7917E8C2}" destId="{DD12C7C1-0D1E-45C9-8344-689EBCC6062B}" srcOrd="0" destOrd="0" presId="urn:microsoft.com/office/officeart/2005/8/layout/radial5"/>
    <dgm:cxn modelId="{2C31FDE1-38AE-4E35-9B5A-730E99827869}" type="presOf" srcId="{C1B88573-52D2-4E20-A904-3DDF28F05B48}" destId="{1CE869A5-5F5F-477A-88FE-7BF632BFEA01}" srcOrd="0" destOrd="0" presId="urn:microsoft.com/office/officeart/2005/8/layout/radial5"/>
    <dgm:cxn modelId="{7A21C2C3-BB32-4DE1-9B32-F5434E966849}" srcId="{2D58841C-F06C-4C8F-87EE-6158A4E167AE}" destId="{C1B88573-52D2-4E20-A904-3DDF28F05B48}" srcOrd="3" destOrd="0" parTransId="{E58529A3-FEE8-4AA7-99EA-A2D58AEEF79E}" sibTransId="{865B9D86-32A6-4002-A629-E0092C62F5E8}"/>
    <dgm:cxn modelId="{F1FC8D25-F075-44AA-AF0F-DE4F23D12DCA}" type="presOf" srcId="{1713EF15-E1EE-4D82-B397-51DAE36FA328}" destId="{9E4471B6-A64F-40DE-B956-52485D481739}" srcOrd="1" destOrd="0" presId="urn:microsoft.com/office/officeart/2005/8/layout/radial5"/>
    <dgm:cxn modelId="{0F63AFCD-2E46-43AC-A1A4-67553FCBE7D9}" type="presParOf" srcId="{85EF1B31-17CE-4B2B-9E16-89F3C4ABAA81}" destId="{B0D5B5BF-BAC7-4BF6-A048-3F5A5D7991BF}" srcOrd="0" destOrd="0" presId="urn:microsoft.com/office/officeart/2005/8/layout/radial5"/>
    <dgm:cxn modelId="{277A42C9-5747-4736-8812-0450911C6463}" type="presParOf" srcId="{85EF1B31-17CE-4B2B-9E16-89F3C4ABAA81}" destId="{DD12C7C1-0D1E-45C9-8344-689EBCC6062B}" srcOrd="1" destOrd="0" presId="urn:microsoft.com/office/officeart/2005/8/layout/radial5"/>
    <dgm:cxn modelId="{9ADDBD41-1A6C-47A5-96DC-2058F2262BB5}" type="presParOf" srcId="{DD12C7C1-0D1E-45C9-8344-689EBCC6062B}" destId="{75895ED2-EA29-4BA7-AA44-51B10CF883C0}" srcOrd="0" destOrd="0" presId="urn:microsoft.com/office/officeart/2005/8/layout/radial5"/>
    <dgm:cxn modelId="{16D80F33-8DDA-4CAA-A428-0B0BB6B8EE97}" type="presParOf" srcId="{85EF1B31-17CE-4B2B-9E16-89F3C4ABAA81}" destId="{BDFA10C4-088F-4A19-BF21-D6A14E84E248}" srcOrd="2" destOrd="0" presId="urn:microsoft.com/office/officeart/2005/8/layout/radial5"/>
    <dgm:cxn modelId="{7988E1FD-7311-4014-8751-317AA5DDA607}" type="presParOf" srcId="{85EF1B31-17CE-4B2B-9E16-89F3C4ABAA81}" destId="{B3713499-D10F-43B1-8CE9-0EEC9E853A23}" srcOrd="3" destOrd="0" presId="urn:microsoft.com/office/officeart/2005/8/layout/radial5"/>
    <dgm:cxn modelId="{B9CEACA4-4C67-4842-B8C9-8E8138399F90}" type="presParOf" srcId="{B3713499-D10F-43B1-8CE9-0EEC9E853A23}" destId="{9E4471B6-A64F-40DE-B956-52485D481739}" srcOrd="0" destOrd="0" presId="urn:microsoft.com/office/officeart/2005/8/layout/radial5"/>
    <dgm:cxn modelId="{F76E8569-7459-4F4A-9952-925EA796EA84}" type="presParOf" srcId="{85EF1B31-17CE-4B2B-9E16-89F3C4ABAA81}" destId="{14ECC067-B0A6-4C8C-B8E2-7F3FDC2F5CDD}" srcOrd="4" destOrd="0" presId="urn:microsoft.com/office/officeart/2005/8/layout/radial5"/>
    <dgm:cxn modelId="{F0DC0DDD-0EC1-4F09-AC43-620E1BFD7122}" type="presParOf" srcId="{85EF1B31-17CE-4B2B-9E16-89F3C4ABAA81}" destId="{08419AC1-555C-4ECF-86E5-85E9B4194517}" srcOrd="5" destOrd="0" presId="urn:microsoft.com/office/officeart/2005/8/layout/radial5"/>
    <dgm:cxn modelId="{066A104E-943D-4B28-A52A-D86CA1193762}" type="presParOf" srcId="{08419AC1-555C-4ECF-86E5-85E9B4194517}" destId="{B7FC93E7-DB05-4046-8374-315ABFDE79C8}" srcOrd="0" destOrd="0" presId="urn:microsoft.com/office/officeart/2005/8/layout/radial5"/>
    <dgm:cxn modelId="{81D33D91-8F00-4962-AA16-B049AEFAB77E}" type="presParOf" srcId="{85EF1B31-17CE-4B2B-9E16-89F3C4ABAA81}" destId="{E7ACC021-62DE-493E-BE10-32F425AC9BC0}" srcOrd="6" destOrd="0" presId="urn:microsoft.com/office/officeart/2005/8/layout/radial5"/>
    <dgm:cxn modelId="{EC9503C5-74EB-44A5-A25B-6EE1CF8DBECC}" type="presParOf" srcId="{85EF1B31-17CE-4B2B-9E16-89F3C4ABAA81}" destId="{3A59F071-A6BB-4837-B2E3-37BDAF33E121}" srcOrd="7" destOrd="0" presId="urn:microsoft.com/office/officeart/2005/8/layout/radial5"/>
    <dgm:cxn modelId="{AB3D7959-BD28-4BCD-898A-E3FB0035C9C7}" type="presParOf" srcId="{3A59F071-A6BB-4837-B2E3-37BDAF33E121}" destId="{117BF7B4-2649-428F-96D8-89D6932510AA}" srcOrd="0" destOrd="0" presId="urn:microsoft.com/office/officeart/2005/8/layout/radial5"/>
    <dgm:cxn modelId="{54C6DFE9-92AB-4871-8F49-1F42B5106DFB}" type="presParOf" srcId="{85EF1B31-17CE-4B2B-9E16-89F3C4ABAA81}" destId="{1CE869A5-5F5F-477A-88FE-7BF632BFEA01}" srcOrd="8" destOrd="0" presId="urn:microsoft.com/office/officeart/2005/8/layout/radial5"/>
    <dgm:cxn modelId="{855E78DD-B6DC-42C0-86DF-6204D330117F}" type="presParOf" srcId="{85EF1B31-17CE-4B2B-9E16-89F3C4ABAA81}" destId="{05F18EDC-A3C8-4259-AF39-C982D6835B89}" srcOrd="9" destOrd="0" presId="urn:microsoft.com/office/officeart/2005/8/layout/radial5"/>
    <dgm:cxn modelId="{3E5B2FFB-CBFE-42BD-9DEF-84CB688AB878}" type="presParOf" srcId="{05F18EDC-A3C8-4259-AF39-C982D6835B89}" destId="{13EB29CA-66A2-4D53-AD4B-D9692115C150}" srcOrd="0" destOrd="0" presId="urn:microsoft.com/office/officeart/2005/8/layout/radial5"/>
    <dgm:cxn modelId="{CBF0D0E7-30B9-496A-811C-7B63EE8386C6}" type="presParOf" srcId="{85EF1B31-17CE-4B2B-9E16-89F3C4ABAA81}" destId="{F149DAAB-C133-4F0E-A9D1-DE8F77E546F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B5BF-BAC7-4BF6-A048-3F5A5D7991BF}">
      <dsp:nvSpPr>
        <dsp:cNvPr id="0" name=""/>
        <dsp:cNvSpPr/>
      </dsp:nvSpPr>
      <dsp:spPr>
        <a:xfrm>
          <a:off x="3237767" y="2501771"/>
          <a:ext cx="2238183" cy="2283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মৃত্তিকা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ভিত্তিক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541" y="2836168"/>
        <a:ext cx="1582635" cy="1614609"/>
      </dsp:txXfrm>
    </dsp:sp>
    <dsp:sp modelId="{DD12C7C1-0D1E-45C9-8344-689EBCC6062B}">
      <dsp:nvSpPr>
        <dsp:cNvPr id="0" name=""/>
        <dsp:cNvSpPr/>
      </dsp:nvSpPr>
      <dsp:spPr>
        <a:xfrm rot="16200000">
          <a:off x="4216352" y="1920743"/>
          <a:ext cx="281014" cy="647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258504" y="2092444"/>
        <a:ext cx="196710" cy="388646"/>
      </dsp:txXfrm>
    </dsp:sp>
    <dsp:sp modelId="{BDFA10C4-088F-4A19-BF21-D6A14E84E248}">
      <dsp:nvSpPr>
        <dsp:cNvPr id="0" name=""/>
        <dsp:cNvSpPr/>
      </dsp:nvSpPr>
      <dsp:spPr>
        <a:xfrm>
          <a:off x="3093719" y="-16926"/>
          <a:ext cx="2526280" cy="1988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পাহাড়ী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পাদভূমি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3684" y="274280"/>
        <a:ext cx="1786350" cy="1406068"/>
      </dsp:txXfrm>
    </dsp:sp>
    <dsp:sp modelId="{B3713499-D10F-43B1-8CE9-0EEC9E853A23}">
      <dsp:nvSpPr>
        <dsp:cNvPr id="0" name=""/>
        <dsp:cNvSpPr/>
      </dsp:nvSpPr>
      <dsp:spPr>
        <a:xfrm rot="20520000">
          <a:off x="5499953" y="2914503"/>
          <a:ext cx="207330" cy="647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501475" y="3053662"/>
        <a:ext cx="145131" cy="388646"/>
      </dsp:txXfrm>
    </dsp:sp>
    <dsp:sp modelId="{14ECC067-B0A6-4C8C-B8E2-7F3FDC2F5CDD}">
      <dsp:nvSpPr>
        <dsp:cNvPr id="0" name=""/>
        <dsp:cNvSpPr/>
      </dsp:nvSpPr>
      <dsp:spPr>
        <a:xfrm>
          <a:off x="5744580" y="1605796"/>
          <a:ext cx="2295892" cy="2427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ঊপকুলীয়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0806" y="1961306"/>
        <a:ext cx="1623440" cy="1716555"/>
      </dsp:txXfrm>
    </dsp:sp>
    <dsp:sp modelId="{08419AC1-555C-4ECF-86E5-85E9B4194517}">
      <dsp:nvSpPr>
        <dsp:cNvPr id="0" name=""/>
        <dsp:cNvSpPr/>
      </dsp:nvSpPr>
      <dsp:spPr>
        <a:xfrm rot="3240000">
          <a:off x="5034893" y="4464332"/>
          <a:ext cx="307324" cy="647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053895" y="4556587"/>
        <a:ext cx="215127" cy="388646"/>
      </dsp:txXfrm>
    </dsp:sp>
    <dsp:sp modelId="{E7ACC021-62DE-493E-BE10-32F425AC9BC0}">
      <dsp:nvSpPr>
        <dsp:cNvPr id="0" name=""/>
        <dsp:cNvSpPr/>
      </dsp:nvSpPr>
      <dsp:spPr>
        <a:xfrm>
          <a:off x="4971422" y="4847874"/>
          <a:ext cx="1905131" cy="1905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0422" y="5126874"/>
        <a:ext cx="1347131" cy="1347131"/>
      </dsp:txXfrm>
    </dsp:sp>
    <dsp:sp modelId="{3A59F071-A6BB-4837-B2E3-37BDAF33E121}">
      <dsp:nvSpPr>
        <dsp:cNvPr id="0" name=""/>
        <dsp:cNvSpPr/>
      </dsp:nvSpPr>
      <dsp:spPr>
        <a:xfrm rot="7560000">
          <a:off x="3371500" y="4464332"/>
          <a:ext cx="307324" cy="647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44695" y="4556587"/>
        <a:ext cx="215127" cy="388646"/>
      </dsp:txXfrm>
    </dsp:sp>
    <dsp:sp modelId="{1CE869A5-5F5F-477A-88FE-7BF632BFEA01}">
      <dsp:nvSpPr>
        <dsp:cNvPr id="0" name=""/>
        <dsp:cNvSpPr/>
      </dsp:nvSpPr>
      <dsp:spPr>
        <a:xfrm>
          <a:off x="1837164" y="4847874"/>
          <a:ext cx="1905131" cy="1905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কাদা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6164" y="5126874"/>
        <a:ext cx="1347131" cy="1347131"/>
      </dsp:txXfrm>
    </dsp:sp>
    <dsp:sp modelId="{05F18EDC-A3C8-4259-AF39-C982D6835B89}">
      <dsp:nvSpPr>
        <dsp:cNvPr id="0" name=""/>
        <dsp:cNvSpPr/>
      </dsp:nvSpPr>
      <dsp:spPr>
        <a:xfrm rot="11880000">
          <a:off x="3042081" y="2921860"/>
          <a:ext cx="181316" cy="647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095145" y="3059813"/>
        <a:ext cx="126921" cy="388646"/>
      </dsp:txXfrm>
    </dsp:sp>
    <dsp:sp modelId="{F149DAAB-C133-4F0E-A9D1-DE8F77E546F8}">
      <dsp:nvSpPr>
        <dsp:cNvPr id="0" name=""/>
        <dsp:cNvSpPr/>
      </dsp:nvSpPr>
      <dsp:spPr>
        <a:xfrm>
          <a:off x="610766" y="1682001"/>
          <a:ext cx="2420850" cy="2275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বরেন্দ্র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মধুপুর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5291" y="2015191"/>
        <a:ext cx="1711800" cy="1608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06680"/>
            <a:ext cx="11902440" cy="6614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365760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2962" y="311796"/>
            <a:ext cx="368808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084" y="1350922"/>
            <a:ext cx="11673836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8081" y="2326456"/>
            <a:ext cx="8625839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মূলা,টমেটো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বাধাকপি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ঢেঁড়স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4" y="2390048"/>
            <a:ext cx="2828925" cy="206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1680" y="4719799"/>
            <a:ext cx="9932240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-১: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ল্বোনা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আউশ,ভুট্টা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ধৈঞ্চা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47334" y="449935"/>
            <a:ext cx="86789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পিয়াজ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334" y="3575318"/>
            <a:ext cx="86789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-১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-২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35431"/>
            <a:ext cx="2743200" cy="1952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" y="2926080"/>
            <a:ext cx="2876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47334" y="446333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440" y="1517896"/>
            <a:ext cx="1063752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জৌব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উচ্চমাত্রায়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পটাশজাত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1840" y="3820565"/>
            <a:ext cx="858012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5" y="3622444"/>
            <a:ext cx="2857500" cy="27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64280" y="253185"/>
            <a:ext cx="5029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699" y="2526504"/>
            <a:ext cx="11246453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ঊঁচু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" y="4095273"/>
            <a:ext cx="11109293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বার্লি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খরিপ-১: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-২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127"/>
          <a:stretch/>
        </p:blipFill>
        <p:spPr>
          <a:xfrm>
            <a:off x="231457" y="253185"/>
            <a:ext cx="2828925" cy="22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4054" y="416240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8840" y="1360199"/>
            <a:ext cx="87630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96" y="4415291"/>
            <a:ext cx="11320463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বাঁধাকপি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38403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30" y="2384032"/>
            <a:ext cx="245745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63" y="2356269"/>
            <a:ext cx="2238375" cy="177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915" y="2384031"/>
            <a:ext cx="2828925" cy="174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296" y="5283971"/>
            <a:ext cx="11320463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-১: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ঢেঁড়স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-২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237439"/>
            <a:ext cx="11922950" cy="6315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687" y="237439"/>
            <a:ext cx="5106353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পাদভূমি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03" y="1456327"/>
            <a:ext cx="11815317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শতাংশের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পটাশজাত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" y="172400"/>
            <a:ext cx="1003112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140" y="3369889"/>
            <a:ext cx="11534660" cy="31700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-১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-২ 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" y="1473516"/>
            <a:ext cx="2235393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48" r="21906"/>
          <a:stretch/>
        </p:blipFill>
        <p:spPr>
          <a:xfrm>
            <a:off x="2347234" y="1468366"/>
            <a:ext cx="172212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71" y="1309918"/>
            <a:ext cx="2552659" cy="1901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414" y="1468366"/>
            <a:ext cx="2355232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820" y="1468366"/>
            <a:ext cx="212598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2727" y="641121"/>
            <a:ext cx="4122146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3931949"/>
            <a:ext cx="1190244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ভোলাসহ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অম্লমান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৮.৫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14400"/>
            <a:ext cx="4770120" cy="26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6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7374" y="583317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814" y="2376080"/>
            <a:ext cx="2624546" cy="1691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184" y="1535817"/>
            <a:ext cx="516309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41" y="2289121"/>
            <a:ext cx="1725318" cy="174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53" y="2380570"/>
            <a:ext cx="2127688" cy="1560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777" y="2380570"/>
            <a:ext cx="223837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908" y="258890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53" y="3910153"/>
            <a:ext cx="1838325" cy="248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096" y="4188614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528" y="455578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51460"/>
            <a:ext cx="11655334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-১: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কাকরোল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-২: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" y="2049780"/>
            <a:ext cx="11655334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3534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কাদামাটি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২।বরেন্দ্র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৩।পাহাড়ি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পাদভূমি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" y="2465801"/>
            <a:ext cx="11658601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"/>
            <a:ext cx="11856720" cy="6435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2809" y="12192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861" y="185511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739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30054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197523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81" y="3235932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দোয়াশ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594" y="3235932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1515" y="3235933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4" y="1050477"/>
            <a:ext cx="2466975" cy="2063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515" y="1050477"/>
            <a:ext cx="2535586" cy="20632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61" b="53595"/>
          <a:stretch/>
        </p:blipFill>
        <p:spPr>
          <a:xfrm>
            <a:off x="3873708" y="1050477"/>
            <a:ext cx="3898692" cy="2063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5961" y="4698972"/>
            <a:ext cx="931114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554" y="5577236"/>
            <a:ext cx="1097976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0" grpId="0" animBg="1"/>
      <p:bldP spid="11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52400"/>
            <a:ext cx="11879580" cy="6507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20" y="379334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3633698"/>
            <a:ext cx="1115568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মৃত্তিকাভিত্তিক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056" y="246376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79" y="2214741"/>
            <a:ext cx="11742421" cy="3785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39" y="180775"/>
            <a:ext cx="9174481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8472" y="1271965"/>
            <a:ext cx="11451004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পটাশজাত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অম্লমান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বন্ধুরতাকে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বৈশিশট্য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3" y="4077923"/>
            <a:ext cx="2444248" cy="2292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0444" y="3946848"/>
            <a:ext cx="9113436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প্রকৃতপক্ষে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8067938"/>
              </p:ext>
            </p:extLst>
          </p:nvPr>
        </p:nvGraphicFramePr>
        <p:xfrm>
          <a:off x="1508760" y="0"/>
          <a:ext cx="8651240" cy="673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5B5BF-BAC7-4BF6-A048-3F5A5D79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0D5B5BF-BAC7-4BF6-A048-3F5A5D79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0D5B5BF-BAC7-4BF6-A048-3F5A5D79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0D5B5BF-BAC7-4BF6-A048-3F5A5D799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2C7C1-0D1E-45C9-8344-689EBCC60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D12C7C1-0D1E-45C9-8344-689EBCC60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DD12C7C1-0D1E-45C9-8344-689EBCC60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DD12C7C1-0D1E-45C9-8344-689EBCC60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FA10C4-088F-4A19-BF21-D6A14E84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DFA10C4-088F-4A19-BF21-D6A14E84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DFA10C4-088F-4A19-BF21-D6A14E84E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DFA10C4-088F-4A19-BF21-D6A14E84E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13499-D10F-43B1-8CE9-0EEC9E85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3713499-D10F-43B1-8CE9-0EEC9E85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3713499-D10F-43B1-8CE9-0EEC9E85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3713499-D10F-43B1-8CE9-0EEC9E853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CC067-B0A6-4C8C-B8E2-7F3FDC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4ECC067-B0A6-4C8C-B8E2-7F3FDC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4ECC067-B0A6-4C8C-B8E2-7F3FDC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4ECC067-B0A6-4C8C-B8E2-7F3FDC2F5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419AC1-555C-4ECF-86E5-85E9B419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8419AC1-555C-4ECF-86E5-85E9B419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8419AC1-555C-4ECF-86E5-85E9B419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8419AC1-555C-4ECF-86E5-85E9B4194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CC021-62DE-493E-BE10-32F425AC9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7ACC021-62DE-493E-BE10-32F425AC9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7ACC021-62DE-493E-BE10-32F425AC9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7ACC021-62DE-493E-BE10-32F425AC9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F071-A6BB-4837-B2E3-37BDAF33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A59F071-A6BB-4837-B2E3-37BDAF33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A59F071-A6BB-4837-B2E3-37BDAF33E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A59F071-A6BB-4837-B2E3-37BDAF33E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869A5-5F5F-477A-88FE-7BF632BF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CE869A5-5F5F-477A-88FE-7BF632BF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CE869A5-5F5F-477A-88FE-7BF632BF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CE869A5-5F5F-477A-88FE-7BF632BFE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F18EDC-A3C8-4259-AF39-C982D683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5F18EDC-A3C8-4259-AF39-C982D683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5F18EDC-A3C8-4259-AF39-C982D683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5F18EDC-A3C8-4259-AF39-C982D6835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9DAAB-C133-4F0E-A9D1-DE8F77E54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149DAAB-C133-4F0E-A9D1-DE8F77E54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149DAAB-C133-4F0E-A9D1-DE8F77E54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149DAAB-C133-4F0E-A9D1-DE8F77E54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4086" y="287000"/>
            <a:ext cx="9807794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086" y="1262360"/>
            <a:ext cx="9807794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" y="2237720"/>
            <a:ext cx="2466975" cy="2278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2392204"/>
            <a:ext cx="8488680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অম্লাত্বক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ক্ষারত্বক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৫.২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৬.২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" y="4526726"/>
            <a:ext cx="2466975" cy="1965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4526727"/>
            <a:ext cx="8595360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অম্লাত্বক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ক্ষারত্বক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৪.৯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৬.১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743</Words>
  <Application>Microsoft Office PowerPoint</Application>
  <PresentationFormat>Widescreen</PresentationFormat>
  <Paragraphs>80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Nurul</cp:lastModifiedBy>
  <cp:revision>444</cp:revision>
  <dcterms:created xsi:type="dcterms:W3CDTF">2020-10-06T12:19:18Z</dcterms:created>
  <dcterms:modified xsi:type="dcterms:W3CDTF">2021-02-15T15:52:40Z</dcterms:modified>
</cp:coreProperties>
</file>