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94" r:id="rId3"/>
    <p:sldId id="295" r:id="rId4"/>
    <p:sldId id="267" r:id="rId5"/>
    <p:sldId id="293" r:id="rId6"/>
    <p:sldId id="271" r:id="rId7"/>
    <p:sldId id="272" r:id="rId8"/>
    <p:sldId id="276" r:id="rId9"/>
    <p:sldId id="277" r:id="rId10"/>
    <p:sldId id="279" r:id="rId11"/>
    <p:sldId id="280" r:id="rId12"/>
    <p:sldId id="275" r:id="rId13"/>
    <p:sldId id="281" r:id="rId14"/>
    <p:sldId id="282" r:id="rId15"/>
    <p:sldId id="284" r:id="rId16"/>
    <p:sldId id="283" r:id="rId17"/>
    <p:sldId id="287" r:id="rId18"/>
    <p:sldId id="288" r:id="rId19"/>
    <p:sldId id="291" r:id="rId20"/>
    <p:sldId id="292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FA6A9-3515-45EE-AED5-F319CE67CE4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9DAE53-190E-4D4E-8E99-5B9F9B8324D6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কিছু প্রতারণা সমূহ</a:t>
          </a:r>
          <a:endParaRPr lang="en-US" sz="3600" dirty="0"/>
        </a:p>
      </dgm:t>
    </dgm:pt>
    <dgm:pt modelId="{B84671AD-3864-47F4-B01B-2E835FFDAA1F}" type="parTrans" cxnId="{1EFC0923-D57F-49B5-B379-0A653B49A22A}">
      <dgm:prSet/>
      <dgm:spPr/>
      <dgm:t>
        <a:bodyPr/>
        <a:lstStyle/>
        <a:p>
          <a:endParaRPr lang="en-US"/>
        </a:p>
      </dgm:t>
    </dgm:pt>
    <dgm:pt modelId="{0001CFDC-528B-4C50-B06D-4F4B29C82642}" type="sibTrans" cxnId="{1EFC0923-D57F-49B5-B379-0A653B49A22A}">
      <dgm:prSet/>
      <dgm:spPr/>
      <dgm:t>
        <a:bodyPr/>
        <a:lstStyle/>
        <a:p>
          <a:endParaRPr lang="en-US"/>
        </a:p>
      </dgm:t>
    </dgm:pt>
    <dgm:pt modelId="{8505EA35-B905-4BB9-84C9-08B2AEB73D2F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খাদ্যে ভেজাল </a:t>
          </a:r>
          <a:endParaRPr lang="en-US" dirty="0"/>
        </a:p>
      </dgm:t>
    </dgm:pt>
    <dgm:pt modelId="{CEF90DF5-CFD5-46F4-9682-FD017A39E216}" type="parTrans" cxnId="{6E59EDAB-9E77-401C-95BB-D2190E42A7BF}">
      <dgm:prSet/>
      <dgm:spPr/>
      <dgm:t>
        <a:bodyPr/>
        <a:lstStyle/>
        <a:p>
          <a:endParaRPr lang="en-US"/>
        </a:p>
      </dgm:t>
    </dgm:pt>
    <dgm:pt modelId="{E9C03196-4CAA-4F04-9876-CAA2B7008CD7}" type="sibTrans" cxnId="{6E59EDAB-9E77-401C-95BB-D2190E42A7BF}">
      <dgm:prSet/>
      <dgm:spPr/>
      <dgm:t>
        <a:bodyPr/>
        <a:lstStyle/>
        <a:p>
          <a:endParaRPr lang="en-US"/>
        </a:p>
      </dgm:t>
    </dgm:pt>
    <dgm:pt modelId="{992C9445-81E2-403C-8C94-D270C6F3BACB}">
      <dgm:prSet phldrT="[Text]"/>
      <dgm:spPr/>
      <dgm:t>
        <a:bodyPr/>
        <a:lstStyle/>
        <a:p>
          <a:r>
            <a:rPr lang="bn-IN" smtClean="0">
              <a:latin typeface="NikoshBAN" panose="02000000000000000000" pitchFamily="2" charset="0"/>
              <a:cs typeface="NikoshBAN" panose="02000000000000000000" pitchFamily="2" charset="0"/>
            </a:rPr>
            <a:t>চাকুরীর নামে টাকা আত্মসাৎ</a:t>
          </a:r>
          <a:endParaRPr lang="en-US" dirty="0"/>
        </a:p>
      </dgm:t>
    </dgm:pt>
    <dgm:pt modelId="{1C0342B6-AF06-46CB-8DDB-D8A9AD3A5B30}" type="parTrans" cxnId="{363A4E44-BFFD-42F0-93C2-7DFC2129DA85}">
      <dgm:prSet/>
      <dgm:spPr/>
      <dgm:t>
        <a:bodyPr/>
        <a:lstStyle/>
        <a:p>
          <a:endParaRPr lang="en-US"/>
        </a:p>
      </dgm:t>
    </dgm:pt>
    <dgm:pt modelId="{5CA2F88B-FD4F-46A7-91BA-A44CD232A8EB}" type="sibTrans" cxnId="{363A4E44-BFFD-42F0-93C2-7DFC2129DA85}">
      <dgm:prSet/>
      <dgm:spPr/>
      <dgm:t>
        <a:bodyPr/>
        <a:lstStyle/>
        <a:p>
          <a:endParaRPr lang="en-US"/>
        </a:p>
      </dgm:t>
    </dgm:pt>
    <dgm:pt modelId="{BF81E2B1-E58D-42B3-AF7E-9BA1EA8DE612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ওয়াদা ভঙ্গ করা </a:t>
          </a:r>
          <a:endParaRPr lang="en-US" dirty="0"/>
        </a:p>
      </dgm:t>
    </dgm:pt>
    <dgm:pt modelId="{950E665B-6297-47D9-BDE7-7142BD9360A8}" type="parTrans" cxnId="{28812F30-0114-45AE-803F-8005C527859D}">
      <dgm:prSet/>
      <dgm:spPr/>
      <dgm:t>
        <a:bodyPr/>
        <a:lstStyle/>
        <a:p>
          <a:endParaRPr lang="en-US"/>
        </a:p>
      </dgm:t>
    </dgm:pt>
    <dgm:pt modelId="{E9B19156-3F9A-424C-9BA8-6D54CCBE5895}" type="sibTrans" cxnId="{28812F30-0114-45AE-803F-8005C527859D}">
      <dgm:prSet/>
      <dgm:spPr/>
      <dgm:t>
        <a:bodyPr/>
        <a:lstStyle/>
        <a:p>
          <a:endParaRPr lang="en-US"/>
        </a:p>
      </dgm:t>
    </dgm:pt>
    <dgm:pt modelId="{2EFB7443-C1C8-4DC6-867C-D1BE7FCF7BC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নির্মানে ভেজাল</a:t>
          </a:r>
          <a:endParaRPr lang="en-US" dirty="0"/>
        </a:p>
      </dgm:t>
    </dgm:pt>
    <dgm:pt modelId="{2986771D-F127-4CCE-9597-D0A49F53919D}" type="parTrans" cxnId="{82B49A9D-D0EF-4B51-B830-D8B6022773AC}">
      <dgm:prSet/>
      <dgm:spPr/>
      <dgm:t>
        <a:bodyPr/>
        <a:lstStyle/>
        <a:p>
          <a:endParaRPr lang="en-US"/>
        </a:p>
      </dgm:t>
    </dgm:pt>
    <dgm:pt modelId="{9EE3A024-61E6-4DC7-92AD-E8386C458026}" type="sibTrans" cxnId="{82B49A9D-D0EF-4B51-B830-D8B6022773AC}">
      <dgm:prSet/>
      <dgm:spPr/>
      <dgm:t>
        <a:bodyPr/>
        <a:lstStyle/>
        <a:p>
          <a:endParaRPr lang="en-US"/>
        </a:p>
      </dgm:t>
    </dgm:pt>
    <dgm:pt modelId="{76AAFF26-926D-43CF-8A59-F778D3D69D1E}">
      <dgm:prSet/>
      <dgm:spPr/>
      <dgm:t>
        <a:bodyPr/>
        <a:lstStyle/>
        <a:p>
          <a:r>
            <a:rPr lang="bn-IN" smtClean="0">
              <a:latin typeface="NikoshBAN" panose="02000000000000000000" pitchFamily="2" charset="0"/>
              <a:cs typeface="NikoshBAN" panose="02000000000000000000" pitchFamily="2" charset="0"/>
            </a:rPr>
            <a:t>ব্যবসাতে প্রতারণা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3EF8F8-642D-4115-BB9F-5EE1BAAC99BE}" type="parTrans" cxnId="{F1DC59B7-89A9-436E-8620-081B8FA8E8F7}">
      <dgm:prSet/>
      <dgm:spPr/>
      <dgm:t>
        <a:bodyPr/>
        <a:lstStyle/>
        <a:p>
          <a:endParaRPr lang="en-US"/>
        </a:p>
      </dgm:t>
    </dgm:pt>
    <dgm:pt modelId="{ED212B53-1D7D-46DE-8ECF-70160C28D302}" type="sibTrans" cxnId="{F1DC59B7-89A9-436E-8620-081B8FA8E8F7}">
      <dgm:prSet/>
      <dgm:spPr/>
      <dgm:t>
        <a:bodyPr/>
        <a:lstStyle/>
        <a:p>
          <a:endParaRPr lang="en-US"/>
        </a:p>
      </dgm:t>
    </dgm:pt>
    <dgm:pt modelId="{0E5CEF59-880B-4321-B895-1F6B7B4C329C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 বিক্রয়ে প্রতারণা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12EB9E-4E10-4C6C-A9F9-6DCB968CA3B9}" type="parTrans" cxnId="{AF4291D6-DAC7-4783-ACDF-6E7EC4455002}">
      <dgm:prSet/>
      <dgm:spPr/>
      <dgm:t>
        <a:bodyPr/>
        <a:lstStyle/>
        <a:p>
          <a:endParaRPr lang="en-US"/>
        </a:p>
      </dgm:t>
    </dgm:pt>
    <dgm:pt modelId="{8DFB0D8D-B8FA-49A4-B911-C3A67978DBEB}" type="sibTrans" cxnId="{AF4291D6-DAC7-4783-ACDF-6E7EC4455002}">
      <dgm:prSet/>
      <dgm:spPr/>
      <dgm:t>
        <a:bodyPr/>
        <a:lstStyle/>
        <a:p>
          <a:endParaRPr lang="en-US"/>
        </a:p>
      </dgm:t>
    </dgm:pt>
    <dgm:pt modelId="{1AAE1068-2688-4F3A-B6A7-679AE19223C7}" type="pres">
      <dgm:prSet presAssocID="{FEFFA6A9-3515-45EE-AED5-F319CE67CE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2A3A6E-E159-4D2D-8DA2-0F22498E6020}" type="pres">
      <dgm:prSet presAssocID="{2C9DAE53-190E-4D4E-8E99-5B9F9B8324D6}" presName="centerShape" presStyleLbl="node0" presStyleIdx="0" presStyleCnt="1" custScaleX="182990" custScaleY="149585"/>
      <dgm:spPr/>
      <dgm:t>
        <a:bodyPr/>
        <a:lstStyle/>
        <a:p>
          <a:endParaRPr lang="en-US"/>
        </a:p>
      </dgm:t>
    </dgm:pt>
    <dgm:pt modelId="{14848EEC-0940-4BEE-BE8B-738BC8C21F52}" type="pres">
      <dgm:prSet presAssocID="{CEF90DF5-CFD5-46F4-9682-FD017A39E21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EA3E43A0-218B-459D-AA31-4D53BB803774}" type="pres">
      <dgm:prSet presAssocID="{CEF90DF5-CFD5-46F4-9682-FD017A39E21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5101B54-C6B3-41BA-8C53-16B309DF39F7}" type="pres">
      <dgm:prSet presAssocID="{8505EA35-B905-4BB9-84C9-08B2AEB73D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F7DAB-6208-44EC-89CD-7FBB3224CCAB}" type="pres">
      <dgm:prSet presAssocID="{1C0342B6-AF06-46CB-8DDB-D8A9AD3A5B3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2DE4BF11-3571-4A91-A378-0DAE8949331A}" type="pres">
      <dgm:prSet presAssocID="{1C0342B6-AF06-46CB-8DDB-D8A9AD3A5B3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174A4FB-AE37-44EA-9183-169809C1D14C}" type="pres">
      <dgm:prSet presAssocID="{992C9445-81E2-403C-8C94-D270C6F3BACB}" presName="node" presStyleLbl="node1" presStyleIdx="1" presStyleCnt="6" custRadScaleRad="129347" custRadScaleInc="-5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ADD68-F94F-47D4-BDA1-94EE536146FE}" type="pres">
      <dgm:prSet presAssocID="{BB3EF8F8-642D-4115-BB9F-5EE1BAAC99B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8796388-1DC8-4811-B79B-A589A491C007}" type="pres">
      <dgm:prSet presAssocID="{BB3EF8F8-642D-4115-BB9F-5EE1BAAC99B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C559048-1B83-45C9-9BC0-506CB1A9D566}" type="pres">
      <dgm:prSet presAssocID="{76AAFF26-926D-43CF-8A59-F778D3D69D1E}" presName="node" presStyleLbl="node1" presStyleIdx="2" presStyleCnt="6" custRadScaleRad="112375" custRadScaleInc="-34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45EFE-CF62-407C-B565-B720CAD71296}" type="pres">
      <dgm:prSet presAssocID="{9D12EB9E-4E10-4C6C-A9F9-6DCB968CA3B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1388849-2648-4FC9-9F36-4F40AEC74F76}" type="pres">
      <dgm:prSet presAssocID="{9D12EB9E-4E10-4C6C-A9F9-6DCB968CA3B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7857715-727F-4EDC-8AB5-00C89EEAAF37}" type="pres">
      <dgm:prSet presAssocID="{0E5CEF59-880B-4321-B895-1F6B7B4C329C}" presName="node" presStyleLbl="node1" presStyleIdx="3" presStyleCnt="6" custScaleX="112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E4FC8-DD20-40AC-B9F1-9AC08BCEE07A}" type="pres">
      <dgm:prSet presAssocID="{950E665B-6297-47D9-BDE7-7142BD9360A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34241F3-BD38-435B-B44C-B0DE098A6400}" type="pres">
      <dgm:prSet presAssocID="{950E665B-6297-47D9-BDE7-7142BD9360A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C466661-3637-4B22-9B06-A6733D92D52C}" type="pres">
      <dgm:prSet presAssocID="{BF81E2B1-E58D-42B3-AF7E-9BA1EA8DE612}" presName="node" presStyleLbl="node1" presStyleIdx="4" presStyleCnt="6" custRadScaleRad="111055" custRadScaleInc="17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B4C44-6000-49E6-BBFD-F8C2898A086F}" type="pres">
      <dgm:prSet presAssocID="{2986771D-F127-4CCE-9597-D0A49F53919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E0D5E7C-EB06-4076-8AFB-F32EBA55E5AD}" type="pres">
      <dgm:prSet presAssocID="{2986771D-F127-4CCE-9597-D0A49F53919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A606395-4466-428E-B788-C1F5520610B5}" type="pres">
      <dgm:prSet presAssocID="{2EFB7443-C1C8-4DC6-867C-D1BE7FCF7BC5}" presName="node" presStyleLbl="node1" presStyleIdx="5" presStyleCnt="6" custRadScaleRad="128594" custRadScaleInc="6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A4A05-3982-4D6D-A16F-C2D3A20AD2D2}" type="presOf" srcId="{2986771D-F127-4CCE-9597-D0A49F53919D}" destId="{A63B4C44-6000-49E6-BBFD-F8C2898A086F}" srcOrd="0" destOrd="0" presId="urn:microsoft.com/office/officeart/2005/8/layout/radial5"/>
    <dgm:cxn modelId="{05C48F05-7601-4539-85A5-5E9E10BBC37C}" type="presOf" srcId="{0E5CEF59-880B-4321-B895-1F6B7B4C329C}" destId="{97857715-727F-4EDC-8AB5-00C89EEAAF37}" srcOrd="0" destOrd="0" presId="urn:microsoft.com/office/officeart/2005/8/layout/radial5"/>
    <dgm:cxn modelId="{FECEFA67-B44C-46D3-B368-752A1D62AF29}" type="presOf" srcId="{BB3EF8F8-642D-4115-BB9F-5EE1BAAC99BE}" destId="{89EADD68-F94F-47D4-BDA1-94EE536146FE}" srcOrd="0" destOrd="0" presId="urn:microsoft.com/office/officeart/2005/8/layout/radial5"/>
    <dgm:cxn modelId="{1EFC0923-D57F-49B5-B379-0A653B49A22A}" srcId="{FEFFA6A9-3515-45EE-AED5-F319CE67CE46}" destId="{2C9DAE53-190E-4D4E-8E99-5B9F9B8324D6}" srcOrd="0" destOrd="0" parTransId="{B84671AD-3864-47F4-B01B-2E835FFDAA1F}" sibTransId="{0001CFDC-528B-4C50-B06D-4F4B29C82642}"/>
    <dgm:cxn modelId="{3A3F20BF-2626-4506-BF13-D80C3B236129}" type="presOf" srcId="{FEFFA6A9-3515-45EE-AED5-F319CE67CE46}" destId="{1AAE1068-2688-4F3A-B6A7-679AE19223C7}" srcOrd="0" destOrd="0" presId="urn:microsoft.com/office/officeart/2005/8/layout/radial5"/>
    <dgm:cxn modelId="{A24AC061-9DD8-44EE-9BB2-D308FBF692E2}" type="presOf" srcId="{2C9DAE53-190E-4D4E-8E99-5B9F9B8324D6}" destId="{FA2A3A6E-E159-4D2D-8DA2-0F22498E6020}" srcOrd="0" destOrd="0" presId="urn:microsoft.com/office/officeart/2005/8/layout/radial5"/>
    <dgm:cxn modelId="{4F849B99-2F93-49DF-B024-9E66764345C7}" type="presOf" srcId="{9D12EB9E-4E10-4C6C-A9F9-6DCB968CA3B9}" destId="{37E45EFE-CF62-407C-B565-B720CAD71296}" srcOrd="0" destOrd="0" presId="urn:microsoft.com/office/officeart/2005/8/layout/radial5"/>
    <dgm:cxn modelId="{DEB662C5-51DD-400D-8F6A-C10F21DA3E87}" type="presOf" srcId="{76AAFF26-926D-43CF-8A59-F778D3D69D1E}" destId="{9C559048-1B83-45C9-9BC0-506CB1A9D566}" srcOrd="0" destOrd="0" presId="urn:microsoft.com/office/officeart/2005/8/layout/radial5"/>
    <dgm:cxn modelId="{28812F30-0114-45AE-803F-8005C527859D}" srcId="{2C9DAE53-190E-4D4E-8E99-5B9F9B8324D6}" destId="{BF81E2B1-E58D-42B3-AF7E-9BA1EA8DE612}" srcOrd="4" destOrd="0" parTransId="{950E665B-6297-47D9-BDE7-7142BD9360A8}" sibTransId="{E9B19156-3F9A-424C-9BA8-6D54CCBE5895}"/>
    <dgm:cxn modelId="{82B49A9D-D0EF-4B51-B830-D8B6022773AC}" srcId="{2C9DAE53-190E-4D4E-8E99-5B9F9B8324D6}" destId="{2EFB7443-C1C8-4DC6-867C-D1BE7FCF7BC5}" srcOrd="5" destOrd="0" parTransId="{2986771D-F127-4CCE-9597-D0A49F53919D}" sibTransId="{9EE3A024-61E6-4DC7-92AD-E8386C458026}"/>
    <dgm:cxn modelId="{1F05F329-6E34-4AC1-87D0-3584E204C67E}" type="presOf" srcId="{CEF90DF5-CFD5-46F4-9682-FD017A39E216}" destId="{EA3E43A0-218B-459D-AA31-4D53BB803774}" srcOrd="1" destOrd="0" presId="urn:microsoft.com/office/officeart/2005/8/layout/radial5"/>
    <dgm:cxn modelId="{209E7E0D-C992-4D6F-A2B6-B5A6CC0145D0}" type="presOf" srcId="{BB3EF8F8-642D-4115-BB9F-5EE1BAAC99BE}" destId="{18796388-1DC8-4811-B79B-A589A491C007}" srcOrd="1" destOrd="0" presId="urn:microsoft.com/office/officeart/2005/8/layout/radial5"/>
    <dgm:cxn modelId="{93541780-DB1D-4836-B872-12908A7FE147}" type="presOf" srcId="{1C0342B6-AF06-46CB-8DDB-D8A9AD3A5B30}" destId="{2DE4BF11-3571-4A91-A378-0DAE8949331A}" srcOrd="1" destOrd="0" presId="urn:microsoft.com/office/officeart/2005/8/layout/radial5"/>
    <dgm:cxn modelId="{4E831210-CA45-4327-9963-C41A99CE80A3}" type="presOf" srcId="{950E665B-6297-47D9-BDE7-7142BD9360A8}" destId="{934241F3-BD38-435B-B44C-B0DE098A6400}" srcOrd="1" destOrd="0" presId="urn:microsoft.com/office/officeart/2005/8/layout/radial5"/>
    <dgm:cxn modelId="{6CC96F6D-D5A0-493D-BAD0-49B082C03380}" type="presOf" srcId="{8505EA35-B905-4BB9-84C9-08B2AEB73D2F}" destId="{75101B54-C6B3-41BA-8C53-16B309DF39F7}" srcOrd="0" destOrd="0" presId="urn:microsoft.com/office/officeart/2005/8/layout/radial5"/>
    <dgm:cxn modelId="{53F7FD4E-B03D-47F6-804D-DDBA7FD988D9}" type="presOf" srcId="{BF81E2B1-E58D-42B3-AF7E-9BA1EA8DE612}" destId="{2C466661-3637-4B22-9B06-A6733D92D52C}" srcOrd="0" destOrd="0" presId="urn:microsoft.com/office/officeart/2005/8/layout/radial5"/>
    <dgm:cxn modelId="{6E59EDAB-9E77-401C-95BB-D2190E42A7BF}" srcId="{2C9DAE53-190E-4D4E-8E99-5B9F9B8324D6}" destId="{8505EA35-B905-4BB9-84C9-08B2AEB73D2F}" srcOrd="0" destOrd="0" parTransId="{CEF90DF5-CFD5-46F4-9682-FD017A39E216}" sibTransId="{E9C03196-4CAA-4F04-9876-CAA2B7008CD7}"/>
    <dgm:cxn modelId="{AF4291D6-DAC7-4783-ACDF-6E7EC4455002}" srcId="{2C9DAE53-190E-4D4E-8E99-5B9F9B8324D6}" destId="{0E5CEF59-880B-4321-B895-1F6B7B4C329C}" srcOrd="3" destOrd="0" parTransId="{9D12EB9E-4E10-4C6C-A9F9-6DCB968CA3B9}" sibTransId="{8DFB0D8D-B8FA-49A4-B911-C3A67978DBEB}"/>
    <dgm:cxn modelId="{E46BFF65-6180-4574-A39E-6163F2CF8301}" type="presOf" srcId="{CEF90DF5-CFD5-46F4-9682-FD017A39E216}" destId="{14848EEC-0940-4BEE-BE8B-738BC8C21F52}" srcOrd="0" destOrd="0" presId="urn:microsoft.com/office/officeart/2005/8/layout/radial5"/>
    <dgm:cxn modelId="{46824ADF-461E-4F38-9469-7EC38E4BC9B8}" type="presOf" srcId="{9D12EB9E-4E10-4C6C-A9F9-6DCB968CA3B9}" destId="{21388849-2648-4FC9-9F36-4F40AEC74F76}" srcOrd="1" destOrd="0" presId="urn:microsoft.com/office/officeart/2005/8/layout/radial5"/>
    <dgm:cxn modelId="{55203C24-3325-4158-AE5A-454DD580F786}" type="presOf" srcId="{2986771D-F127-4CCE-9597-D0A49F53919D}" destId="{BE0D5E7C-EB06-4076-8AFB-F32EBA55E5AD}" srcOrd="1" destOrd="0" presId="urn:microsoft.com/office/officeart/2005/8/layout/radial5"/>
    <dgm:cxn modelId="{1A441DD3-2CD9-4B45-A871-234023E657FB}" type="presOf" srcId="{2EFB7443-C1C8-4DC6-867C-D1BE7FCF7BC5}" destId="{FA606395-4466-428E-B788-C1F5520610B5}" srcOrd="0" destOrd="0" presId="urn:microsoft.com/office/officeart/2005/8/layout/radial5"/>
    <dgm:cxn modelId="{F1DC59B7-89A9-436E-8620-081B8FA8E8F7}" srcId="{2C9DAE53-190E-4D4E-8E99-5B9F9B8324D6}" destId="{76AAFF26-926D-43CF-8A59-F778D3D69D1E}" srcOrd="2" destOrd="0" parTransId="{BB3EF8F8-642D-4115-BB9F-5EE1BAAC99BE}" sibTransId="{ED212B53-1D7D-46DE-8ECF-70160C28D302}"/>
    <dgm:cxn modelId="{AD4C38E5-F1D9-44A8-927F-825CB82B3231}" type="presOf" srcId="{992C9445-81E2-403C-8C94-D270C6F3BACB}" destId="{E174A4FB-AE37-44EA-9183-169809C1D14C}" srcOrd="0" destOrd="0" presId="urn:microsoft.com/office/officeart/2005/8/layout/radial5"/>
    <dgm:cxn modelId="{9B2D55C0-A35A-417B-9029-E4FE47470E40}" type="presOf" srcId="{950E665B-6297-47D9-BDE7-7142BD9360A8}" destId="{766E4FC8-DD20-40AC-B9F1-9AC08BCEE07A}" srcOrd="0" destOrd="0" presId="urn:microsoft.com/office/officeart/2005/8/layout/radial5"/>
    <dgm:cxn modelId="{E5241945-277D-40C3-8231-85DBF48BD36C}" type="presOf" srcId="{1C0342B6-AF06-46CB-8DDB-D8A9AD3A5B30}" destId="{494F7DAB-6208-44EC-89CD-7FBB3224CCAB}" srcOrd="0" destOrd="0" presId="urn:microsoft.com/office/officeart/2005/8/layout/radial5"/>
    <dgm:cxn modelId="{363A4E44-BFFD-42F0-93C2-7DFC2129DA85}" srcId="{2C9DAE53-190E-4D4E-8E99-5B9F9B8324D6}" destId="{992C9445-81E2-403C-8C94-D270C6F3BACB}" srcOrd="1" destOrd="0" parTransId="{1C0342B6-AF06-46CB-8DDB-D8A9AD3A5B30}" sibTransId="{5CA2F88B-FD4F-46A7-91BA-A44CD232A8EB}"/>
    <dgm:cxn modelId="{6744A6AA-BED6-4411-AEFB-CAB497423A42}" type="presParOf" srcId="{1AAE1068-2688-4F3A-B6A7-679AE19223C7}" destId="{FA2A3A6E-E159-4D2D-8DA2-0F22498E6020}" srcOrd="0" destOrd="0" presId="urn:microsoft.com/office/officeart/2005/8/layout/radial5"/>
    <dgm:cxn modelId="{BC74B553-4426-4679-8DE6-EB71C8396206}" type="presParOf" srcId="{1AAE1068-2688-4F3A-B6A7-679AE19223C7}" destId="{14848EEC-0940-4BEE-BE8B-738BC8C21F52}" srcOrd="1" destOrd="0" presId="urn:microsoft.com/office/officeart/2005/8/layout/radial5"/>
    <dgm:cxn modelId="{8E2C2A55-1CBC-41EC-867D-044449C9C601}" type="presParOf" srcId="{14848EEC-0940-4BEE-BE8B-738BC8C21F52}" destId="{EA3E43A0-218B-459D-AA31-4D53BB803774}" srcOrd="0" destOrd="0" presId="urn:microsoft.com/office/officeart/2005/8/layout/radial5"/>
    <dgm:cxn modelId="{DAAC0C87-C062-46E8-B048-7D1BF9E1B1C0}" type="presParOf" srcId="{1AAE1068-2688-4F3A-B6A7-679AE19223C7}" destId="{75101B54-C6B3-41BA-8C53-16B309DF39F7}" srcOrd="2" destOrd="0" presId="urn:microsoft.com/office/officeart/2005/8/layout/radial5"/>
    <dgm:cxn modelId="{5072DED8-80A8-4DA4-AC5A-D0FDE227C7BB}" type="presParOf" srcId="{1AAE1068-2688-4F3A-B6A7-679AE19223C7}" destId="{494F7DAB-6208-44EC-89CD-7FBB3224CCAB}" srcOrd="3" destOrd="0" presId="urn:microsoft.com/office/officeart/2005/8/layout/radial5"/>
    <dgm:cxn modelId="{CCA40786-9512-4926-94AB-3500C30BF430}" type="presParOf" srcId="{494F7DAB-6208-44EC-89CD-7FBB3224CCAB}" destId="{2DE4BF11-3571-4A91-A378-0DAE8949331A}" srcOrd="0" destOrd="0" presId="urn:microsoft.com/office/officeart/2005/8/layout/radial5"/>
    <dgm:cxn modelId="{2C52DD19-A9BA-47AB-9340-EFE2CC614A90}" type="presParOf" srcId="{1AAE1068-2688-4F3A-B6A7-679AE19223C7}" destId="{E174A4FB-AE37-44EA-9183-169809C1D14C}" srcOrd="4" destOrd="0" presId="urn:microsoft.com/office/officeart/2005/8/layout/radial5"/>
    <dgm:cxn modelId="{2BA48F61-82CA-496C-A03F-957141BB4D0C}" type="presParOf" srcId="{1AAE1068-2688-4F3A-B6A7-679AE19223C7}" destId="{89EADD68-F94F-47D4-BDA1-94EE536146FE}" srcOrd="5" destOrd="0" presId="urn:microsoft.com/office/officeart/2005/8/layout/radial5"/>
    <dgm:cxn modelId="{D849D08A-7E1A-488A-9DD6-8387B234896B}" type="presParOf" srcId="{89EADD68-F94F-47D4-BDA1-94EE536146FE}" destId="{18796388-1DC8-4811-B79B-A589A491C007}" srcOrd="0" destOrd="0" presId="urn:microsoft.com/office/officeart/2005/8/layout/radial5"/>
    <dgm:cxn modelId="{02425B0D-1E15-4CAA-ADF5-A4B4E16DCD24}" type="presParOf" srcId="{1AAE1068-2688-4F3A-B6A7-679AE19223C7}" destId="{9C559048-1B83-45C9-9BC0-506CB1A9D566}" srcOrd="6" destOrd="0" presId="urn:microsoft.com/office/officeart/2005/8/layout/radial5"/>
    <dgm:cxn modelId="{F10DFB84-5797-4CF4-8D88-4C7109C4A0B5}" type="presParOf" srcId="{1AAE1068-2688-4F3A-B6A7-679AE19223C7}" destId="{37E45EFE-CF62-407C-B565-B720CAD71296}" srcOrd="7" destOrd="0" presId="urn:microsoft.com/office/officeart/2005/8/layout/radial5"/>
    <dgm:cxn modelId="{29164FC7-E4A8-47B8-A946-6B21053C4575}" type="presParOf" srcId="{37E45EFE-CF62-407C-B565-B720CAD71296}" destId="{21388849-2648-4FC9-9F36-4F40AEC74F76}" srcOrd="0" destOrd="0" presId="urn:microsoft.com/office/officeart/2005/8/layout/radial5"/>
    <dgm:cxn modelId="{CFA1FD78-7F69-4037-AA1B-A0B366B74D24}" type="presParOf" srcId="{1AAE1068-2688-4F3A-B6A7-679AE19223C7}" destId="{97857715-727F-4EDC-8AB5-00C89EEAAF37}" srcOrd="8" destOrd="0" presId="urn:microsoft.com/office/officeart/2005/8/layout/radial5"/>
    <dgm:cxn modelId="{79DCFF6C-21DE-44AA-855D-DE82397E9121}" type="presParOf" srcId="{1AAE1068-2688-4F3A-B6A7-679AE19223C7}" destId="{766E4FC8-DD20-40AC-B9F1-9AC08BCEE07A}" srcOrd="9" destOrd="0" presId="urn:microsoft.com/office/officeart/2005/8/layout/radial5"/>
    <dgm:cxn modelId="{F56557C9-6FFE-4609-8C1D-C7C4FC4DB70D}" type="presParOf" srcId="{766E4FC8-DD20-40AC-B9F1-9AC08BCEE07A}" destId="{934241F3-BD38-435B-B44C-B0DE098A6400}" srcOrd="0" destOrd="0" presId="urn:microsoft.com/office/officeart/2005/8/layout/radial5"/>
    <dgm:cxn modelId="{E88F34AC-3DF9-41DF-A835-EFF67092382A}" type="presParOf" srcId="{1AAE1068-2688-4F3A-B6A7-679AE19223C7}" destId="{2C466661-3637-4B22-9B06-A6733D92D52C}" srcOrd="10" destOrd="0" presId="urn:microsoft.com/office/officeart/2005/8/layout/radial5"/>
    <dgm:cxn modelId="{28621B3E-9827-40B1-AF90-EEB0AB51C1CB}" type="presParOf" srcId="{1AAE1068-2688-4F3A-B6A7-679AE19223C7}" destId="{A63B4C44-6000-49E6-BBFD-F8C2898A086F}" srcOrd="11" destOrd="0" presId="urn:microsoft.com/office/officeart/2005/8/layout/radial5"/>
    <dgm:cxn modelId="{2C167F84-73AD-4333-B719-3DDD119691A4}" type="presParOf" srcId="{A63B4C44-6000-49E6-BBFD-F8C2898A086F}" destId="{BE0D5E7C-EB06-4076-8AFB-F32EBA55E5AD}" srcOrd="0" destOrd="0" presId="urn:microsoft.com/office/officeart/2005/8/layout/radial5"/>
    <dgm:cxn modelId="{D6841160-861D-4B2E-9DE4-2BEAC8A9F538}" type="presParOf" srcId="{1AAE1068-2688-4F3A-B6A7-679AE19223C7}" destId="{FA606395-4466-428E-B788-C1F5520610B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A3A6E-E159-4D2D-8DA2-0F22498E6020}">
      <dsp:nvSpPr>
        <dsp:cNvPr id="0" name=""/>
        <dsp:cNvSpPr/>
      </dsp:nvSpPr>
      <dsp:spPr>
        <a:xfrm>
          <a:off x="2760396" y="1643703"/>
          <a:ext cx="2607207" cy="2131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কিছু প্রতারণা সমূহ</a:t>
          </a:r>
          <a:endParaRPr lang="en-US" sz="3600" kern="1200" dirty="0"/>
        </a:p>
      </dsp:txBody>
      <dsp:txXfrm>
        <a:off x="3142213" y="1955819"/>
        <a:ext cx="1843573" cy="1507027"/>
      </dsp:txXfrm>
    </dsp:sp>
    <dsp:sp modelId="{14848EEC-0940-4BEE-BE8B-738BC8C21F52}">
      <dsp:nvSpPr>
        <dsp:cNvPr id="0" name=""/>
        <dsp:cNvSpPr/>
      </dsp:nvSpPr>
      <dsp:spPr>
        <a:xfrm rot="16200000">
          <a:off x="4006778" y="1296764"/>
          <a:ext cx="11444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23945" y="1410816"/>
        <a:ext cx="80110" cy="290655"/>
      </dsp:txXfrm>
    </dsp:sp>
    <dsp:sp modelId="{75101B54-C6B3-41BA-8C53-16B309DF39F7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খাদ্যে ভেজাল </a:t>
          </a:r>
          <a:endParaRPr lang="en-US" sz="2200" kern="1200" dirty="0"/>
        </a:p>
      </dsp:txBody>
      <dsp:txXfrm>
        <a:off x="3560263" y="211644"/>
        <a:ext cx="1007473" cy="1007473"/>
      </dsp:txXfrm>
    </dsp:sp>
    <dsp:sp modelId="{494F7DAB-6208-44EC-89CD-7FBB3224CCAB}">
      <dsp:nvSpPr>
        <dsp:cNvPr id="0" name=""/>
        <dsp:cNvSpPr/>
      </dsp:nvSpPr>
      <dsp:spPr>
        <a:xfrm rot="19709316">
          <a:off x="5202429" y="1664641"/>
          <a:ext cx="341026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09972" y="1788263"/>
        <a:ext cx="238718" cy="290655"/>
      </dsp:txXfrm>
    </dsp:sp>
    <dsp:sp modelId="{E174A4FB-AE37-44EA-9183-169809C1D14C}">
      <dsp:nvSpPr>
        <dsp:cNvPr id="0" name=""/>
        <dsp:cNvSpPr/>
      </dsp:nvSpPr>
      <dsp:spPr>
        <a:xfrm>
          <a:off x="5550400" y="648920"/>
          <a:ext cx="1424781" cy="14247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smtClean="0">
              <a:latin typeface="NikoshBAN" panose="02000000000000000000" pitchFamily="2" charset="0"/>
              <a:cs typeface="NikoshBAN" panose="02000000000000000000" pitchFamily="2" charset="0"/>
            </a:rPr>
            <a:t>চাকুরীর নামে টাকা আত্মসাৎ</a:t>
          </a:r>
          <a:endParaRPr lang="en-US" sz="2200" kern="1200" dirty="0"/>
        </a:p>
      </dsp:txBody>
      <dsp:txXfrm>
        <a:off x="5759054" y="857574"/>
        <a:ext cx="1007473" cy="1007473"/>
      </dsp:txXfrm>
    </dsp:sp>
    <dsp:sp modelId="{89EADD68-F94F-47D4-BDA1-94EE536146FE}">
      <dsp:nvSpPr>
        <dsp:cNvPr id="0" name=""/>
        <dsp:cNvSpPr/>
      </dsp:nvSpPr>
      <dsp:spPr>
        <a:xfrm rot="1171926">
          <a:off x="5309687" y="2933417"/>
          <a:ext cx="13750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310874" y="3023406"/>
        <a:ext cx="96254" cy="290655"/>
      </dsp:txXfrm>
    </dsp:sp>
    <dsp:sp modelId="{9C559048-1B83-45C9-9BC0-506CB1A9D566}">
      <dsp:nvSpPr>
        <dsp:cNvPr id="0" name=""/>
        <dsp:cNvSpPr/>
      </dsp:nvSpPr>
      <dsp:spPr>
        <a:xfrm>
          <a:off x="5463370" y="2746088"/>
          <a:ext cx="1424781" cy="1424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smtClean="0">
              <a:latin typeface="NikoshBAN" panose="02000000000000000000" pitchFamily="2" charset="0"/>
              <a:cs typeface="NikoshBAN" panose="02000000000000000000" pitchFamily="2" charset="0"/>
            </a:rPr>
            <a:t>ব্যবসাতে প্রতারণা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2024" y="2954742"/>
        <a:ext cx="1007473" cy="1007473"/>
      </dsp:txXfrm>
    </dsp:sp>
    <dsp:sp modelId="{37E45EFE-CF62-407C-B565-B720CAD71296}">
      <dsp:nvSpPr>
        <dsp:cNvPr id="0" name=""/>
        <dsp:cNvSpPr/>
      </dsp:nvSpPr>
      <dsp:spPr>
        <a:xfrm rot="5400000">
          <a:off x="4006778" y="3637477"/>
          <a:ext cx="11444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23945" y="3717196"/>
        <a:ext cx="80110" cy="290655"/>
      </dsp:txXfrm>
    </dsp:sp>
    <dsp:sp modelId="{97857715-727F-4EDC-8AB5-00C89EEAAF37}">
      <dsp:nvSpPr>
        <dsp:cNvPr id="0" name=""/>
        <dsp:cNvSpPr/>
      </dsp:nvSpPr>
      <dsp:spPr>
        <a:xfrm>
          <a:off x="3264398" y="3990894"/>
          <a:ext cx="1599202" cy="1424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 বিক্রয়ে প্রতারণা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8596" y="4199548"/>
        <a:ext cx="1130806" cy="1007473"/>
      </dsp:txXfrm>
    </dsp:sp>
    <dsp:sp modelId="{766E4FC8-DD20-40AC-B9F1-9AC08BCEE07A}">
      <dsp:nvSpPr>
        <dsp:cNvPr id="0" name=""/>
        <dsp:cNvSpPr/>
      </dsp:nvSpPr>
      <dsp:spPr>
        <a:xfrm rot="9306504">
          <a:off x="2752517" y="3044646"/>
          <a:ext cx="133664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790754" y="3133092"/>
        <a:ext cx="93565" cy="290655"/>
      </dsp:txXfrm>
    </dsp:sp>
    <dsp:sp modelId="{2C466661-3637-4B22-9B06-A6733D92D52C}">
      <dsp:nvSpPr>
        <dsp:cNvPr id="0" name=""/>
        <dsp:cNvSpPr/>
      </dsp:nvSpPr>
      <dsp:spPr>
        <a:xfrm>
          <a:off x="1342929" y="2928983"/>
          <a:ext cx="1424781" cy="14247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ওয়াদা ভঙ্গ করা </a:t>
          </a:r>
          <a:endParaRPr lang="en-US" sz="2200" kern="1200" dirty="0"/>
        </a:p>
      </dsp:txBody>
      <dsp:txXfrm>
        <a:off x="1551583" y="3137637"/>
        <a:ext cx="1007473" cy="1007473"/>
      </dsp:txXfrm>
    </dsp:sp>
    <dsp:sp modelId="{A63B4C44-6000-49E6-BBFD-F8C2898A086F}">
      <dsp:nvSpPr>
        <dsp:cNvPr id="0" name=""/>
        <dsp:cNvSpPr/>
      </dsp:nvSpPr>
      <dsp:spPr>
        <a:xfrm rot="12718044">
          <a:off x="2601455" y="1658622"/>
          <a:ext cx="33407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694078" y="1782038"/>
        <a:ext cx="233853" cy="290655"/>
      </dsp:txXfrm>
    </dsp:sp>
    <dsp:sp modelId="{FA606395-4466-428E-B788-C1F5520610B5}">
      <dsp:nvSpPr>
        <dsp:cNvPr id="0" name=""/>
        <dsp:cNvSpPr/>
      </dsp:nvSpPr>
      <dsp:spPr>
        <a:xfrm>
          <a:off x="1176354" y="639412"/>
          <a:ext cx="1424781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নির্মানে ভেজাল</a:t>
          </a:r>
          <a:endParaRPr lang="en-US" sz="2200" kern="1200" dirty="0"/>
        </a:p>
      </dsp:txBody>
      <dsp:txXfrm>
        <a:off x="1385008" y="848066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773F0-535D-4747-BFA2-8949E06F4499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8B0A6-746D-4C5B-8E01-756854718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8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>
                <a:solidFill>
                  <a:prstClr val="black"/>
                </a:solidFill>
              </a:rPr>
              <a:pPr/>
              <a:t>16/02/2021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16/02/2021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7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8351-DEEB-4FAD-A48B-EB10D3F631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70256"/>
      </p:ext>
    </p:extLst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1409-EB97-4553-AACC-CFD7AE047A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85806"/>
      </p:ext>
    </p:extLst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6F02-9C8D-4948-9A26-C71C34533A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2740"/>
      </p:ext>
    </p:extLst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297-EBEA-476D-8611-DC4F16BE13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95659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741-AE57-44F3-9527-889254C596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17513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0333-56F0-4705-BD0F-AD01C139AC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3610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2836" y="134518"/>
            <a:ext cx="11837654" cy="6521222"/>
          </a:xfrm>
          <a:prstGeom prst="rect">
            <a:avLst/>
          </a:prstGeom>
          <a:solidFill>
            <a:schemeClr val="bg1"/>
          </a:solidFill>
          <a:ln w="130175" cap="rnd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9783" y="6"/>
            <a:ext cx="12092217" cy="6798129"/>
          </a:xfrm>
          <a:prstGeom prst="rect">
            <a:avLst/>
          </a:prstGeom>
          <a:noFill/>
          <a:ln w="139700" cmpd="sng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Arc 11"/>
          <p:cNvSpPr/>
          <p:nvPr userDrawn="1"/>
        </p:nvSpPr>
        <p:spPr>
          <a:xfrm rot="5400000">
            <a:off x="-224631" y="-489859"/>
            <a:ext cx="956068" cy="1254288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Arc 15"/>
          <p:cNvSpPr/>
          <p:nvPr userDrawn="1"/>
        </p:nvSpPr>
        <p:spPr>
          <a:xfrm>
            <a:off x="-373741" y="6135974"/>
            <a:ext cx="1274757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Arc 16"/>
          <p:cNvSpPr/>
          <p:nvPr userDrawn="1"/>
        </p:nvSpPr>
        <p:spPr>
          <a:xfrm rot="16200000">
            <a:off x="11502910" y="5986865"/>
            <a:ext cx="956068" cy="1254288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Arc 17"/>
          <p:cNvSpPr/>
          <p:nvPr userDrawn="1"/>
        </p:nvSpPr>
        <p:spPr>
          <a:xfrm rot="10800000">
            <a:off x="11344704" y="-317697"/>
            <a:ext cx="1274757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28604" y="1066800"/>
            <a:ext cx="11821886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925022" y="6141405"/>
            <a:ext cx="2273898" cy="40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30324FB-E7BB-48EE-A01C-88330A05F209}" type="datetime10">
              <a:rPr lang="en-US" smtClean="0">
                <a:solidFill>
                  <a:srgbClr val="323232">
                    <a:lumMod val="75000"/>
                    <a:lumOff val="25000"/>
                  </a:srgbClr>
                </a:solidFill>
              </a:rPr>
              <a:pPr algn="ctr"/>
              <a:t>20:49</a:t>
            </a:fld>
            <a:endParaRPr lang="en-US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31795" y="6156945"/>
            <a:ext cx="2178833" cy="38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44D5444-A8EE-4C3B-8D8C-CC911DCC4019}" type="slidenum">
              <a:rPr lang="en-US" smtClean="0">
                <a:solidFill>
                  <a:srgbClr val="323232">
                    <a:lumMod val="75000"/>
                    <a:lumOff val="2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37584" y="6071925"/>
            <a:ext cx="11821886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Home 8">
            <a:hlinkClick r:id="" action="ppaction://hlinkshowjump?jump=firstslide" highlightClick="1"/>
          </p:cNvPr>
          <p:cNvSpPr/>
          <p:nvPr userDrawn="1"/>
        </p:nvSpPr>
        <p:spPr>
          <a:xfrm>
            <a:off x="5377106" y="6147503"/>
            <a:ext cx="457200" cy="405697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ction Button: Information 10">
            <a:hlinkClick r:id="" action="ppaction://hlinkshowjump?jump=endshow" highlightClick="1"/>
          </p:cNvPr>
          <p:cNvSpPr/>
          <p:nvPr userDrawn="1"/>
        </p:nvSpPr>
        <p:spPr>
          <a:xfrm>
            <a:off x="5895179" y="6147503"/>
            <a:ext cx="457200" cy="405697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 userDrawn="1"/>
        </p:nvSpPr>
        <p:spPr>
          <a:xfrm>
            <a:off x="6383642" y="6139543"/>
            <a:ext cx="426680" cy="41365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4930135" y="6150835"/>
            <a:ext cx="394219" cy="402365"/>
          </a:xfrm>
          <a:prstGeom prst="actionButtonBackPreviou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5303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E101-9872-4FE0-9239-ED297F747B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2144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925300" y="0"/>
            <a:ext cx="152400" cy="68580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6200" y="0"/>
            <a:ext cx="152400" cy="68580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0" y="292100"/>
            <a:ext cx="12192000" cy="1397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0" y="6651625"/>
            <a:ext cx="12192000" cy="1397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33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95-2DEA-450C-9B7F-357D44738D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37719"/>
      </p:ext>
    </p:extLst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D23-9654-47CA-B546-5705D92E8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47627"/>
      </p:ext>
    </p:extLst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E19-1F77-4C59-8551-436E92C752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69688"/>
      </p:ext>
    </p:extLst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925300" y="0"/>
            <a:ext cx="152400" cy="68580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6200" y="0"/>
            <a:ext cx="152400" cy="68580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0" y="292100"/>
            <a:ext cx="12192000" cy="1397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0" y="6651625"/>
            <a:ext cx="12192000" cy="1397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7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9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5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9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1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4958-BE8C-496B-ABFA-97419A96558F}" type="datetimeFigureOut">
              <a:rPr lang="en-US" smtClean="0"/>
              <a:t>16/02/2021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7F9B-04F0-42E0-99BC-BE4CF69E0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3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0686-B807-40F5-A6F9-F38DBCFB1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newsflash/>
  </p:transition>
  <p:hf sldNum="0" hdr="0" ftr="0"/>
  <p:txStyles>
    <p:titleStyle>
      <a:lvl1pPr algn="ctr" defTabSz="914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2" indent="-285748" algn="l" defTabSz="914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5061" y="545280"/>
            <a:ext cx="8507896" cy="120032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7" y="1550102"/>
            <a:ext cx="11633020" cy="45651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5286" y="6240189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2453" y="6294783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6627" y="6162260"/>
            <a:ext cx="56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70142" y="796857"/>
            <a:ext cx="4501661" cy="9053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440615" y="2236763"/>
            <a:ext cx="2267244" cy="1871002"/>
          </a:xfrm>
          <a:prstGeom prst="cloudCallout">
            <a:avLst>
              <a:gd name="adj1" fmla="val -70443"/>
              <a:gd name="adj2" fmla="val 30288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একজন লিখ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805376" y="2391509"/>
            <a:ext cx="2964766" cy="2286786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সময়ঃ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7618" y="5159718"/>
            <a:ext cx="1015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  <a:defRPr/>
            </a:pPr>
            <a:r>
              <a:rPr lang="bn-IN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 আমরা কি কি প্রতারণার শিকার হতে পারি তার একটি তালিকা তৈরি করে খাতায়</a:t>
            </a:r>
            <a:r>
              <a:rPr lang="bn-BD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1392" y="634779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17357" y="6162260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50159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1392" y="634779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7357" y="6162260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2A3A6E-E159-4D2D-8DA2-0F22498E6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FA2A3A6E-E159-4D2D-8DA2-0F22498E6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48EEC-0940-4BEE-BE8B-738BC8C21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14848EEC-0940-4BEE-BE8B-738BC8C21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101B54-C6B3-41BA-8C53-16B309DF3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5101B54-C6B3-41BA-8C53-16B309DF3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4F7DAB-6208-44EC-89CD-7FBB3224C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494F7DAB-6208-44EC-89CD-7FBB3224C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4A4FB-AE37-44EA-9183-169809C1D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E174A4FB-AE37-44EA-9183-169809C1D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EADD68-F94F-47D4-BDA1-94EE53614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89EADD68-F94F-47D4-BDA1-94EE53614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559048-1B83-45C9-9BC0-506CB1A9D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9C559048-1B83-45C9-9BC0-506CB1A9D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E45EFE-CF62-407C-B565-B720CAD71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37E45EFE-CF62-407C-B565-B720CAD71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857715-727F-4EDC-8AB5-00C89EEAA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97857715-727F-4EDC-8AB5-00C89EEAA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6E4FC8-DD20-40AC-B9F1-9AC08BCEE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766E4FC8-DD20-40AC-B9F1-9AC08BCEE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466661-3637-4B22-9B06-A6733D92D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2C466661-3637-4B22-9B06-A6733D92D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3B4C44-6000-49E6-BBFD-F8C2898A0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A63B4C44-6000-49E6-BBFD-F8C2898A0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606395-4466-428E-B788-C1F552061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FA606395-4466-428E-B788-C1F552061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6" y="1201002"/>
            <a:ext cx="11227566" cy="5001015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4353638" y="566381"/>
            <a:ext cx="3875964" cy="126924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আল্লাহ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তায়ালা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বলেন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1392" y="634779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7357" y="6162260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5174" r="55891" b="1378"/>
          <a:stretch/>
        </p:blipFill>
        <p:spPr>
          <a:xfrm rot="16200000">
            <a:off x="3835076" y="-1725131"/>
            <a:ext cx="4582604" cy="11324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027" y="764275"/>
            <a:ext cx="113247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রাসুলুল্লাহ (সাঃ) বলেন</a:t>
            </a:r>
            <a:endParaRPr lang="en-US" sz="44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1392" y="634779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7357" y="6162260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542197"/>
            <a:ext cx="11781183" cy="4659820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409433" y="566381"/>
            <a:ext cx="11327641" cy="7711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প্রতারণার পরিণতি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1392" y="634779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7357" y="6162260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8"/>
          <a:stretch/>
        </p:blipFill>
        <p:spPr>
          <a:xfrm>
            <a:off x="225287" y="1433014"/>
            <a:ext cx="11701670" cy="4755751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09433" y="566381"/>
            <a:ext cx="11327641" cy="7711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প্রতারণার পরিণতি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1392" y="634779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7357" y="6162260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70142" y="796857"/>
            <a:ext cx="4501661" cy="9053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কাজ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535617" y="1785501"/>
            <a:ext cx="3161577" cy="1871002"/>
          </a:xfrm>
          <a:prstGeom prst="cloudCallout">
            <a:avLst>
              <a:gd name="adj1" fmla="val -70443"/>
              <a:gd name="adj2" fmla="val 30288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একজন লিখ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805376" y="1940247"/>
            <a:ext cx="2412837" cy="124234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সময়ঃ ৭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5217" y="4114689"/>
            <a:ext cx="762012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 নং দলঃ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প্রতারণার পরিণতি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defRPr/>
            </a:pPr>
            <a:r>
              <a:rPr lang="bn-IN" sz="44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 নং দলঃ প্রতারণার কুফল গুলো</a:t>
            </a:r>
            <a:r>
              <a:rPr lang="bn-BD" sz="44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r>
              <a:rPr lang="bn-IN" sz="44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1392" y="634779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17357" y="6162260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/>
        </p:nvSpPr>
        <p:spPr>
          <a:xfrm>
            <a:off x="10712648" y="6268243"/>
            <a:ext cx="564952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solidFill>
                  <a:prstClr val="black"/>
                </a:solidFill>
                <a:cs typeface="NikoshBAN" panose="02000000000000000000" pitchFamily="2" charset="0"/>
              </a:rPr>
              <a:t>   </a:t>
            </a:r>
            <a:endParaRPr lang="en-US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743" y="3485103"/>
            <a:ext cx="11630025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dirty="0" smtClean="0">
                <a:solidFill>
                  <a:prstClr val="black"/>
                </a:solidFill>
                <a:cs typeface="NikoshBAN" panose="02000000000000000000" pitchFamily="2" charset="0"/>
              </a:rPr>
              <a:t>‘‘</a:t>
            </a:r>
            <a:r>
              <a:rPr lang="bn-IN" sz="3200" dirty="0" smtClean="0">
                <a:solidFill>
                  <a:prstClr val="black"/>
                </a:solidFill>
                <a:cs typeface="NikoshBAN" panose="02000000000000000000" pitchFamily="2" charset="0"/>
              </a:rPr>
              <a:t>যে প্রতারণা করে সে আমার উম্মত নয় </a:t>
            </a:r>
            <a:r>
              <a:rPr lang="bn-BD" sz="3200" dirty="0" smtClean="0">
                <a:solidFill>
                  <a:prstClr val="black"/>
                </a:solidFill>
                <a:cs typeface="NikoshBAN" panose="02000000000000000000" pitchFamily="2" charset="0"/>
              </a:rPr>
              <a:t>’’ </a:t>
            </a:r>
            <a:r>
              <a:rPr lang="bn-BD" sz="3200" dirty="0">
                <a:solidFill>
                  <a:prstClr val="black"/>
                </a:solidFill>
                <a:cs typeface="NikoshBAN" panose="02000000000000000000" pitchFamily="2" charset="0"/>
              </a:rPr>
              <a:t>এটি </a:t>
            </a:r>
            <a:r>
              <a:rPr lang="bn-BD" sz="3200" dirty="0" smtClean="0">
                <a:solidFill>
                  <a:prstClr val="black"/>
                </a:solidFill>
                <a:cs typeface="NikoshBAN" panose="02000000000000000000" pitchFamily="2" charset="0"/>
              </a:rPr>
              <a:t>কোন হাদিস গ্রন্থে আছে?</a:t>
            </a:r>
            <a:endParaRPr lang="bn-BD" sz="32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92694" y="462241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prstClr val="black"/>
                </a:solidFill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0631" y="1987714"/>
            <a:ext cx="4751471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prstClr val="black"/>
                </a:solidFill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নিন্দা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0631" y="5025754"/>
            <a:ext cx="2913381" cy="850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prstClr val="black"/>
                </a:solidFill>
                <a:cs typeface="NikoshBAN" panose="02000000000000000000" pitchFamily="2" charset="0"/>
              </a:rPr>
              <a:t>ঘ। </a:t>
            </a:r>
            <a:r>
              <a:rPr lang="bn-BD" sz="4400" dirty="0" smtClean="0">
                <a:solidFill>
                  <a:prstClr val="black"/>
                </a:solidFill>
                <a:cs typeface="NikoshBAN" panose="02000000000000000000" pitchFamily="2" charset="0"/>
              </a:rPr>
              <a:t>দারেমি</a:t>
            </a:r>
            <a:endParaRPr lang="bn-BD" sz="44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7743" y="2715321"/>
            <a:ext cx="4615257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cs typeface="NikoshBAN" panose="02000000000000000000" pitchFamily="2" charset="0"/>
              </a:rPr>
              <a:t>গ।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চুরি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endParaRPr lang="bn-BD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9174" y="1977823"/>
            <a:ext cx="4572394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prstClr val="black"/>
                </a:solidFill>
                <a:cs typeface="NikoshBAN" panose="02000000000000000000" pitchFamily="2" charset="0"/>
              </a:rPr>
              <a:t>ক।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হিংসা</a:t>
            </a:r>
            <a:endParaRPr lang="bn-BD" sz="36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9654" y="4174732"/>
            <a:ext cx="2730624" cy="8150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prstClr val="black"/>
                </a:solidFill>
                <a:cs typeface="NikoshBAN" panose="02000000000000000000" pitchFamily="2" charset="0"/>
              </a:rPr>
              <a:t>ক। </a:t>
            </a:r>
            <a:r>
              <a:rPr lang="bn-BD" sz="4800" dirty="0" smtClean="0">
                <a:solidFill>
                  <a:prstClr val="black"/>
                </a:solidFill>
                <a:cs typeface="NikoshBAN" panose="02000000000000000000" pitchFamily="2" charset="0"/>
              </a:rPr>
              <a:t>বুখারি  </a:t>
            </a:r>
            <a:endParaRPr lang="bn-BD" sz="32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86877" y="2663350"/>
            <a:ext cx="4745226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prstClr val="black"/>
                </a:solidFill>
                <a:cs typeface="NikoshBAN" panose="02000000000000000000" pitchFamily="2" charset="0"/>
              </a:rPr>
              <a:t>ঘ।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প্রতারণা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2594" y="5113777"/>
            <a:ext cx="2747684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prstClr val="black"/>
                </a:solidFill>
                <a:cs typeface="NikoshBAN" panose="02000000000000000000" pitchFamily="2" charset="0"/>
              </a:rPr>
              <a:t>গ। </a:t>
            </a:r>
            <a:r>
              <a:rPr lang="bn-BD" sz="4400" dirty="0" smtClean="0">
                <a:solidFill>
                  <a:prstClr val="black"/>
                </a:solidFill>
                <a:cs typeface="NikoshBAN" panose="02000000000000000000" pitchFamily="2" charset="0"/>
              </a:rPr>
              <a:t>মুসলিম </a:t>
            </a:r>
            <a:endParaRPr lang="bn-BD" sz="36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173" y="1066800"/>
            <a:ext cx="5305357" cy="8512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ar-SA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الغشئ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72820" y="4189678"/>
            <a:ext cx="2913381" cy="8086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prstClr val="black"/>
                </a:solidFill>
                <a:cs typeface="NikoshBAN" panose="02000000000000000000" pitchFamily="2" charset="0"/>
              </a:rPr>
              <a:t>খ। </a:t>
            </a:r>
            <a:r>
              <a:rPr lang="bn-BD" sz="4400" dirty="0" smtClean="0">
                <a:solidFill>
                  <a:prstClr val="black"/>
                </a:solidFill>
                <a:cs typeface="NikoshBAN" panose="02000000000000000000" pitchFamily="2" charset="0"/>
              </a:rPr>
              <a:t>তিরমিযি </a:t>
            </a:r>
            <a:endParaRPr lang="bn-BD" sz="44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3196443" y="185479"/>
            <a:ext cx="4696751" cy="73648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9" name="Picture 18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2927105" y="219643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291547" y="6200433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56035" y="616226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02887" y="6095999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 txBox="1">
            <a:spLocks/>
          </p:cNvSpPr>
          <p:nvPr/>
        </p:nvSpPr>
        <p:spPr>
          <a:xfrm>
            <a:off x="10712648" y="6268243"/>
            <a:ext cx="564952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785" y="3517458"/>
            <a:ext cx="4941413" cy="609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প্রতারণা বা অন্যকে ঠকানো-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44569" y="33439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3938" y="2082459"/>
            <a:ext cx="2142524" cy="593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কবরে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0739" y="5069765"/>
            <a:ext cx="4563861" cy="850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উত্তম কাজ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3067" y="2693371"/>
            <a:ext cx="2479416" cy="584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হাশরে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0963" y="2082788"/>
            <a:ext cx="2431519" cy="575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জান্নাতে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880" y="4223667"/>
            <a:ext cx="4943319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খারাপ কাজ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13083" y="2721076"/>
            <a:ext cx="2153379" cy="5481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8306" y="5113777"/>
            <a:ext cx="4971894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গুনাহ-হারাম কাজ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8306" y="1164827"/>
            <a:ext cx="7891857" cy="7150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প্রতারকদের স্থান কোথায় হবে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44819" y="4268122"/>
            <a:ext cx="4589781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কাজ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3400703" y="96253"/>
            <a:ext cx="4696751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" name="Picture 14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2902482" y="152831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291547" y="6200433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56035" y="616226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02887" y="6095999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4" grpId="2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8866" y="2246564"/>
            <a:ext cx="109970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IN" sz="6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প্রতারণা থেকে আমরা কিভাবে বাঁচতে পারি তোমার মতামত তুলে ধর....</a:t>
            </a:r>
            <a:endParaRPr lang="en-US" sz="66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132" y="564519"/>
            <a:ext cx="11542815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এই প্রশ্নের উত্তর লিখে নিয়ে আসবে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47" y="6200433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6035" y="616226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4104" y="6109251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71061" y="1692965"/>
            <a:ext cx="502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</a:rPr>
              <a:t>জামিলাতুন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নেছা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err="1">
                <a:solidFill>
                  <a:srgbClr val="002060"/>
                </a:solidFill>
              </a:rPr>
              <a:t>সহকারী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মৌলভী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002060"/>
                </a:solidFill>
              </a:rPr>
              <a:t>ছড়ারকুটি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আল-ওয়াহেদীয়া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দ্বি-মুখী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দাখিল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মাদ্রাসা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সুন্দরগঞ্জ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গাইবান্ধা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মোবাইল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নং</a:t>
            </a:r>
            <a:r>
              <a:rPr lang="en-US" sz="3200" dirty="0" smtClean="0">
                <a:solidFill>
                  <a:srgbClr val="002060"/>
                </a:solidFill>
              </a:rPr>
              <a:t>- ০১৭৩৭৯৬২২৮১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nasrindakua@gmail.com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04800"/>
            <a:ext cx="8819322" cy="923330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5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المعلم  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89" y="1514134"/>
            <a:ext cx="3198537" cy="3298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37983" y="4863548"/>
            <a:ext cx="219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7984" y="6255026"/>
            <a:ext cx="13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6627" y="6162260"/>
            <a:ext cx="56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0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589865"/>
            <a:ext cx="9169731" cy="5691665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0022774" y="589865"/>
            <a:ext cx="1482090" cy="1271515"/>
          </a:xfrm>
          <a:prstGeom prst="hea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10022773" y="1973547"/>
            <a:ext cx="1482089" cy="1276064"/>
          </a:xfrm>
          <a:prstGeom prst="hea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10022774" y="3361779"/>
            <a:ext cx="1482089" cy="1425056"/>
          </a:xfrm>
          <a:prstGeom prst="hea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eart 6"/>
          <p:cNvSpPr/>
          <p:nvPr/>
        </p:nvSpPr>
        <p:spPr>
          <a:xfrm>
            <a:off x="10022774" y="4963972"/>
            <a:ext cx="1482089" cy="1385249"/>
          </a:xfrm>
          <a:prstGeom prst="hea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47" y="6266693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1878" y="6308035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04104" y="6109251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79" y="1948070"/>
            <a:ext cx="3536873" cy="4179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7687" y="490331"/>
            <a:ext cx="4982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6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31304" y="2004391"/>
            <a:ext cx="3909391" cy="401209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pPr eaLnBrk="1" hangingPunct="1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আল আক্বাঈদ ওয়াল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২য়(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(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</a:p>
          <a:p>
            <a:pPr eaLnBrk="1" hangingPunct="1"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/20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1423" y="2431891"/>
            <a:ext cx="4065679" cy="3156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2696" y="63080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6627" y="6162260"/>
            <a:ext cx="56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" y="1569494"/>
            <a:ext cx="5773002" cy="4579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2" y="1569494"/>
            <a:ext cx="5418161" cy="459276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1320" y="573206"/>
            <a:ext cx="11313993" cy="8461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000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4644" y="626827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6627" y="6162260"/>
            <a:ext cx="56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" y="1775790"/>
            <a:ext cx="1101433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r>
              <a:rPr lang="bn-IN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6452" y="410817"/>
            <a:ext cx="637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2940" y="6294783"/>
            <a:ext cx="131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6627" y="6162260"/>
            <a:ext cx="56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8" y="504966"/>
            <a:ext cx="11464120" cy="16004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72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sz="72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8" y="2105404"/>
            <a:ext cx="6748857" cy="11600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8004" y="3265487"/>
            <a:ext cx="1038139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الغشئ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 marL="457200" indent="-457200">
              <a:lnSpc>
                <a:spcPct val="150000"/>
              </a:lnSpc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প্রতারণা চিহ্নিত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প্রতারণার কুফল ও পরিনতি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1392" y="634779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6627" y="6162260"/>
            <a:ext cx="56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1" y="1716259"/>
            <a:ext cx="11220911" cy="4565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901" y="647114"/>
            <a:ext cx="1122091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 লক্ষ্য কর......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1392" y="634779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6627" y="6162260"/>
            <a:ext cx="56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1" y="1744394"/>
            <a:ext cx="11284648" cy="4563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901" y="647114"/>
            <a:ext cx="1122091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চিত্রগুলোর দিকে লক্ষ্য কর......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1392" y="634779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6627" y="6162260"/>
            <a:ext cx="56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7" y="1828801"/>
            <a:ext cx="10626017" cy="439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901" y="647114"/>
            <a:ext cx="1122091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 লক্ষ্য কর......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43" y="630645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জামিলাতুন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মৌলভী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ছড়ারকুটি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ওয়াহেদীয়া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1392" y="6347791"/>
            <a:ext cx="147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16/02/2021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6627" y="6162260"/>
            <a:ext cx="56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FF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716</Words>
  <Application>Microsoft Office PowerPoint</Application>
  <PresentationFormat>Widescreen</PresentationFormat>
  <Paragraphs>141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Arabic Typesetting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ASUS</dc:creator>
  <cp:lastModifiedBy>NAZRUL</cp:lastModifiedBy>
  <cp:revision>172</cp:revision>
  <dcterms:created xsi:type="dcterms:W3CDTF">2020-03-08T03:36:38Z</dcterms:created>
  <dcterms:modified xsi:type="dcterms:W3CDTF">2021-02-16T17:20:34Z</dcterms:modified>
</cp:coreProperties>
</file>