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F9755-A7FA-9543-9BC4-D2865F571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F1096-7ED8-2C4F-BE4B-D2A0B693B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69F6B-4FEB-A847-BCC7-C9F070F5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ACCA8-4A3C-F54C-A2CC-82A1D6296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1F95C-6387-AC43-8F5C-9685D785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C2C0B-BAD4-214B-B258-D1451A003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B21F1-D49C-DE4D-B62D-27F565F41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1D350-D8E9-454C-9701-1D3FF88A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508D1-3C9E-1448-B0B5-907C320D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D4F01-3F36-7F48-BA25-64C8BB96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3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2DF6D-CD5E-A840-A689-C905021B0D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27135-5FD9-6F43-819B-4EE47BAB5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2AD98-A445-0B47-A32D-F3032C985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FD29E-B72A-4643-9306-60032F52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37968-B237-8E4D-81A8-23A5D465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BC24-41A6-AB45-88F2-BCD6DC74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6FEA8-A0C4-CA48-BC8B-E2D80EF19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08DD0-59F4-3140-89EC-577AB1937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66865-B74F-004A-8687-EDAFC6D3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69459-A8CE-9B46-AFDC-AADC113A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3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1EFB5-57F6-1D4A-A452-1726EDBB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1DAB9-02ED-7C4F-85AB-11919E550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7A436-256A-F146-BE91-FA245005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6EA60-8720-7840-B33E-B94E2E6B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51E75-B589-D946-ABAB-278A216DB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ED356-4398-5646-AA10-983B7E592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E6912-9487-964E-989A-C9F4B2F6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AEDDDD-ADAA-A741-8CB8-5D3314CCE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BCBCB8-694E-8E48-8F22-D4E4C334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FCC7F-1668-AF44-970A-18673868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D29BA-6922-634F-881F-F338EBCDC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ACEC2-B5C6-7B44-BE62-9D76B7DD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0811E4-06D7-BB49-A904-1E48EC1D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8C4E9-92BD-F34E-9A64-EC0C921F9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3ED79-1D09-3C47-9381-3C7283667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346E90-B55D-0749-BF48-B98A55F10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62914-08C4-7641-8FC3-AB7DEE30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B4DC7-452F-E741-AD83-E7FB8D69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604E08-C815-3C49-8E89-6E2A3DA9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7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9BA9A-A09C-384E-8A12-683488B9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F5C0F-BB49-964B-B46B-14F69D90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EF6B2-E4BD-AC4B-A6EC-AB96A552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59845E-47D3-EF44-89DD-74C5CE1D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FA266-65B1-E64E-94AD-6E1AB036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EC993B-CF3E-F64B-9CAE-C515BB2A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0C4C7-0CDF-7641-9BC2-2DB756B0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1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FC9A-8C23-6C4C-A700-A6CFEE02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5544D-C1AA-8B4F-A6DD-6F709E1B5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4B3A3-5B8A-9C44-94B5-88C4DE49D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13B119-8A7D-4343-B49D-AB298D77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57B4E-903D-2948-81AD-E041751F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AAFCDB-02FA-EE4F-8F88-88F8CFC5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0A471-F29E-A242-A0AC-11ED1C0E1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C4FBD-F27E-754F-8AC3-38DAE1E00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B35F8-67BF-7E4A-ADF6-0A2B2B80A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408F3-1118-5249-97B4-D6345E37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39CC3-F632-134B-9DEF-CFE23E98C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84BB3-4349-E243-91D0-23A4E2F5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8F56C-594A-4145-A2C6-F26D7856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4CC6C2-92CB-BA41-BC8C-1E919379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6A696-2F43-9444-9680-34301F4F1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0D0F-2747-6A49-8358-E0385755BF2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6074A-4211-C64C-BA77-5153FB700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BA3A3-2289-3F46-9B56-8ACA62EA7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1E9D0-CBCE-9F47-BBF0-80923F2A8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&#2478;&#2503;&#2439;&#2482;&#2435;rabiul.agc.sw@gmail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87ADA-4500-B84B-A7D6-C4E046DD4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accent6"/>
                </a:solidFill>
              </a:rPr>
              <a:t>স্বাগত</a:t>
            </a:r>
            <a:r>
              <a:rPr lang="en-US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52C4E-EFE0-4642-B708-51DCB67D2C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A017B70-1719-1941-83A4-A3CB778D0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853" y="3255962"/>
            <a:ext cx="3874294" cy="28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88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2671A-FA6A-D44C-8F5A-310735D7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ইসলামি শরিয়তের পরিভাষায়  মহান আল্লাহর সান্নিধ্য লাভের আশায় ধর্মীয় বা জনহিতকর কাজে কোনো মুসলমান কর্তৃক তার  সম্পত্তির আংশিক বা সম্পুর্ণ স্বত্বত্যাগ করে স্হায়িভাবে  দান করাকে ওয়াকফ বলে।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62744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31D92-CB0B-7346-AB5C-BE4823DA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515" y="543719"/>
            <a:ext cx="7264003" cy="777875"/>
          </a:xfrm>
        </p:spPr>
        <p:txBody>
          <a:bodyPr/>
          <a:lstStyle/>
          <a:p>
            <a:r>
              <a:rPr lang="en-US"/>
              <a:t>মনীষীদের মতে ওয়াকফ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43EF-AA10-9441-B48E-87E6ACAA6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71812"/>
            <a:ext cx="5181600" cy="148232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M. J.  Gazdar(195-1989) এর মতে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748EC-36F5-D243-9942-2B4F85632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07469"/>
            <a:ext cx="5181600" cy="356949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Something with draw from commerce in order to serve if for religious purpose for the benefit to particular persons .       </a:t>
            </a:r>
          </a:p>
        </p:txBody>
      </p:sp>
    </p:spTree>
    <p:extLst>
      <p:ext uri="{BB962C8B-B14F-4D97-AF65-F5344CB8AC3E}">
        <p14:creationId xmlns:p14="http://schemas.microsoft.com/office/powerpoint/2010/main" val="2890502606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85B1E-BF16-A04B-8126-B797316D6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0309" y="3268266"/>
            <a:ext cx="5181600" cy="646271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ইমাম আবু ইউসুফ ও ইমাম মুহাম্মদ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C2467-43C8-D448-9394-4F681704EA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ওয়াকফ অর্থ উত্সর্গীকৃত বস্তুতে ওয়াকফকারীর মালিকানার পরিসমাপ্তি এবং আল্লাহর অন্তর্নিহিত মালিকানা দ্বারা আটক হওয়া। যাতে এর আয় মানবজাতির কল্যাণের জন্য নিয়োগ করা হয় । </a:t>
            </a:r>
          </a:p>
          <a:p>
            <a:pPr marL="0" indent="0">
              <a:buNone/>
            </a:pPr>
            <a:r>
              <a:rPr lang="en-US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23335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8A15-5E79-BF40-9B68-944A7A5D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975" y="213519"/>
            <a:ext cx="6140450" cy="1325563"/>
          </a:xfrm>
        </p:spPr>
        <p:txBody>
          <a:bodyPr/>
          <a:lstStyle/>
          <a:p>
            <a:r>
              <a:rPr lang="en-US"/>
              <a:t>ওয়াকফের প্রকারভেদ 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65A57E-AD8E-4347-8A22-AC329F5DE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প্রকৃতিগত দিক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93E85-C872-B245-9623-869C3ADA28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ওয়াকফ-ই-খায়েরি</a:t>
            </a:r>
          </a:p>
          <a:p>
            <a:pPr marL="514350" indent="-514350">
              <a:buAutoNum type="arabicParenR"/>
            </a:pPr>
            <a:r>
              <a:rPr lang="en-US"/>
              <a:t>ওয়াকফ –ই- আহলি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DBBC6C-7BB9-2241-8739-CF71FAA6F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ব্যবহারিক দিক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E2262-FAA1-DA4C-B7B8-B0A7A45C76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ওয়াকফ -ই- খায়েরি</a:t>
            </a:r>
          </a:p>
          <a:p>
            <a:pPr marL="514350" indent="-514350">
              <a:buAutoNum type="arabicParenR"/>
            </a:pPr>
            <a:r>
              <a:rPr lang="en-US"/>
              <a:t>ওয়াকফ- ই- আহলি </a:t>
            </a:r>
          </a:p>
          <a:p>
            <a:pPr marL="514350" indent="-514350">
              <a:buAutoNum type="arabicParenR"/>
            </a:pPr>
            <a:r>
              <a:rPr lang="en-US"/>
              <a:t>ওয়াকফ -ই- লিল্লাহি </a:t>
            </a:r>
          </a:p>
          <a:p>
            <a:pPr marL="514350" indent="-514350">
              <a:buAutoNum type="arabicParenR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C1FB-0F99-B940-B7B5-316CFE73F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78720"/>
            <a:ext cx="10798969" cy="803672"/>
          </a:xfrm>
        </p:spPr>
        <p:txBody>
          <a:bodyPr>
            <a:normAutofit fontScale="90000"/>
          </a:bodyPr>
          <a:lstStyle/>
          <a:p>
            <a:r>
              <a:rPr lang="en-US"/>
              <a:t>ওয়াকফের প্রকারভেদ সংক্ষিপ্তাকারে আলোচনা - 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04B97-D19B-9643-986B-431EBEDA1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8" y="2327671"/>
            <a:ext cx="5244702" cy="3556793"/>
          </a:xfrm>
        </p:spPr>
        <p:txBody>
          <a:bodyPr>
            <a:normAutofit/>
          </a:bodyPr>
          <a:lstStyle/>
          <a:p>
            <a:r>
              <a:rPr lang="en-US"/>
              <a:t>ওয়াকফ ই খায়েরিঃ </a:t>
            </a:r>
          </a:p>
          <a:p>
            <a:r>
              <a:rPr lang="en-US"/>
              <a:t>যখন কোনো মুসলমান তার সম্পত্তি সম্পূর্ণরূপে জনকল্যাণকর কাজে দান করে তাকে ওয়াকফ ই খায়েরি বলা হয়।  এ ধরনের ওয়াকফ  দ্বারা শিক্ষা প্রতিষ্ঠান স্থাপন ও রক্ষণাবেক্ষণ,রাস্তাঘাট ও পুল নির্মাণ এবং সংস্কার ,  অসহায় ও দরিদ্রদের দান খয়রাত  প্রভৃতি কল্যাণমূলক কাজ পরিচালনা করা হয় ।           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070B1454-65F9-5A4D-BB7E-A257D8A33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97" y="2327671"/>
            <a:ext cx="5244703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63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E228E-5438-1F47-84F6-FB0CF3DB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80472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ওয়াকফ ই আহলিঃ যখন কোনো মুসলমান তার সম্পত্তি বা সম্পত্তির অংশবিশেষ ওয়াকফের মাধ্যমে দান করে তখন তাকে ওয়াকফ ই আহলি বলে।  এ ধরনের ওয়াকফ সম্পত্তি জনহিতকর কাজে দান করা হলেও দাতার বংশধর বা আত্মীয়স্বজনদের জন্য নির্দিষ্ট পরিমাণ সম্পদ ভোগদখল ও তত্ত্বাবধানের উল্লেখ থাকে ।          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CCD480F-3C46-5447-9938-3CCDD650C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672" y="1825625"/>
            <a:ext cx="59150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48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69532-B17E-3C4C-9AFF-2A3C1D4D6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031" y="1178719"/>
            <a:ext cx="6000750" cy="499824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ওয়াকফ ই লিল্লাহিঃ কোন ধর্মীয় কাজে সম্পদ দান করাকে ওয়াকফবই লিল্লাহি বলা হয়।  যেমন মসজিদ, মাদরাসা,  কবরস্থান প্রভৃতি ওয়াকফ ই লিল্লাহি।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C8254A4-845E-714B-B96B-5995E13D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0488" y="625078"/>
            <a:ext cx="3990491" cy="447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7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AA698-0794-A04A-9A30-61EA23EB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সমাজকল্যাণে ওয়াকফের গুরুত্ব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9A5-DBF8-2543-AE14-8B4F52819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/>
              <a:t>দারিদ্র্য হ্রাস </a:t>
            </a:r>
          </a:p>
          <a:p>
            <a:pPr marL="514350" indent="-514350">
              <a:buAutoNum type="arabicParenR"/>
            </a:pPr>
            <a:r>
              <a:rPr lang="en-US"/>
              <a:t>জনকল্যাণ </a:t>
            </a:r>
          </a:p>
          <a:p>
            <a:pPr marL="514350" indent="-514350">
              <a:buAutoNum type="arabicParenR"/>
            </a:pPr>
            <a:r>
              <a:rPr lang="en-US"/>
              <a:t>নৈতিকতাবোধ জাগ্রতকরণ</a:t>
            </a:r>
          </a:p>
          <a:p>
            <a:pPr marL="514350" indent="-514350">
              <a:buAutoNum type="arabicParenR"/>
            </a:pPr>
            <a:r>
              <a:rPr lang="en-US"/>
              <a:t>শিক্ষা প্রতিষ্ঠান পরিচালনা</a:t>
            </a:r>
          </a:p>
          <a:p>
            <a:pPr marL="514350" indent="-514350">
              <a:buAutoNum type="arabicParenR"/>
            </a:pPr>
            <a:r>
              <a:rPr lang="en-US"/>
              <a:t>অর্থনৈতিক ও সামাজিক নিরাপত্তা       </a:t>
            </a:r>
          </a:p>
        </p:txBody>
      </p:sp>
    </p:spTree>
    <p:extLst>
      <p:ext uri="{BB962C8B-B14F-4D97-AF65-F5344CB8AC3E}">
        <p14:creationId xmlns:p14="http://schemas.microsoft.com/office/powerpoint/2010/main" val="250410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A63AF-8486-0C42-8006-078A53893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কাজঃ</a:t>
            </a:r>
            <a:br>
              <a:rPr lang="en-US"/>
            </a:br>
            <a:r>
              <a:rPr lang="en-US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1CAE5-0105-8B4C-892C-F0A65CC55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5394" cy="2085578"/>
          </a:xfrm>
        </p:spPr>
        <p:txBody>
          <a:bodyPr/>
          <a:lstStyle/>
          <a:p>
            <a:r>
              <a:rPr lang="en-US"/>
              <a:t>সমাজকল্যাণে ওয়াকফের উপযোগিতা কতখানি বিশ্লেষণ কর।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A21E3F7-40F1-AB40-80E9-C4C59737F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408" y="1445418"/>
            <a:ext cx="38100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2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37D73-AA9B-B343-AC4E-0D5285AF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622" y="0"/>
            <a:ext cx="4192191" cy="1383162"/>
          </a:xfrm>
        </p:spPr>
        <p:txBody>
          <a:bodyPr/>
          <a:lstStyle/>
          <a:p>
            <a:r>
              <a:rPr lang="en-US"/>
              <a:t>মূল্যায়ন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CF764-16F7-8142-A067-18F85670B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ওয়াকফের ধরন তিনটির নাম লেখ। </a:t>
            </a:r>
          </a:p>
          <a:p>
            <a:pPr marL="0" indent="0">
              <a:buNone/>
            </a:pPr>
            <a:r>
              <a:rPr lang="en-US"/>
              <a:t>------------  </a:t>
            </a:r>
          </a:p>
        </p:txBody>
      </p:sp>
    </p:spTree>
    <p:extLst>
      <p:ext uri="{BB962C8B-B14F-4D97-AF65-F5344CB8AC3E}">
        <p14:creationId xmlns:p14="http://schemas.microsoft.com/office/powerpoint/2010/main" val="1331842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57B3-21EF-A541-BF95-D536CE43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579" y="73818"/>
            <a:ext cx="5817394" cy="1431131"/>
          </a:xfrm>
        </p:spPr>
        <p:txBody>
          <a:bodyPr/>
          <a:lstStyle/>
          <a:p>
            <a:r>
              <a:rPr lang="en-US"/>
              <a:t>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C7184-E275-6147-BD7C-DF9E18FA9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9766" y="1825625"/>
            <a:ext cx="7514034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শিক্ষক পরিচিতি </a:t>
            </a:r>
          </a:p>
          <a:p>
            <a:pPr marL="0" indent="0">
              <a:buNone/>
            </a:pPr>
            <a:r>
              <a:rPr lang="en-US"/>
              <a:t>এ এস এম রবিউল ইসলাম </a:t>
            </a:r>
          </a:p>
          <a:p>
            <a:pPr marL="0" indent="0">
              <a:buNone/>
            </a:pPr>
            <a:r>
              <a:rPr lang="en-US"/>
              <a:t>প্রভাষক, সমাজকর্ম</a:t>
            </a:r>
          </a:p>
          <a:p>
            <a:pPr marL="0" indent="0">
              <a:buNone/>
            </a:pPr>
            <a:r>
              <a:rPr lang="en-US"/>
              <a:t>আদিতমারী সরকারি কলেজ </a:t>
            </a:r>
          </a:p>
          <a:p>
            <a:pPr marL="0" indent="0">
              <a:buNone/>
            </a:pPr>
            <a:r>
              <a:rPr lang="en-US"/>
              <a:t>আদিতমারী, লালমনিরহাট । </a:t>
            </a:r>
          </a:p>
          <a:p>
            <a:pPr marL="0" indent="0">
              <a:buNone/>
            </a:pPr>
            <a:r>
              <a:rPr lang="en-US">
                <a:hlinkClick r:id="rId2"/>
              </a:rPr>
              <a:t>ইমেইলঃrabiul.agc.sw@gmail</a:t>
            </a:r>
            <a:r>
              <a:rPr lang="en-US"/>
              <a:t>. com          </a:t>
            </a:r>
          </a:p>
        </p:txBody>
      </p:sp>
    </p:spTree>
    <p:extLst>
      <p:ext uri="{BB962C8B-B14F-4D97-AF65-F5344CB8AC3E}">
        <p14:creationId xmlns:p14="http://schemas.microsoft.com/office/powerpoint/2010/main" val="1142570416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4C889-3A0A-7440-837B-D8718B366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কনটেন্ট দেখার জন্য আন্তরিক ধন্যবাদ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A11F47-6928-EE47-BC44-83F2235526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208915" cy="4351338"/>
          </a:xfrm>
        </p:spPr>
      </p:pic>
    </p:spTree>
    <p:extLst>
      <p:ext uri="{BB962C8B-B14F-4D97-AF65-F5344CB8AC3E}">
        <p14:creationId xmlns:p14="http://schemas.microsoft.com/office/powerpoint/2010/main" val="227155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B1980-26E4-8E4A-B212-AD7C7DA4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2094" y="365125"/>
            <a:ext cx="6031706" cy="1325563"/>
          </a:xfrm>
        </p:spPr>
        <p:txBody>
          <a:bodyPr/>
          <a:lstStyle/>
          <a:p>
            <a:r>
              <a:rPr lang="en-US"/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D3ADA-0A29-734C-8E17-5C028412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844" y="1825625"/>
            <a:ext cx="6888956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শ্রেণিঃ একাদশ </a:t>
            </a:r>
          </a:p>
          <a:p>
            <a:pPr marL="0" indent="0">
              <a:buNone/>
            </a:pPr>
            <a:r>
              <a:rPr lang="en-US"/>
              <a:t>বিষয়ঃ সমাজকর্ম প্রথম পত্র</a:t>
            </a:r>
          </a:p>
          <a:p>
            <a:pPr marL="0" indent="0">
              <a:buNone/>
            </a:pPr>
            <a:r>
              <a:rPr lang="en-US"/>
              <a:t>অধ্যায়ঃ চতুর্থ</a:t>
            </a:r>
          </a:p>
          <a:p>
            <a:pPr marL="0" indent="0">
              <a:buNone/>
            </a:pPr>
            <a:r>
              <a:rPr lang="en-US"/>
              <a:t>সামাজকর্ম সম্পর্কিত প্রত্যয় </a:t>
            </a:r>
          </a:p>
          <a:p>
            <a:pPr marL="0" indent="0">
              <a:buNone/>
            </a:pPr>
            <a:r>
              <a:rPr lang="en-US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426683855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629B2-C211-264E-837F-13B92774F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5516" y="1825625"/>
            <a:ext cx="7228284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আজকের পাঠঃ</a:t>
            </a:r>
          </a:p>
          <a:p>
            <a:pPr marL="0" indent="0">
              <a:buNone/>
            </a:pPr>
            <a:r>
              <a:rPr lang="en-US"/>
              <a:t>ওয়াকফ </a:t>
            </a:r>
          </a:p>
          <a:p>
            <a:pPr marL="0" indent="0">
              <a:buNone/>
            </a:pPr>
            <a:r>
              <a:rPr lang="en-US"/>
              <a:t>Waqf</a:t>
            </a:r>
          </a:p>
        </p:txBody>
      </p:sp>
    </p:spTree>
    <p:extLst>
      <p:ext uri="{BB962C8B-B14F-4D97-AF65-F5344CB8AC3E}">
        <p14:creationId xmlns:p14="http://schemas.microsoft.com/office/powerpoint/2010/main" val="73572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4F2C6-5E60-E242-B6E4-6D3577A58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শিখনফল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8BAB-B6C1-C047-92C3-D1F92DC8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ওয়াকফ সম্পর্কে ব্যাখ্যা করতে পারবে । 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10C5-52AE-754D-8204-DB07B595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ক্লাসের সময়ঃ  ৫০ মিনিট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5CCDB2F-B0F3-0C47-A3AD-830CE5A4F7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512" y="2114153"/>
            <a:ext cx="7038975" cy="3952875"/>
          </a:xfrm>
        </p:spPr>
      </p:pic>
    </p:spTree>
    <p:extLst>
      <p:ext uri="{BB962C8B-B14F-4D97-AF65-F5344CB8AC3E}">
        <p14:creationId xmlns:p14="http://schemas.microsoft.com/office/powerpoint/2010/main" val="974626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F63FB-1121-6849-9904-982A100BE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FB9482A-F69C-C048-8541-5336A9D735F5}"/>
              </a:ext>
            </a:extLst>
          </p:cNvPr>
          <p:cNvSpPr/>
          <p:nvPr/>
        </p:nvSpPr>
        <p:spPr>
          <a:xfrm>
            <a:off x="2839641" y="2514600"/>
            <a:ext cx="6054328" cy="3361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ওয়াকফ   Waqf</a:t>
            </a:r>
          </a:p>
        </p:txBody>
      </p:sp>
    </p:spTree>
    <p:extLst>
      <p:ext uri="{BB962C8B-B14F-4D97-AF65-F5344CB8AC3E}">
        <p14:creationId xmlns:p14="http://schemas.microsoft.com/office/powerpoint/2010/main" val="100976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A8C1-803C-AA4F-AD2B-DF57D7DB6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ওয়াকফ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A5006-357E-004D-A3BE-337AEB6B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ইসলামি সমাজকল্যাণের অন্যতম  প্রতিষ্ঠান হলো ওয়াকফ। ঐতিহ্যগত সমাজকল্যাণের প্রাতিষ্ঠানিকরূপের পরিচায়ক এটি। </a:t>
            </a:r>
          </a:p>
          <a:p>
            <a:pPr marL="0" indent="0">
              <a:buNone/>
            </a:pPr>
            <a:r>
              <a:rPr lang="en-US"/>
              <a:t>বর্তমান যুগেও সমাজকল্যাণের ক্ষেত্রে ওয়াকফ গুরুত্বপূর্ণ ভূমিকা পালন করে আসছে।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4058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341A7-1B4F-1447-9ADF-8EAAF77F6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7656" y="2214563"/>
            <a:ext cx="4321969" cy="39624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ওয়াকফ শব্দটি আরবি শব্দ। </a:t>
            </a:r>
          </a:p>
          <a:p>
            <a:pPr marL="0" indent="0">
              <a:buNone/>
            </a:pPr>
            <a:r>
              <a:rPr lang="en-US"/>
              <a:t>যার শাব্দিক অর্থ হলো আটক।     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B625D0F8-F0C4-E540-8FDF-B51B0677E568}"/>
              </a:ext>
            </a:extLst>
          </p:cNvPr>
          <p:cNvSpPr/>
          <p:nvPr/>
        </p:nvSpPr>
        <p:spPr>
          <a:xfrm>
            <a:off x="3232547" y="1535906"/>
            <a:ext cx="5607844" cy="28575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3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 </vt:lpstr>
      <vt:lpstr>পরিচিতি </vt:lpstr>
      <vt:lpstr>পাঠ পরিচিতি </vt:lpstr>
      <vt:lpstr>PowerPoint Presentation</vt:lpstr>
      <vt:lpstr>শিখনফল  </vt:lpstr>
      <vt:lpstr>ক্লাসের সময়ঃ  ৫০ মিনিট </vt:lpstr>
      <vt:lpstr>PowerPoint Presentation</vt:lpstr>
      <vt:lpstr>ওয়াকফ  </vt:lpstr>
      <vt:lpstr>PowerPoint Presentation</vt:lpstr>
      <vt:lpstr>PowerPoint Presentation</vt:lpstr>
      <vt:lpstr>মনীষীদের মতে ওয়াকফ  </vt:lpstr>
      <vt:lpstr>PowerPoint Presentation</vt:lpstr>
      <vt:lpstr>ওয়াকফের প্রকারভেদ  </vt:lpstr>
      <vt:lpstr>ওয়াকফের প্রকারভেদ সংক্ষিপ্তাকারে আলোচনা -   </vt:lpstr>
      <vt:lpstr>PowerPoint Presentation</vt:lpstr>
      <vt:lpstr>PowerPoint Presentation</vt:lpstr>
      <vt:lpstr>সমাজকল্যাণে ওয়াকফের গুরুত্ব  </vt:lpstr>
      <vt:lpstr>দলীয় কাজঃ  </vt:lpstr>
      <vt:lpstr>মূল্যায়ন </vt:lpstr>
      <vt:lpstr>কনটেন্ট দেখার জন্য আন্তরিক ধন্যবাদ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 </dc:title>
  <dc:creator>asm_rabiul@yahoo.com</dc:creator>
  <cp:lastModifiedBy>asm_rabiul@yahoo.com</cp:lastModifiedBy>
  <cp:revision>2</cp:revision>
  <dcterms:created xsi:type="dcterms:W3CDTF">2021-02-16T12:46:56Z</dcterms:created>
  <dcterms:modified xsi:type="dcterms:W3CDTF">2021-02-16T15:16:31Z</dcterms:modified>
</cp:coreProperties>
</file>