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75" r:id="rId4"/>
    <p:sldId id="261" r:id="rId5"/>
    <p:sldId id="283" r:id="rId6"/>
    <p:sldId id="262" r:id="rId7"/>
    <p:sldId id="263" r:id="rId8"/>
    <p:sldId id="276" r:id="rId9"/>
    <p:sldId id="284" r:id="rId10"/>
    <p:sldId id="278" r:id="rId11"/>
    <p:sldId id="279" r:id="rId12"/>
    <p:sldId id="285" r:id="rId13"/>
    <p:sldId id="281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73" r:id="rId30"/>
    <p:sldId id="269" r:id="rId31"/>
    <p:sldId id="270" r:id="rId32"/>
    <p:sldId id="271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3367768" y="1703287"/>
          <a:ext cx="2146289" cy="2213841"/>
        </a:xfrm>
        <a:solidFill>
          <a:srgbClr val="C0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3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২য় খলিফা</a:t>
          </a:r>
          <a:endParaRPr lang="en-US" sz="3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xfrm>
          <a:off x="3538967" y="3616"/>
          <a:ext cx="1803890" cy="1168777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৫৮৩ খ্রিঃ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>
        <a:xfrm rot="16200000">
          <a:off x="4300225" y="1197438"/>
          <a:ext cx="281373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795469" y="1788992"/>
          <a:ext cx="1895090" cy="1168777"/>
        </a:xfrm>
        <a:solidFill>
          <a:srgbClr val="F79646">
            <a:lumMod val="75000"/>
          </a:srgbClr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হানতামা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>
        <a:xfrm rot="20955348">
          <a:off x="5569758" y="2330189"/>
          <a:ext cx="183964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648202" y="4165226"/>
          <a:ext cx="1486824" cy="1168777"/>
        </a:xfrm>
        <a:solidFill>
          <a:srgbClr val="92D05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bn-BD" sz="18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৬১৬ খ্রিঃ</a:t>
          </a:r>
          <a:endParaRPr lang="en-US" sz="1800" b="1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>
        <a:xfrm rot="3833148">
          <a:off x="4901834" y="3746712"/>
          <a:ext cx="239807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xfrm>
          <a:off x="2209807" y="635393"/>
          <a:ext cx="1382663" cy="1269607"/>
        </a:xfr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 ৬৪৪ </a:t>
          </a: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>
        <a:xfrm rot="13500264">
          <a:off x="3410995" y="1644896"/>
          <a:ext cx="226222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>
        <a:xfrm rot="950408">
          <a:off x="5773616" y="3263356"/>
          <a:ext cx="2108625" cy="1168777"/>
        </a:xfr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আদ্দিয়া গোত্রে</a:t>
          </a:r>
          <a:endParaRPr lang="en-US" sz="20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>
        <a:xfrm rot="1409556">
          <a:off x="5541282" y="3111522"/>
          <a:ext cx="328506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5257801" y="533400"/>
          <a:ext cx="1416183" cy="1282931"/>
        </a:xfr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খাত্তাব বিন নুফাইল বিন ওজ্জা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>
        <a:xfrm rot="18780000">
          <a:off x="5216103" y="1595507"/>
          <a:ext cx="251861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/>
      <dgm:spPr>
        <a:xfrm>
          <a:off x="1219196" y="1981196"/>
          <a:ext cx="1980340" cy="11687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৬৩৪ – ৬৪৪ </a:t>
          </a: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>
        <a:xfrm rot="11175348">
          <a:off x="3230306" y="2434714"/>
          <a:ext cx="101778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FF68E65-CE5C-4F0A-9B9D-485D9E042E32}">
      <dgm:prSet custT="1"/>
      <dgm:spPr>
        <a:xfrm>
          <a:off x="1731378" y="3336920"/>
          <a:ext cx="1570100" cy="1168777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4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‘ফারুক’ উপাধি লাভ</a:t>
          </a:r>
          <a:endParaRPr lang="en-US" sz="24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8B0AE12-EA07-4AD0-86D8-89E0D8D9BE02}" type="parTrans" cxnId="{1A09A32D-9C0D-4ABD-8994-2E7DBAF93266}">
      <dgm:prSet/>
      <dgm:spPr>
        <a:xfrm rot="9000000">
          <a:off x="3213619" y="3205457"/>
          <a:ext cx="225038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766739-B4ED-4377-9AFA-2944286E8CB1}" type="sibTrans" cxnId="{1A09A32D-9C0D-4ABD-8994-2E7DBAF93266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2971800" y="4314006"/>
          <a:ext cx="1418147" cy="1168777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BD" sz="18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৩৩ বছর বয়সে ইসলাম গ্রহণ</a:t>
          </a:r>
          <a:endParaRPr lang="en-US" sz="18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>
        <a:xfrm rot="6600000">
          <a:off x="3838067" y="3836828"/>
          <a:ext cx="277575" cy="49673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 custScaleX="170872" custScaleY="176250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9" custScaleX="1543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9" custScaleX="121168" custScaleY="109767" custRadScaleRad="100623" custRadScaleInc="15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9" custScaleX="162143" custRadScaleRad="105444" custRadScaleInc="-37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9" custAng="950408" custScaleX="183384" custScaleY="129655" custRadScaleRad="117125" custRadScaleInc="-3253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9" custScaleX="127212" custRadScaleRad="97196" custRadScaleInc="-3057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9" custScaleX="12133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B32B095-437F-4292-89D4-FE8772618C8D}" type="pres">
      <dgm:prSet presAssocID="{28B0AE12-EA07-4AD0-86D8-89E0D8D9BE02}" presName="parTrans" presStyleLbl="sibTrans2D1" presStyleIdx="6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3F0318D-6B6F-48B5-A68B-C77C57D156E2}" type="pres">
      <dgm:prSet presAssocID="{28B0AE12-EA07-4AD0-86D8-89E0D8D9BE0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CFB8B0A-85F3-4086-970E-7118BE4EAA70}" type="pres">
      <dgm:prSet presAssocID="{6FF68E65-CE5C-4F0A-9B9D-485D9E042E32}" presName="node" presStyleLbl="node1" presStyleIdx="6" presStyleCnt="9" custScaleX="169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7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7" presStyleCnt="9" custScaleX="169437" custRadScaleRad="101022" custRadScaleInc="-187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8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8" presStyleCnt="9" custScaleX="118300" custScaleY="108627" custRadScaleRad="97999" custRadScaleInc="-2497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47113E16-7419-4896-B0CB-E1FDD236FD74}" type="presOf" srcId="{6705972D-D33F-4ABB-9108-0260F4C3A81F}" destId="{27BA621E-47D8-42CC-8103-257D2F36E4A2}" srcOrd="0" destOrd="0" presId="urn:microsoft.com/office/officeart/2005/8/layout/radial5"/>
    <dgm:cxn modelId="{FE780C38-0347-4480-A9DF-A55279BE748E}" type="presOf" srcId="{DC85941F-F58B-45FB-B21A-9D71656CFCA9}" destId="{4A65682B-59E8-4DE2-A6A5-6F4F3144303A}" srcOrd="0" destOrd="0" presId="urn:microsoft.com/office/officeart/2005/8/layout/radial5"/>
    <dgm:cxn modelId="{62C05000-7BEC-498A-911F-F6BACCE82D68}" type="presOf" srcId="{B27055D6-F6AA-485E-AD1F-141811F00EA7}" destId="{37A33C74-DD70-4490-9CB5-BF4DFCFFFB0A}" srcOrd="0" destOrd="0" presId="urn:microsoft.com/office/officeart/2005/8/layout/radial5"/>
    <dgm:cxn modelId="{303C2618-623D-471F-8FFE-46553CA9955B}" type="presOf" srcId="{1A886BAC-8359-445A-9FEA-7FFC5B29E7BF}" destId="{A04533C8-E41E-4919-A610-79BF35531D6B}" srcOrd="0" destOrd="0" presId="urn:microsoft.com/office/officeart/2005/8/layout/radial5"/>
    <dgm:cxn modelId="{9E05EC6B-53C5-4D80-B6D2-97B75C2D1155}" type="presOf" srcId="{2F9275E6-2D21-4883-9C26-101D652A6A79}" destId="{4BD38BBB-E343-4887-A606-EA8BF6B8030F}" srcOrd="0" destOrd="0" presId="urn:microsoft.com/office/officeart/2005/8/layout/radial5"/>
    <dgm:cxn modelId="{FBC7A5FC-6870-4DF9-8F9B-854D31812F13}" type="presOf" srcId="{6547CD20-BAF6-4F71-BB56-E1FC0E58E023}" destId="{FFBDF945-FF23-492A-81E4-C52D48471845}" srcOrd="0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12F49B1E-E89E-49D8-92CC-F9AD8A801CE7}" type="presOf" srcId="{E66F8F77-C3F7-4D2B-8AE4-6143F244B05B}" destId="{EEEE07E4-FCA6-491A-98C7-16BBA4EE6AA6}" srcOrd="0" destOrd="0" presId="urn:microsoft.com/office/officeart/2005/8/layout/radial5"/>
    <dgm:cxn modelId="{33B9E9BF-4916-4CAC-B07D-530854B86AEF}" type="presOf" srcId="{DC85941F-F58B-45FB-B21A-9D71656CFCA9}" destId="{ED903376-AB3E-4468-8A4D-8E49E5E1FA56}" srcOrd="1" destOrd="0" presId="urn:microsoft.com/office/officeart/2005/8/layout/radial5"/>
    <dgm:cxn modelId="{4B92CDCA-35DC-42B6-BF13-4A8C1C9FB68E}" type="presOf" srcId="{95DBF3D6-1705-4472-8D7C-B27B23F8F1FC}" destId="{B3C37BED-0CE0-4BC0-A64A-D5206330E645}" srcOrd="0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1F911121-18B0-4036-9822-F9B16FCFA529}" type="presOf" srcId="{6705972D-D33F-4ABB-9108-0260F4C3A81F}" destId="{272AA80B-52DF-40D0-BAF8-52FCA6CB36A6}" srcOrd="1" destOrd="0" presId="urn:microsoft.com/office/officeart/2005/8/layout/radial5"/>
    <dgm:cxn modelId="{DBE245EF-E775-4D51-B86D-0AA011D8897A}" type="presOf" srcId="{28B0AE12-EA07-4AD0-86D8-89E0D8D9BE02}" destId="{43F0318D-6B6F-48B5-A68B-C77C57D156E2}" srcOrd="1" destOrd="0" presId="urn:microsoft.com/office/officeart/2005/8/layout/radial5"/>
    <dgm:cxn modelId="{4765343A-6B09-4A38-A27C-F78F968295E4}" type="presOf" srcId="{6FF68E65-CE5C-4F0A-9B9D-485D9E042E32}" destId="{5CFB8B0A-85F3-4086-970E-7118BE4EAA70}" srcOrd="0" destOrd="0" presId="urn:microsoft.com/office/officeart/2005/8/layout/radial5"/>
    <dgm:cxn modelId="{09DED004-F5DC-40B5-A04F-5763B9BD3E04}" type="presOf" srcId="{C425B36A-D118-4A78-A514-5E6F3F51A9CB}" destId="{6EAC40AC-D3C3-4A8C-A5BA-07504902DFEA}" srcOrd="0" destOrd="0" presId="urn:microsoft.com/office/officeart/2005/8/layout/radial5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E6A5EEE1-7727-4830-A8AA-5E56EDCDAB1F}" type="presOf" srcId="{938CADF5-F1EC-417A-896A-2321F52C12CE}" destId="{CA8823E7-DA51-4DBF-9F9A-2DB7A48E4AE6}" srcOrd="1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8C66F1B1-C8C6-42A8-A1A8-0F00DF5629DB}" type="presOf" srcId="{1424B024-E4E4-457C-AA13-1DB7FE941E70}" destId="{5E909EA3-7E62-4E2D-87F9-F153F15DCA42}" srcOrd="1" destOrd="0" presId="urn:microsoft.com/office/officeart/2005/8/layout/radial5"/>
    <dgm:cxn modelId="{2E55512E-98CF-49D9-894D-0406B04B7A25}" type="presOf" srcId="{938CADF5-F1EC-417A-896A-2321F52C12CE}" destId="{A907FE88-0E84-4F0E-AEAA-62DC5DAB28B5}" srcOrd="0" destOrd="0" presId="urn:microsoft.com/office/officeart/2005/8/layout/radial5"/>
    <dgm:cxn modelId="{59F66119-6BCA-41FB-A973-199DEAB2A0A1}" type="presOf" srcId="{D02A2678-FC75-4367-BF06-D810EECEBA5D}" destId="{B1789CF1-531A-4F1B-A613-E35F7C561216}" srcOrd="0" destOrd="0" presId="urn:microsoft.com/office/officeart/2005/8/layout/radial5"/>
    <dgm:cxn modelId="{1A09A32D-9C0D-4ABD-8994-2E7DBAF93266}" srcId="{B6C66EBA-3252-4895-AC1E-386197BF5F49}" destId="{6FF68E65-CE5C-4F0A-9B9D-485D9E042E32}" srcOrd="6" destOrd="0" parTransId="{28B0AE12-EA07-4AD0-86D8-89E0D8D9BE02}" sibTransId="{21766739-B4ED-4377-9AFA-2944286E8CB1}"/>
    <dgm:cxn modelId="{F66EC7BD-F189-4402-BD8F-29BB843ABBD1}" type="presOf" srcId="{B27055D6-F6AA-485E-AD1F-141811F00EA7}" destId="{0CEBFA3C-BDFC-42C9-84F9-21C581482870}" srcOrd="1" destOrd="0" presId="urn:microsoft.com/office/officeart/2005/8/layout/radial5"/>
    <dgm:cxn modelId="{25F66B60-20DA-4E1E-968C-BB1D3F143F4A}" srcId="{B6C66EBA-3252-4895-AC1E-386197BF5F49}" destId="{4EB4CA38-A3CA-4CF5-A21C-6E9C305BB4F4}" srcOrd="8" destOrd="0" parTransId="{2F9275E6-2D21-4883-9C26-101D652A6A79}" sibTransId="{E772DF83-D84E-4D55-AA74-3DC371F699AA}"/>
    <dgm:cxn modelId="{A942A30D-9F80-48EC-AF6C-B9E682D3D426}" type="presOf" srcId="{7E7BD818-8CBB-4C3D-988D-74EA3AB67D43}" destId="{0801BFE2-7740-40A9-8B84-72D3935CCE12}" srcOrd="0" destOrd="0" presId="urn:microsoft.com/office/officeart/2005/8/layout/radial5"/>
    <dgm:cxn modelId="{9C8863A8-7E66-43E0-B9E6-99EBDB7F4C17}" type="presOf" srcId="{1057C904-914F-4F02-96C1-A87D78693D06}" destId="{96D8137D-B3C8-4B62-8152-564933220307}" srcOrd="0" destOrd="0" presId="urn:microsoft.com/office/officeart/2005/8/layout/radial5"/>
    <dgm:cxn modelId="{97BA5A60-C34F-483A-BA32-DCDF0701F39E}" type="presOf" srcId="{31FE125A-0751-4A29-8769-0AE965E54B8D}" destId="{2847BE4C-FBEA-4EDA-AB2F-2557921844D3}" srcOrd="1" destOrd="0" presId="urn:microsoft.com/office/officeart/2005/8/layout/radial5"/>
    <dgm:cxn modelId="{068B747F-1861-43A4-B427-B1FC741EEA72}" type="presOf" srcId="{28B0AE12-EA07-4AD0-86D8-89E0D8D9BE02}" destId="{4B32B095-437F-4292-89D4-FE8772618C8D}" srcOrd="0" destOrd="0" presId="urn:microsoft.com/office/officeart/2005/8/layout/radial5"/>
    <dgm:cxn modelId="{E32C38DA-BAAB-4960-A1CD-1CFC44CD19E0}" type="presOf" srcId="{1424B024-E4E4-457C-AA13-1DB7FE941E70}" destId="{050C62E8-EFF9-48A5-B7E7-E974B4F026AF}" srcOrd="0" destOrd="0" presId="urn:microsoft.com/office/officeart/2005/8/layout/radial5"/>
    <dgm:cxn modelId="{6B77EFE2-219A-43EF-83EA-C811616F1AC0}" type="presOf" srcId="{91C55549-D3F5-406B-AFA8-0A9DD23ABFAF}" destId="{D172618D-1947-4A0E-9F8C-CBB52FF5F408}" srcOrd="0" destOrd="0" presId="urn:microsoft.com/office/officeart/2005/8/layout/radial5"/>
    <dgm:cxn modelId="{40BC64C6-2156-47B5-8BBA-930F613D7988}" type="presOf" srcId="{2F9275E6-2D21-4883-9C26-101D652A6A79}" destId="{57FA0DD6-5F6F-4D40-9D01-C709A782692F}" srcOrd="1" destOrd="0" presId="urn:microsoft.com/office/officeart/2005/8/layout/radial5"/>
    <dgm:cxn modelId="{E398AA67-61D3-4E61-A7E8-31054E5FFFF0}" type="presOf" srcId="{31FE125A-0751-4A29-8769-0AE965E54B8D}" destId="{BFDF3D8D-65C7-4A74-8BB9-6BDC07255B6E}" srcOrd="0" destOrd="0" presId="urn:microsoft.com/office/officeart/2005/8/layout/radial5"/>
    <dgm:cxn modelId="{BD0A7598-9E86-4000-A1A2-F48009F9D3C7}" type="presOf" srcId="{1A886BAC-8359-445A-9FEA-7FFC5B29E7BF}" destId="{FC7A1BB4-ADE9-4637-B1C5-08DB80A1D3C9}" srcOrd="1" destOrd="0" presId="urn:microsoft.com/office/officeart/2005/8/layout/radial5"/>
    <dgm:cxn modelId="{694CD22B-B690-4F79-9288-E0F6EF64F098}" type="presOf" srcId="{B6C66EBA-3252-4895-AC1E-386197BF5F49}" destId="{844C4CD3-62ED-4667-884E-4A5F08E1F3B9}" srcOrd="0" destOrd="0" presId="urn:microsoft.com/office/officeart/2005/8/layout/radial5"/>
    <dgm:cxn modelId="{C37C3336-C384-4044-BA0F-7CEEA9722732}" srcId="{B6C66EBA-3252-4895-AC1E-386197BF5F49}" destId="{E66F8F77-C3F7-4D2B-8AE4-6143F244B05B}" srcOrd="7" destOrd="0" parTransId="{B27055D6-F6AA-485E-AD1F-141811F00EA7}" sibTransId="{8EC12BCD-9FE5-424F-8DDD-D81954ED3097}"/>
    <dgm:cxn modelId="{A80378F9-8CD1-4505-8E04-4635D1D18715}" type="presOf" srcId="{4EB4CA38-A3CA-4CF5-A21C-6E9C305BB4F4}" destId="{718C9633-8326-4114-82A9-851E5BF630A4}" srcOrd="0" destOrd="0" presId="urn:microsoft.com/office/officeart/2005/8/layout/radial5"/>
    <dgm:cxn modelId="{732184DA-6B31-4775-B6D8-B0E30229F456}" type="presParOf" srcId="{B3C37BED-0CE0-4BC0-A64A-D5206330E645}" destId="{844C4CD3-62ED-4667-884E-4A5F08E1F3B9}" srcOrd="0" destOrd="0" presId="urn:microsoft.com/office/officeart/2005/8/layout/radial5"/>
    <dgm:cxn modelId="{BFF0D76A-200B-4282-B057-AEC639058115}" type="presParOf" srcId="{B3C37BED-0CE0-4BC0-A64A-D5206330E645}" destId="{A04533C8-E41E-4919-A610-79BF35531D6B}" srcOrd="1" destOrd="0" presId="urn:microsoft.com/office/officeart/2005/8/layout/radial5"/>
    <dgm:cxn modelId="{97036089-9FCF-4BAA-9A09-715D31A13AA5}" type="presParOf" srcId="{A04533C8-E41E-4919-A610-79BF35531D6B}" destId="{FC7A1BB4-ADE9-4637-B1C5-08DB80A1D3C9}" srcOrd="0" destOrd="0" presId="urn:microsoft.com/office/officeart/2005/8/layout/radial5"/>
    <dgm:cxn modelId="{2B7A294F-D2B2-40C9-8BC2-FC4954877BCA}" type="presParOf" srcId="{B3C37BED-0CE0-4BC0-A64A-D5206330E645}" destId="{0801BFE2-7740-40A9-8B84-72D3935CCE12}" srcOrd="2" destOrd="0" presId="urn:microsoft.com/office/officeart/2005/8/layout/radial5"/>
    <dgm:cxn modelId="{28A2DEC5-37D9-4140-B45F-933511DCC244}" type="presParOf" srcId="{B3C37BED-0CE0-4BC0-A64A-D5206330E645}" destId="{A907FE88-0E84-4F0E-AEAA-62DC5DAB28B5}" srcOrd="3" destOrd="0" presId="urn:microsoft.com/office/officeart/2005/8/layout/radial5"/>
    <dgm:cxn modelId="{CC9652CE-477F-427A-BBCF-30E7100AF2DC}" type="presParOf" srcId="{A907FE88-0E84-4F0E-AEAA-62DC5DAB28B5}" destId="{CA8823E7-DA51-4DBF-9F9A-2DB7A48E4AE6}" srcOrd="0" destOrd="0" presId="urn:microsoft.com/office/officeart/2005/8/layout/radial5"/>
    <dgm:cxn modelId="{A6988A2A-6A99-4453-9658-54D26277F97A}" type="presParOf" srcId="{B3C37BED-0CE0-4BC0-A64A-D5206330E645}" destId="{D172618D-1947-4A0E-9F8C-CBB52FF5F408}" srcOrd="4" destOrd="0" presId="urn:microsoft.com/office/officeart/2005/8/layout/radial5"/>
    <dgm:cxn modelId="{BAC6F8CB-5124-476B-B037-C360D68530A2}" type="presParOf" srcId="{B3C37BED-0CE0-4BC0-A64A-D5206330E645}" destId="{BFDF3D8D-65C7-4A74-8BB9-6BDC07255B6E}" srcOrd="5" destOrd="0" presId="urn:microsoft.com/office/officeart/2005/8/layout/radial5"/>
    <dgm:cxn modelId="{C11B76D3-3E94-40BE-BBED-242E6DC890D6}" type="presParOf" srcId="{BFDF3D8D-65C7-4A74-8BB9-6BDC07255B6E}" destId="{2847BE4C-FBEA-4EDA-AB2F-2557921844D3}" srcOrd="0" destOrd="0" presId="urn:microsoft.com/office/officeart/2005/8/layout/radial5"/>
    <dgm:cxn modelId="{245568AB-013C-43C0-B841-AC630AEDD50C}" type="presParOf" srcId="{B3C37BED-0CE0-4BC0-A64A-D5206330E645}" destId="{96D8137D-B3C8-4B62-8152-564933220307}" srcOrd="6" destOrd="0" presId="urn:microsoft.com/office/officeart/2005/8/layout/radial5"/>
    <dgm:cxn modelId="{3EED0867-1630-491F-BAAA-F9BE9F271D25}" type="presParOf" srcId="{B3C37BED-0CE0-4BC0-A64A-D5206330E645}" destId="{4A65682B-59E8-4DE2-A6A5-6F4F3144303A}" srcOrd="7" destOrd="0" presId="urn:microsoft.com/office/officeart/2005/8/layout/radial5"/>
    <dgm:cxn modelId="{AE326EA0-C43F-4803-B541-F6815356EB10}" type="presParOf" srcId="{4A65682B-59E8-4DE2-A6A5-6F4F3144303A}" destId="{ED903376-AB3E-4468-8A4D-8E49E5E1FA56}" srcOrd="0" destOrd="0" presId="urn:microsoft.com/office/officeart/2005/8/layout/radial5"/>
    <dgm:cxn modelId="{7FA49CAB-BA8C-4BBD-B39F-8DDCA118904C}" type="presParOf" srcId="{B3C37BED-0CE0-4BC0-A64A-D5206330E645}" destId="{B1789CF1-531A-4F1B-A613-E35F7C561216}" srcOrd="8" destOrd="0" presId="urn:microsoft.com/office/officeart/2005/8/layout/radial5"/>
    <dgm:cxn modelId="{AC003293-85C2-40CC-8E4F-ACD49E8305AD}" type="presParOf" srcId="{B3C37BED-0CE0-4BC0-A64A-D5206330E645}" destId="{050C62E8-EFF9-48A5-B7E7-E974B4F026AF}" srcOrd="9" destOrd="0" presId="urn:microsoft.com/office/officeart/2005/8/layout/radial5"/>
    <dgm:cxn modelId="{B7B71B9B-E0CA-4EC3-BB32-6E0356EAEC9D}" type="presParOf" srcId="{050C62E8-EFF9-48A5-B7E7-E974B4F026AF}" destId="{5E909EA3-7E62-4E2D-87F9-F153F15DCA42}" srcOrd="0" destOrd="0" presId="urn:microsoft.com/office/officeart/2005/8/layout/radial5"/>
    <dgm:cxn modelId="{2E9973E0-3009-4097-A2E3-F040F647F037}" type="presParOf" srcId="{B3C37BED-0CE0-4BC0-A64A-D5206330E645}" destId="{6EAC40AC-D3C3-4A8C-A5BA-07504902DFEA}" srcOrd="10" destOrd="0" presId="urn:microsoft.com/office/officeart/2005/8/layout/radial5"/>
    <dgm:cxn modelId="{AE33A81A-CC0E-41A9-8934-D47F6279ABF4}" type="presParOf" srcId="{B3C37BED-0CE0-4BC0-A64A-D5206330E645}" destId="{27BA621E-47D8-42CC-8103-257D2F36E4A2}" srcOrd="11" destOrd="0" presId="urn:microsoft.com/office/officeart/2005/8/layout/radial5"/>
    <dgm:cxn modelId="{377C7A61-B2CB-46AF-A584-5DF123055C0C}" type="presParOf" srcId="{27BA621E-47D8-42CC-8103-257D2F36E4A2}" destId="{272AA80B-52DF-40D0-BAF8-52FCA6CB36A6}" srcOrd="0" destOrd="0" presId="urn:microsoft.com/office/officeart/2005/8/layout/radial5"/>
    <dgm:cxn modelId="{A07C33FB-9E20-4E05-BD47-15C8915D2F5B}" type="presParOf" srcId="{B3C37BED-0CE0-4BC0-A64A-D5206330E645}" destId="{FFBDF945-FF23-492A-81E4-C52D48471845}" srcOrd="12" destOrd="0" presId="urn:microsoft.com/office/officeart/2005/8/layout/radial5"/>
    <dgm:cxn modelId="{903EA9E3-5868-43A5-84DF-37E8F52D80B2}" type="presParOf" srcId="{B3C37BED-0CE0-4BC0-A64A-D5206330E645}" destId="{4B32B095-437F-4292-89D4-FE8772618C8D}" srcOrd="13" destOrd="0" presId="urn:microsoft.com/office/officeart/2005/8/layout/radial5"/>
    <dgm:cxn modelId="{885E3339-3F53-4962-BDB0-DECDAD931C0C}" type="presParOf" srcId="{4B32B095-437F-4292-89D4-FE8772618C8D}" destId="{43F0318D-6B6F-48B5-A68B-C77C57D156E2}" srcOrd="0" destOrd="0" presId="urn:microsoft.com/office/officeart/2005/8/layout/radial5"/>
    <dgm:cxn modelId="{CE7E0DFB-57A1-4832-89C8-3EE6F21ED355}" type="presParOf" srcId="{B3C37BED-0CE0-4BC0-A64A-D5206330E645}" destId="{5CFB8B0A-85F3-4086-970E-7118BE4EAA70}" srcOrd="14" destOrd="0" presId="urn:microsoft.com/office/officeart/2005/8/layout/radial5"/>
    <dgm:cxn modelId="{D5D44800-FD16-417B-A216-F5B24B8EADBF}" type="presParOf" srcId="{B3C37BED-0CE0-4BC0-A64A-D5206330E645}" destId="{37A33C74-DD70-4490-9CB5-BF4DFCFFFB0A}" srcOrd="15" destOrd="0" presId="urn:microsoft.com/office/officeart/2005/8/layout/radial5"/>
    <dgm:cxn modelId="{2E27AAB9-EE44-4A29-A170-9DF2859C27B0}" type="presParOf" srcId="{37A33C74-DD70-4490-9CB5-BF4DFCFFFB0A}" destId="{0CEBFA3C-BDFC-42C9-84F9-21C581482870}" srcOrd="0" destOrd="0" presId="urn:microsoft.com/office/officeart/2005/8/layout/radial5"/>
    <dgm:cxn modelId="{8F87951F-302B-42C0-865B-623DBB796B7C}" type="presParOf" srcId="{B3C37BED-0CE0-4BC0-A64A-D5206330E645}" destId="{EEEE07E4-FCA6-491A-98C7-16BBA4EE6AA6}" srcOrd="16" destOrd="0" presId="urn:microsoft.com/office/officeart/2005/8/layout/radial5"/>
    <dgm:cxn modelId="{F8155167-6AA9-4333-8CBE-261FD711074C}" type="presParOf" srcId="{B3C37BED-0CE0-4BC0-A64A-D5206330E645}" destId="{4BD38BBB-E343-4887-A606-EA8BF6B8030F}" srcOrd="17" destOrd="0" presId="urn:microsoft.com/office/officeart/2005/8/layout/radial5"/>
    <dgm:cxn modelId="{4AC9453E-A096-4389-8A29-9FEBF7D1A70E}" type="presParOf" srcId="{4BD38BBB-E343-4887-A606-EA8BF6B8030F}" destId="{57FA0DD6-5F6F-4D40-9D01-C709A782692F}" srcOrd="0" destOrd="0" presId="urn:microsoft.com/office/officeart/2005/8/layout/radial5"/>
    <dgm:cxn modelId="{10036274-A29E-4537-88AF-8629682DCDE9}" type="presParOf" srcId="{B3C37BED-0CE0-4BC0-A64A-D5206330E645}" destId="{718C9633-8326-4114-82A9-851E5BF630A4}" srcOrd="18" destOrd="0" presId="urn:microsoft.com/office/officeart/2005/8/layout/radial5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E7314-6FE9-421D-99FE-CF2C03A2519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C2B36-8952-411B-8DD2-7C4A52BB1D9F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3352814" y="1371603"/>
          <a:ext cx="1663712" cy="1663712"/>
        </a:xfrm>
        <a:solidFill>
          <a:srgbClr val="00206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এর শ্রেণি বিভাগ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5F6521A-DCC5-46B0-833E-BDB29A0A7808}" type="parTrans" cxnId="{292344E2-439B-43F6-8D42-CA9CA1AB4056}">
      <dgm:prSet/>
      <dgm:spPr/>
      <dgm:t>
        <a:bodyPr/>
        <a:lstStyle/>
        <a:p>
          <a:endParaRPr lang="en-US"/>
        </a:p>
      </dgm:t>
    </dgm:pt>
    <dgm:pt modelId="{AFB7078F-DF1A-4EC6-8DFB-E413B607A852}" type="sibTrans" cxnId="{292344E2-439B-43F6-8D42-CA9CA1AB4056}">
      <dgm:prSet/>
      <dgm:spPr/>
      <dgm:t>
        <a:bodyPr/>
        <a:lstStyle/>
        <a:p>
          <a:endParaRPr lang="en-US"/>
        </a:p>
      </dgm:t>
    </dgm:pt>
    <dgm:pt modelId="{5F5E4DE8-5257-4EF8-8ADE-B1B5B468941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2906852" y="2846"/>
          <a:ext cx="2636197" cy="1164598"/>
        </a:xfrm>
        <a:solidFill>
          <a:srgbClr val="0070C0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sz="40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খাস</a:t>
          </a:r>
          <a:endParaRPr lang="en-US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8A33D0-793C-49D8-9F92-08FFDB198E32}" type="parTrans" cxnId="{E7EB791A-00D0-45F9-9B5B-442A4C98E7E0}">
      <dgm:prSet/>
      <dgm:spPr/>
      <dgm:t>
        <a:bodyPr/>
        <a:lstStyle/>
        <a:p>
          <a:endParaRPr lang="en-US"/>
        </a:p>
      </dgm:t>
    </dgm:pt>
    <dgm:pt modelId="{7D07732F-E26B-432A-94DF-0CBE9536BA7E}" type="sibTrans" cxnId="{E7EB791A-00D0-45F9-9B5B-442A4C98E7E0}">
      <dgm:prSet/>
      <dgm:spPr>
        <a:xfrm>
          <a:off x="2417887" y="543220"/>
          <a:ext cx="3614127" cy="361412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B8CECCA-89B1-463C-9B71-390DC6813E7A}">
      <dgm:prSet custT="1"/>
      <dgm:spPr>
        <a:xfrm>
          <a:off x="4693477" y="2650554"/>
          <a:ext cx="2120256" cy="1164598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36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আস</a:t>
          </a:r>
          <a:endParaRPr lang="en-US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F94CD3-70D7-49D4-87C8-9C47762C3731}" type="parTrans" cxnId="{FAB7A2E5-677D-453C-A5F9-030CEA8D0979}">
      <dgm:prSet/>
      <dgm:spPr/>
      <dgm:t>
        <a:bodyPr/>
        <a:lstStyle/>
        <a:p>
          <a:endParaRPr lang="en-US"/>
        </a:p>
      </dgm:t>
    </dgm:pt>
    <dgm:pt modelId="{99A679DA-768D-4E5B-84A5-B89DA454F48D}" type="sibTrans" cxnId="{FAB7A2E5-677D-453C-A5F9-030CEA8D0979}">
      <dgm:prSet/>
      <dgm:spPr>
        <a:xfrm>
          <a:off x="2417887" y="543220"/>
          <a:ext cx="3614127" cy="361412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FA140A2-E50B-4ED9-8331-B6CB182A90EC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568266" y="2650554"/>
          <a:ext cx="2256060" cy="1164598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36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 মুসলেমিন</a:t>
          </a:r>
          <a:endParaRPr lang="en-US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4D32C8-E3B6-41F0-A683-90120506CD2B}" type="parTrans" cxnId="{2A9C9E5C-7251-445D-B1E3-09C1D9108CFB}">
      <dgm:prSet/>
      <dgm:spPr/>
      <dgm:t>
        <a:bodyPr/>
        <a:lstStyle/>
        <a:p>
          <a:endParaRPr lang="en-US"/>
        </a:p>
      </dgm:t>
    </dgm:pt>
    <dgm:pt modelId="{6F1D130C-CBA5-42A6-A289-2CB2484E2CBE}" type="sibTrans" cxnId="{2A9C9E5C-7251-445D-B1E3-09C1D9108CFB}">
      <dgm:prSet/>
      <dgm:spPr>
        <a:xfrm>
          <a:off x="2514601" y="543220"/>
          <a:ext cx="3420699" cy="3614127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4B9064B-04B7-48D4-B4AE-B0BCC796EFEA}" type="pres">
      <dgm:prSet presAssocID="{3C9E7314-6FE9-421D-99FE-CF2C03A251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C4C67-9315-43FF-B013-1444E2FB393D}" type="pres">
      <dgm:prSet presAssocID="{BA3C2B36-8952-411B-8DD2-7C4A52BB1D9F}" presName="centerShape" presStyleLbl="node0" presStyleIdx="0" presStyleCnt="1" custScaleX="117789" custScaleY="118549" custLinFactNeighborX="-1141" custLinFactNeighborY="-415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4B72D3F-86F6-4F52-AF18-C17D5B2C2EF0}" type="pres">
      <dgm:prSet presAssocID="{5F5E4DE8-5257-4EF8-8ADE-B1B5B468941F}" presName="node" presStyleLbl="node1" presStyleIdx="0" presStyleCnt="3" custScaleX="298911" custRadScaleRad="100379" custRadScaleInc="-1037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C5D16B1-979A-458B-A43F-5523A4392074}" type="pres">
      <dgm:prSet presAssocID="{5F5E4DE8-5257-4EF8-8ADE-B1B5B468941F}" presName="dummy" presStyleCnt="0"/>
      <dgm:spPr/>
    </dgm:pt>
    <dgm:pt modelId="{9695A1DD-75C9-4C33-8DBC-16050E247E5E}" type="pres">
      <dgm:prSet presAssocID="{7D07732F-E26B-432A-94DF-0CBE9536BA7E}" presName="sibTrans" presStyleLbl="sibTrans2D1" presStyleIdx="0" presStyleCnt="3" custScaleX="90631" custLinFactNeighborX="333" custLinFactNeighborY="333"/>
      <dgm:spPr>
        <a:prstGeom prst="blockArc">
          <a:avLst>
            <a:gd name="adj1" fmla="val 16200000"/>
            <a:gd name="adj2" fmla="val 1800000"/>
            <a:gd name="adj3" fmla="val 4640"/>
          </a:avLst>
        </a:prstGeom>
      </dgm:spPr>
      <dgm:t>
        <a:bodyPr/>
        <a:lstStyle/>
        <a:p>
          <a:endParaRPr lang="en-US"/>
        </a:p>
      </dgm:t>
    </dgm:pt>
    <dgm:pt modelId="{E8BC8BE2-DB71-469C-9BCE-AD7E5F9063D5}" type="pres">
      <dgm:prSet presAssocID="{DB8CECCA-89B1-463C-9B71-390DC6813E7A}" presName="node" presStyleLbl="node1" presStyleIdx="1" presStyleCnt="3" custScaleX="210653" custScaleY="122483" custRadScaleRad="108887" custRadScaleInc="-1257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2793738-C694-45C5-9B75-B653EA1F45F8}" type="pres">
      <dgm:prSet presAssocID="{DB8CECCA-89B1-463C-9B71-390DC6813E7A}" presName="dummy" presStyleCnt="0"/>
      <dgm:spPr/>
    </dgm:pt>
    <dgm:pt modelId="{7495AA9C-C540-4E04-9EA6-49CCA90CA67B}" type="pres">
      <dgm:prSet presAssocID="{99A679DA-768D-4E5B-84A5-B89DA454F48D}" presName="sibTrans" presStyleLbl="sibTrans2D1" presStyleIdx="1" presStyleCnt="3" custScaleX="77464" custScaleY="55748" custLinFactNeighborY="2442"/>
      <dgm:spPr>
        <a:prstGeom prst="blockArc">
          <a:avLst>
            <a:gd name="adj1" fmla="val 1800000"/>
            <a:gd name="adj2" fmla="val 9000000"/>
            <a:gd name="adj3" fmla="val 4640"/>
          </a:avLst>
        </a:prstGeom>
      </dgm:spPr>
      <dgm:t>
        <a:bodyPr/>
        <a:lstStyle/>
        <a:p>
          <a:endParaRPr lang="en-US"/>
        </a:p>
      </dgm:t>
    </dgm:pt>
    <dgm:pt modelId="{89F25BD1-B66A-44AF-BE25-1ADA10C02A14}" type="pres">
      <dgm:prSet presAssocID="{3FA140A2-E50B-4ED9-8331-B6CB182A90EC}" presName="node" presStyleLbl="node1" presStyleIdx="2" presStyleCnt="3" custScaleX="218663" custScaleY="119478" custRadScaleRad="117001" custRadScaleInc="4049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2F0F2A9-D11C-4D83-8EA9-37429795DF8A}" type="pres">
      <dgm:prSet presAssocID="{3FA140A2-E50B-4ED9-8331-B6CB182A90EC}" presName="dummy" presStyleCnt="0"/>
      <dgm:spPr/>
    </dgm:pt>
    <dgm:pt modelId="{AA116028-B0FA-423E-8B1A-46FD4BEBFA8F}" type="pres">
      <dgm:prSet presAssocID="{6F1D130C-CBA5-42A6-A289-2CB2484E2CBE}" presName="sibTrans" presStyleLbl="sibTrans2D1" presStyleIdx="2" presStyleCnt="3" custScaleX="89012" custLinFactNeighborX="-3663" custLinFactNeighborY="-666"/>
      <dgm:spPr>
        <a:prstGeom prst="blockArc">
          <a:avLst>
            <a:gd name="adj1" fmla="val 9000000"/>
            <a:gd name="adj2" fmla="val 16200000"/>
            <a:gd name="adj3" fmla="val 4640"/>
          </a:avLst>
        </a:prstGeom>
      </dgm:spPr>
      <dgm:t>
        <a:bodyPr/>
        <a:lstStyle/>
        <a:p>
          <a:endParaRPr lang="en-US"/>
        </a:p>
      </dgm:t>
    </dgm:pt>
  </dgm:ptLst>
  <dgm:cxnLst>
    <dgm:cxn modelId="{A3FC068F-6DBF-456A-BFCB-3E05CA0C7995}" type="presOf" srcId="{3C9E7314-6FE9-421D-99FE-CF2C03A25190}" destId="{B4B9064B-04B7-48D4-B4AE-B0BCC796EFEA}" srcOrd="0" destOrd="0" presId="urn:microsoft.com/office/officeart/2005/8/layout/radial6"/>
    <dgm:cxn modelId="{3F636715-102A-423A-9EED-12A0EA812252}" type="presOf" srcId="{7D07732F-E26B-432A-94DF-0CBE9536BA7E}" destId="{9695A1DD-75C9-4C33-8DBC-16050E247E5E}" srcOrd="0" destOrd="0" presId="urn:microsoft.com/office/officeart/2005/8/layout/radial6"/>
    <dgm:cxn modelId="{164831A7-B3C0-427F-8E1E-6F822D641F4B}" type="presOf" srcId="{99A679DA-768D-4E5B-84A5-B89DA454F48D}" destId="{7495AA9C-C540-4E04-9EA6-49CCA90CA67B}" srcOrd="0" destOrd="0" presId="urn:microsoft.com/office/officeart/2005/8/layout/radial6"/>
    <dgm:cxn modelId="{7CB88361-DB11-42D9-83DD-E6EEC8134CA0}" type="presOf" srcId="{BA3C2B36-8952-411B-8DD2-7C4A52BB1D9F}" destId="{240C4C67-9315-43FF-B013-1444E2FB393D}" srcOrd="0" destOrd="0" presId="urn:microsoft.com/office/officeart/2005/8/layout/radial6"/>
    <dgm:cxn modelId="{28E265BD-E2F7-4CD6-9886-3201A8046105}" type="presOf" srcId="{DB8CECCA-89B1-463C-9B71-390DC6813E7A}" destId="{E8BC8BE2-DB71-469C-9BCE-AD7E5F9063D5}" srcOrd="0" destOrd="0" presId="urn:microsoft.com/office/officeart/2005/8/layout/radial6"/>
    <dgm:cxn modelId="{FAB7A2E5-677D-453C-A5F9-030CEA8D0979}" srcId="{BA3C2B36-8952-411B-8DD2-7C4A52BB1D9F}" destId="{DB8CECCA-89B1-463C-9B71-390DC6813E7A}" srcOrd="1" destOrd="0" parTransId="{06F94CD3-70D7-49D4-87C8-9C47762C3731}" sibTransId="{99A679DA-768D-4E5B-84A5-B89DA454F48D}"/>
    <dgm:cxn modelId="{C74EEF61-54B0-47D0-91F5-E3D5BA176301}" type="presOf" srcId="{3FA140A2-E50B-4ED9-8331-B6CB182A90EC}" destId="{89F25BD1-B66A-44AF-BE25-1ADA10C02A14}" srcOrd="0" destOrd="0" presId="urn:microsoft.com/office/officeart/2005/8/layout/radial6"/>
    <dgm:cxn modelId="{2A9C9E5C-7251-445D-B1E3-09C1D9108CFB}" srcId="{BA3C2B36-8952-411B-8DD2-7C4A52BB1D9F}" destId="{3FA140A2-E50B-4ED9-8331-B6CB182A90EC}" srcOrd="2" destOrd="0" parTransId="{F54D32C8-E3B6-41F0-A683-90120506CD2B}" sibTransId="{6F1D130C-CBA5-42A6-A289-2CB2484E2CBE}"/>
    <dgm:cxn modelId="{8723F92B-E687-4BA8-89D2-D7ED2EFF7BB6}" type="presOf" srcId="{6F1D130C-CBA5-42A6-A289-2CB2484E2CBE}" destId="{AA116028-B0FA-423E-8B1A-46FD4BEBFA8F}" srcOrd="0" destOrd="0" presId="urn:microsoft.com/office/officeart/2005/8/layout/radial6"/>
    <dgm:cxn modelId="{292344E2-439B-43F6-8D42-CA9CA1AB4056}" srcId="{3C9E7314-6FE9-421D-99FE-CF2C03A25190}" destId="{BA3C2B36-8952-411B-8DD2-7C4A52BB1D9F}" srcOrd="0" destOrd="0" parTransId="{C5F6521A-DCC5-46B0-833E-BDB29A0A7808}" sibTransId="{AFB7078F-DF1A-4EC6-8DFB-E413B607A852}"/>
    <dgm:cxn modelId="{541765AA-1755-4F80-AA69-EFFD0B74D8BB}" type="presOf" srcId="{5F5E4DE8-5257-4EF8-8ADE-B1B5B468941F}" destId="{D4B72D3F-86F6-4F52-AF18-C17D5B2C2EF0}" srcOrd="0" destOrd="0" presId="urn:microsoft.com/office/officeart/2005/8/layout/radial6"/>
    <dgm:cxn modelId="{E7EB791A-00D0-45F9-9B5B-442A4C98E7E0}" srcId="{BA3C2B36-8952-411B-8DD2-7C4A52BB1D9F}" destId="{5F5E4DE8-5257-4EF8-8ADE-B1B5B468941F}" srcOrd="0" destOrd="0" parTransId="{6B8A33D0-793C-49D8-9F92-08FFDB198E32}" sibTransId="{7D07732F-E26B-432A-94DF-0CBE9536BA7E}"/>
    <dgm:cxn modelId="{837A5447-1A41-42D9-BA47-F752F729F06B}" type="presParOf" srcId="{B4B9064B-04B7-48D4-B4AE-B0BCC796EFEA}" destId="{240C4C67-9315-43FF-B013-1444E2FB393D}" srcOrd="0" destOrd="0" presId="urn:microsoft.com/office/officeart/2005/8/layout/radial6"/>
    <dgm:cxn modelId="{1310EF29-0FA6-4267-9124-C39C37A16D8E}" type="presParOf" srcId="{B4B9064B-04B7-48D4-B4AE-B0BCC796EFEA}" destId="{D4B72D3F-86F6-4F52-AF18-C17D5B2C2EF0}" srcOrd="1" destOrd="0" presId="urn:microsoft.com/office/officeart/2005/8/layout/radial6"/>
    <dgm:cxn modelId="{481A3583-4B85-4DC2-A029-56599D49AB12}" type="presParOf" srcId="{B4B9064B-04B7-48D4-B4AE-B0BCC796EFEA}" destId="{9C5D16B1-979A-458B-A43F-5523A4392074}" srcOrd="2" destOrd="0" presId="urn:microsoft.com/office/officeart/2005/8/layout/radial6"/>
    <dgm:cxn modelId="{4F26619D-0943-4A7E-B010-E0BAF16D1F73}" type="presParOf" srcId="{B4B9064B-04B7-48D4-B4AE-B0BCC796EFEA}" destId="{9695A1DD-75C9-4C33-8DBC-16050E247E5E}" srcOrd="3" destOrd="0" presId="urn:microsoft.com/office/officeart/2005/8/layout/radial6"/>
    <dgm:cxn modelId="{5C62BD4B-936C-4DA8-AF28-1E45ED626DCA}" type="presParOf" srcId="{B4B9064B-04B7-48D4-B4AE-B0BCC796EFEA}" destId="{E8BC8BE2-DB71-469C-9BCE-AD7E5F9063D5}" srcOrd="4" destOrd="0" presId="urn:microsoft.com/office/officeart/2005/8/layout/radial6"/>
    <dgm:cxn modelId="{514936C2-EF49-4532-9221-1F51B18AADC0}" type="presParOf" srcId="{B4B9064B-04B7-48D4-B4AE-B0BCC796EFEA}" destId="{F2793738-C694-45C5-9B75-B653EA1F45F8}" srcOrd="5" destOrd="0" presId="urn:microsoft.com/office/officeart/2005/8/layout/radial6"/>
    <dgm:cxn modelId="{DFA6008E-849D-4F8E-9C61-4AC832FA5E60}" type="presParOf" srcId="{B4B9064B-04B7-48D4-B4AE-B0BCC796EFEA}" destId="{7495AA9C-C540-4E04-9EA6-49CCA90CA67B}" srcOrd="6" destOrd="0" presId="urn:microsoft.com/office/officeart/2005/8/layout/radial6"/>
    <dgm:cxn modelId="{89804E7D-2B8D-496C-960F-6FC3D4D37647}" type="presParOf" srcId="{B4B9064B-04B7-48D4-B4AE-B0BCC796EFEA}" destId="{89F25BD1-B66A-44AF-BE25-1ADA10C02A14}" srcOrd="7" destOrd="0" presId="urn:microsoft.com/office/officeart/2005/8/layout/radial6"/>
    <dgm:cxn modelId="{8CA0B5D5-0242-4040-A31F-1251A3CFC719}" type="presParOf" srcId="{B4B9064B-04B7-48D4-B4AE-B0BCC796EFEA}" destId="{72F0F2A9-D11C-4D83-8EA9-37429795DF8A}" srcOrd="8" destOrd="0" presId="urn:microsoft.com/office/officeart/2005/8/layout/radial6"/>
    <dgm:cxn modelId="{5453E196-4797-4482-B9C8-0221FD7531A9}" type="presParOf" srcId="{B4B9064B-04B7-48D4-B4AE-B0BCC796EFEA}" destId="{AA116028-B0FA-423E-8B1A-46FD4BEBFA8F}" srcOrd="9" destOrd="0" presId="urn:microsoft.com/office/officeart/2005/8/layout/radial6"/>
  </dgm:cxnLst>
  <dgm:bg>
    <a:solidFill>
      <a:schemeClr val="bg2">
        <a:lumMod val="2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4CD3-62ED-4667-884E-4A5F08E1F3B9}">
      <dsp:nvSpPr>
        <dsp:cNvPr id="0" name=""/>
        <dsp:cNvSpPr/>
      </dsp:nvSpPr>
      <dsp:spPr>
        <a:xfrm>
          <a:off x="3554392" y="1861831"/>
          <a:ext cx="1838850" cy="1896725"/>
        </a:xfrm>
        <a:prstGeom prst="ellipse">
          <a:avLst/>
        </a:prstGeom>
        <a:solidFill>
          <a:srgbClr val="C0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২য় খলিফা</a:t>
          </a:r>
          <a:endParaRPr lang="en-US" sz="32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823685" y="2139600"/>
        <a:ext cx="1300264" cy="1341187"/>
      </dsp:txXfrm>
    </dsp:sp>
    <dsp:sp modelId="{A04533C8-E41E-4919-A610-79BF35531D6B}">
      <dsp:nvSpPr>
        <dsp:cNvPr id="0" name=""/>
        <dsp:cNvSpPr/>
      </dsp:nvSpPr>
      <dsp:spPr>
        <a:xfrm rot="16200000">
          <a:off x="4291233" y="1279300"/>
          <a:ext cx="365169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46009" y="1433422"/>
        <a:ext cx="255618" cy="298040"/>
      </dsp:txXfrm>
    </dsp:sp>
    <dsp:sp modelId="{0801BFE2-7740-40A9-8B84-72D3935CCE12}">
      <dsp:nvSpPr>
        <dsp:cNvPr id="0" name=""/>
        <dsp:cNvSpPr/>
      </dsp:nvSpPr>
      <dsp:spPr>
        <a:xfrm>
          <a:off x="3571868" y="4050"/>
          <a:ext cx="1803899" cy="116878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৫৮৩ খ্রিঃ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836043" y="175214"/>
        <a:ext cx="1275549" cy="826454"/>
      </dsp:txXfrm>
    </dsp:sp>
    <dsp:sp modelId="{A907FE88-0E84-4F0E-AEAA-62DC5DAB28B5}">
      <dsp:nvSpPr>
        <dsp:cNvPr id="0" name=""/>
        <dsp:cNvSpPr/>
      </dsp:nvSpPr>
      <dsp:spPr>
        <a:xfrm rot="18780000">
          <a:off x="5152692" y="1654506"/>
          <a:ext cx="334432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68645" y="1790540"/>
        <a:ext cx="234102" cy="298040"/>
      </dsp:txXfrm>
    </dsp:sp>
    <dsp:sp modelId="{D172618D-1947-4A0E-9F8C-CBB52FF5F408}">
      <dsp:nvSpPr>
        <dsp:cNvPr id="0" name=""/>
        <dsp:cNvSpPr/>
      </dsp:nvSpPr>
      <dsp:spPr>
        <a:xfrm>
          <a:off x="5290393" y="533715"/>
          <a:ext cx="1416190" cy="1282937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খাত্তাব বিন নুফাইল বিন ওজ্জা</a:t>
          </a:r>
          <a:endParaRPr lang="en-US" sz="1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497789" y="721597"/>
        <a:ext cx="1001398" cy="907173"/>
      </dsp:txXfrm>
    </dsp:sp>
    <dsp:sp modelId="{BFDF3D8D-65C7-4A74-8BB9-6BDC07255B6E}">
      <dsp:nvSpPr>
        <dsp:cNvPr id="0" name=""/>
        <dsp:cNvSpPr/>
      </dsp:nvSpPr>
      <dsp:spPr>
        <a:xfrm rot="20955348">
          <a:off x="5483924" y="2344991"/>
          <a:ext cx="265266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84622" y="2451755"/>
        <a:ext cx="185686" cy="298040"/>
      </dsp:txXfrm>
    </dsp:sp>
    <dsp:sp modelId="{96D8137D-B3C8-4B62-8152-564933220307}">
      <dsp:nvSpPr>
        <dsp:cNvPr id="0" name=""/>
        <dsp:cNvSpPr/>
      </dsp:nvSpPr>
      <dsp:spPr>
        <a:xfrm>
          <a:off x="5827903" y="1789065"/>
          <a:ext cx="1895099" cy="1168782"/>
        </a:xfrm>
        <a:prstGeom prst="ellipse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হানতামা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105434" y="1960229"/>
        <a:ext cx="1340037" cy="826454"/>
      </dsp:txXfrm>
    </dsp:sp>
    <dsp:sp modelId="{4A65682B-59E8-4DE2-A6A5-6F4F3144303A}">
      <dsp:nvSpPr>
        <dsp:cNvPr id="0" name=""/>
        <dsp:cNvSpPr/>
      </dsp:nvSpPr>
      <dsp:spPr>
        <a:xfrm rot="1409556">
          <a:off x="5443876" y="3062133"/>
          <a:ext cx="361946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48376" y="3139837"/>
        <a:ext cx="253362" cy="298040"/>
      </dsp:txXfrm>
    </dsp:sp>
    <dsp:sp modelId="{B1789CF1-531A-4F1B-A613-E35F7C561216}">
      <dsp:nvSpPr>
        <dsp:cNvPr id="0" name=""/>
        <dsp:cNvSpPr/>
      </dsp:nvSpPr>
      <dsp:spPr>
        <a:xfrm rot="950408">
          <a:off x="5788670" y="3089829"/>
          <a:ext cx="2143360" cy="151538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আদ্দিয়া গোত্রে</a:t>
          </a:r>
          <a:endParaRPr lang="en-US" sz="20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102558" y="3311752"/>
        <a:ext cx="1515584" cy="1071539"/>
      </dsp:txXfrm>
    </dsp:sp>
    <dsp:sp modelId="{050C62E8-EFF9-48A5-B7E7-E974B4F026AF}">
      <dsp:nvSpPr>
        <dsp:cNvPr id="0" name=""/>
        <dsp:cNvSpPr/>
      </dsp:nvSpPr>
      <dsp:spPr>
        <a:xfrm rot="3833148">
          <a:off x="4857280" y="3673634"/>
          <a:ext cx="323093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84412" y="3729463"/>
        <a:ext cx="226165" cy="298040"/>
      </dsp:txXfrm>
    </dsp:sp>
    <dsp:sp modelId="{6EAC40AC-D3C3-4A8C-A5BA-07504902DFEA}">
      <dsp:nvSpPr>
        <dsp:cNvPr id="0" name=""/>
        <dsp:cNvSpPr/>
      </dsp:nvSpPr>
      <dsp:spPr>
        <a:xfrm>
          <a:off x="4680911" y="4164816"/>
          <a:ext cx="1486831" cy="116878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৬১৬ খ্রিঃ</a:t>
          </a:r>
          <a:endParaRPr lang="en-US" sz="1800" b="1" kern="1200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4898652" y="4335980"/>
        <a:ext cx="1051349" cy="826454"/>
      </dsp:txXfrm>
    </dsp:sp>
    <dsp:sp modelId="{27BA621E-47D8-42CC-8103-257D2F36E4A2}">
      <dsp:nvSpPr>
        <dsp:cNvPr id="0" name=""/>
        <dsp:cNvSpPr/>
      </dsp:nvSpPr>
      <dsp:spPr>
        <a:xfrm rot="6600000">
          <a:off x="3857131" y="3760160"/>
          <a:ext cx="361058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929813" y="3808614"/>
        <a:ext cx="252741" cy="298040"/>
      </dsp:txXfrm>
    </dsp:sp>
    <dsp:sp modelId="{FFBDF945-FF23-492A-81E4-C52D48471845}">
      <dsp:nvSpPr>
        <dsp:cNvPr id="0" name=""/>
        <dsp:cNvSpPr/>
      </dsp:nvSpPr>
      <dsp:spPr>
        <a:xfrm>
          <a:off x="3004856" y="4313567"/>
          <a:ext cx="1418154" cy="1168782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৩৩ বছর বয়সে ইসলাম গ্রহণ</a:t>
          </a:r>
          <a:endParaRPr lang="en-US" sz="18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212540" y="4484731"/>
        <a:ext cx="1002786" cy="826454"/>
      </dsp:txXfrm>
    </dsp:sp>
    <dsp:sp modelId="{4B32B095-437F-4292-89D4-FE8772618C8D}">
      <dsp:nvSpPr>
        <dsp:cNvPr id="0" name=""/>
        <dsp:cNvSpPr/>
      </dsp:nvSpPr>
      <dsp:spPr>
        <a:xfrm rot="9000000">
          <a:off x="3343325" y="3141215"/>
          <a:ext cx="253925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414399" y="3221517"/>
        <a:ext cx="177748" cy="298040"/>
      </dsp:txXfrm>
    </dsp:sp>
    <dsp:sp modelId="{5CFB8B0A-85F3-4086-970E-7118BE4EAA70}">
      <dsp:nvSpPr>
        <dsp:cNvPr id="0" name=""/>
        <dsp:cNvSpPr/>
      </dsp:nvSpPr>
      <dsp:spPr>
        <a:xfrm>
          <a:off x="1562102" y="3336678"/>
          <a:ext cx="1975242" cy="11687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‘ফারুক’ উপাধি লাভ</a:t>
          </a:r>
          <a:endParaRPr lang="en-US" sz="2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1851369" y="3507842"/>
        <a:ext cx="1396708" cy="826454"/>
      </dsp:txXfrm>
    </dsp:sp>
    <dsp:sp modelId="{37A33C74-DD70-4490-9CB5-BF4DFCFFFB0A}">
      <dsp:nvSpPr>
        <dsp:cNvPr id="0" name=""/>
        <dsp:cNvSpPr/>
      </dsp:nvSpPr>
      <dsp:spPr>
        <a:xfrm rot="11175348">
          <a:off x="3301527" y="2443353"/>
          <a:ext cx="183034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356274" y="2545691"/>
        <a:ext cx="128124" cy="298040"/>
      </dsp:txXfrm>
    </dsp:sp>
    <dsp:sp modelId="{EEEE07E4-FCA6-491A-98C7-16BBA4EE6AA6}">
      <dsp:nvSpPr>
        <dsp:cNvPr id="0" name=""/>
        <dsp:cNvSpPr/>
      </dsp:nvSpPr>
      <dsp:spPr>
        <a:xfrm>
          <a:off x="1252549" y="1981229"/>
          <a:ext cx="1980350" cy="116878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৬৩৪ – ৬৪৪ </a:t>
          </a:r>
          <a:r>
            <a:rPr lang="bn-BD" sz="1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sz="1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1542565" y="2152393"/>
        <a:ext cx="1400318" cy="826454"/>
      </dsp:txXfrm>
    </dsp:sp>
    <dsp:sp modelId="{4BD38BBB-E343-4887-A606-EA8BF6B8030F}">
      <dsp:nvSpPr>
        <dsp:cNvPr id="0" name=""/>
        <dsp:cNvSpPr/>
      </dsp:nvSpPr>
      <dsp:spPr>
        <a:xfrm rot="13500264">
          <a:off x="3459644" y="1701877"/>
          <a:ext cx="308711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538692" y="1833969"/>
        <a:ext cx="216098" cy="298040"/>
      </dsp:txXfrm>
    </dsp:sp>
    <dsp:sp modelId="{718C9633-8326-4114-82A9-851E5BF630A4}">
      <dsp:nvSpPr>
        <dsp:cNvPr id="0" name=""/>
        <dsp:cNvSpPr/>
      </dsp:nvSpPr>
      <dsp:spPr>
        <a:xfrm>
          <a:off x="2243020" y="635688"/>
          <a:ext cx="1382669" cy="1269613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 ৬৪৪ </a:t>
          </a:r>
          <a:r>
            <a:rPr lang="bn-BD" sz="1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sz="1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2445507" y="821619"/>
        <a:ext cx="977695" cy="897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16028-B0FA-423E-8B1A-46FD4BEBFA8F}">
      <dsp:nvSpPr>
        <dsp:cNvPr id="0" name=""/>
        <dsp:cNvSpPr/>
      </dsp:nvSpPr>
      <dsp:spPr>
        <a:xfrm>
          <a:off x="1959234" y="602579"/>
          <a:ext cx="3824500" cy="4296612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5AA9C-C540-4E04-9EA6-49CCA90CA67B}">
      <dsp:nvSpPr>
        <dsp:cNvPr id="0" name=""/>
        <dsp:cNvSpPr/>
      </dsp:nvSpPr>
      <dsp:spPr>
        <a:xfrm>
          <a:off x="2475211" y="2406144"/>
          <a:ext cx="3541247" cy="254850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5A1DD-75C9-4C33-8DBC-16050E247E5E}">
      <dsp:nvSpPr>
        <dsp:cNvPr id="0" name=""/>
        <dsp:cNvSpPr/>
      </dsp:nvSpPr>
      <dsp:spPr>
        <a:xfrm>
          <a:off x="2696981" y="622524"/>
          <a:ext cx="3894062" cy="4296612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C4C67-9315-43FF-B013-1444E2FB393D}">
      <dsp:nvSpPr>
        <dsp:cNvPr id="0" name=""/>
        <dsp:cNvSpPr/>
      </dsp:nvSpPr>
      <dsp:spPr>
        <a:xfrm>
          <a:off x="3189504" y="1446637"/>
          <a:ext cx="2329814" cy="2344847"/>
        </a:xfrm>
        <a:prstGeom prst="ellipse">
          <a:avLst/>
        </a:prstGeom>
        <a:solidFill>
          <a:srgbClr val="00206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এর শ্রেণি বিভাগ</a:t>
          </a:r>
          <a:endParaRPr lang="en-US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30697" y="1790032"/>
        <a:ext cx="1647428" cy="1658057"/>
      </dsp:txXfrm>
    </dsp:sp>
    <dsp:sp modelId="{D4B72D3F-86F6-4F52-AF18-C17D5B2C2EF0}">
      <dsp:nvSpPr>
        <dsp:cNvPr id="0" name=""/>
        <dsp:cNvSpPr/>
      </dsp:nvSpPr>
      <dsp:spPr>
        <a:xfrm>
          <a:off x="2180605" y="429"/>
          <a:ext cx="4138629" cy="138456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খাস</a:t>
          </a:r>
          <a:endParaRPr lang="en-US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6693" y="203194"/>
        <a:ext cx="2926453" cy="979039"/>
      </dsp:txXfrm>
    </dsp:sp>
    <dsp:sp modelId="{E8BC8BE2-DB71-469C-9BCE-AD7E5F9063D5}">
      <dsp:nvSpPr>
        <dsp:cNvPr id="0" name=""/>
        <dsp:cNvSpPr/>
      </dsp:nvSpPr>
      <dsp:spPr>
        <a:xfrm>
          <a:off x="5015375" y="2910214"/>
          <a:ext cx="2916636" cy="169586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আস</a:t>
          </a:r>
          <a:endParaRPr lang="en-US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42506" y="3158567"/>
        <a:ext cx="2062374" cy="1199155"/>
      </dsp:txXfrm>
    </dsp:sp>
    <dsp:sp modelId="{89F25BD1-B66A-44AF-BE25-1ADA10C02A14}">
      <dsp:nvSpPr>
        <dsp:cNvPr id="0" name=""/>
        <dsp:cNvSpPr/>
      </dsp:nvSpPr>
      <dsp:spPr>
        <a:xfrm>
          <a:off x="504207" y="2552251"/>
          <a:ext cx="3027540" cy="1654255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 মুসলেমিন</a:t>
          </a:r>
          <a:endParaRPr lang="en-US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47580" y="2794511"/>
        <a:ext cx="2140794" cy="1169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0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9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8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0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8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3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5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0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1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mailto:mdrokun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" y="0"/>
            <a:ext cx="9075193" cy="1295400"/>
          </a:xfr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5862" y="18364"/>
            <a:ext cx="615462" cy="12008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user\Downloads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39200" cy="5334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399" y="4970584"/>
            <a:ext cx="3505200" cy="160043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</a:t>
            </a:r>
            <a:r>
              <a:rPr lang="en-US" sz="4000" b="1" dirty="0" err="1" smtClean="0">
                <a:solidFill>
                  <a:srgbClr val="7030A0"/>
                </a:solidFill>
              </a:rPr>
              <a:t>ফাল্গুনী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        </a:t>
            </a:r>
            <a:r>
              <a:rPr lang="en-US" sz="4000" b="1" dirty="0" err="1" smtClean="0">
                <a:solidFill>
                  <a:srgbClr val="7030A0"/>
                </a:solidFill>
              </a:rPr>
              <a:t>শুভেচ্ছা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1" name="Heart 10"/>
          <p:cNvSpPr/>
          <p:nvPr/>
        </p:nvSpPr>
        <p:spPr>
          <a:xfrm>
            <a:off x="1828799" y="4073769"/>
            <a:ext cx="914400" cy="914400"/>
          </a:xfrm>
          <a:prstGeom prst="heart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8884722" cy="5410200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“প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মজলিস-উস-শুরা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-(ক) </a:t>
            </a:r>
            <a:r>
              <a:rPr lang="en-US" sz="2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মজলিস-উস-খাস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en-US" sz="2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>
              <a:defRPr/>
            </a:pPr>
            <a:r>
              <a:rPr lang="en-US" sz="2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মজলিস-উস-খাস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এ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ষদের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সাহাবাব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থা-হযরত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(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এ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ৈন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্যকলাপের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মজলিস-উস-খাসের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lvl="0" algn="ctr">
              <a:defRPr/>
            </a:pPr>
            <a:r>
              <a:rPr lang="en-US" sz="2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 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দ।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ষদের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ুতো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ষদের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</a:t>
            </a:r>
            <a:r>
              <a:rPr lang="as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88687"/>
            <a:ext cx="8850086" cy="986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উপদেষ্টা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99B72E-4F26-456B-AFA0-7AEB85EF5285}"/>
              </a:ext>
            </a:extLst>
          </p:cNvPr>
          <p:cNvSpPr/>
          <p:nvPr/>
        </p:nvSpPr>
        <p:spPr>
          <a:xfrm>
            <a:off x="174172" y="457200"/>
            <a:ext cx="8773886" cy="632460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বৈশিষ্ট্য-হযরত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অক্ষুন্ন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ম্পুর্ণ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বাসভূমিতে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ওখ্রী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দ্বিতিয়ত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জমি-জমা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ূখন্ডকে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রাস্ট্রুরুপে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ম্প্রসারণের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আমিল।প্রদ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কোষাগারের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3048" y="-68873"/>
            <a:ext cx="580901" cy="52607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2640062"/>
            <a:ext cx="2945788" cy="2571272"/>
          </a:xfrm>
          <a:prstGeom prst="ellipse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মজলিস-উস-শুরা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289991" y="2293465"/>
            <a:ext cx="249174" cy="346597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9991" y="4828686"/>
            <a:ext cx="249174" cy="67360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3313" y="1185996"/>
            <a:ext cx="2000250" cy="106680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মজলিস-আল-খাস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8608" y="5502294"/>
            <a:ext cx="2220192" cy="91440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মজলিস-আল-আম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230EEA12-D96C-47AE-AA96-E6D3B10A1617}"/>
              </a:ext>
            </a:extLst>
          </p:cNvPr>
          <p:cNvSpPr/>
          <p:nvPr/>
        </p:nvSpPr>
        <p:spPr>
          <a:xfrm>
            <a:off x="6146223" y="2964514"/>
            <a:ext cx="2388177" cy="1120513"/>
          </a:xfrm>
          <a:prstGeom prst="round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ষ্টা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পরিষদ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1DF0271C-419D-4FB3-B836-7BB734F09E28}"/>
              </a:ext>
            </a:extLst>
          </p:cNvPr>
          <p:cNvSpPr/>
          <p:nvPr/>
        </p:nvSpPr>
        <p:spPr>
          <a:xfrm>
            <a:off x="5536588" y="3347808"/>
            <a:ext cx="577579" cy="35392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94FA517-57A0-416F-B497-46268415EB8F}"/>
              </a:ext>
            </a:extLst>
          </p:cNvPr>
          <p:cNvSpPr/>
          <p:nvPr/>
        </p:nvSpPr>
        <p:spPr>
          <a:xfrm>
            <a:off x="987941" y="1185996"/>
            <a:ext cx="2000250" cy="1066800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পরিষদ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8C5D2F24-3B94-4FEE-857D-C80BE71465A6}"/>
              </a:ext>
            </a:extLst>
          </p:cNvPr>
          <p:cNvSpPr/>
          <p:nvPr/>
        </p:nvSpPr>
        <p:spPr>
          <a:xfrm rot="10800000">
            <a:off x="2988192" y="1365524"/>
            <a:ext cx="430417" cy="35226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C7B8DD4-A293-4C60-8201-B7028B6B4335}"/>
              </a:ext>
            </a:extLst>
          </p:cNvPr>
          <p:cNvSpPr/>
          <p:nvPr/>
        </p:nvSpPr>
        <p:spPr>
          <a:xfrm>
            <a:off x="623949" y="5400621"/>
            <a:ext cx="2336471" cy="1083782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995C50F5-1A24-453A-8EEC-E97BD3111EAC}"/>
              </a:ext>
            </a:extLst>
          </p:cNvPr>
          <p:cNvSpPr/>
          <p:nvPr/>
        </p:nvSpPr>
        <p:spPr>
          <a:xfrm rot="10800000">
            <a:off x="2974305" y="5784442"/>
            <a:ext cx="430418" cy="3161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20018" y="2252796"/>
            <a:ext cx="280554" cy="31126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5864" y="202390"/>
            <a:ext cx="8801100" cy="8721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মজলিস-উস-শুরা-এর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48" y="-68873"/>
            <a:ext cx="580901" cy="52607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9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57601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as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-76200" y="183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SHAKHAWAT\Downloads\Palment Of Banglade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833900"/>
            <a:ext cx="4114799" cy="58717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Users\user\Downloads\জাতীয়-সংসদ-ভবন-কুইজ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3900"/>
            <a:ext cx="4724400" cy="589846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81" y="685800"/>
            <a:ext cx="8863446" cy="6005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82" y="152400"/>
            <a:ext cx="8704118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 Of Representative</a:t>
            </a:r>
            <a:r>
              <a:rPr lang="bn-BD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কক্ষ)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8081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user\Downloads\download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71601"/>
            <a:ext cx="854132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downloa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9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6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001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House </a:t>
            </a:r>
            <a:r>
              <a:rPr lang="en-US" sz="36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Senate</a:t>
            </a:r>
            <a:r>
              <a:rPr lang="bn-BD" sz="36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(নিম্ন কক্ষ)</a:t>
            </a:r>
            <a:endParaRPr lang="en-US" sz="36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Downloads\download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943600" cy="5181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667000" cy="48767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5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8642"/>
            <a:ext cx="4038600" cy="5936959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দায়ীত্বপ্রাপ্ত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122311"/>
            <a:ext cx="8763001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user\Downloads\download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8643"/>
            <a:ext cx="4800601" cy="59369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5082" y="166256"/>
            <a:ext cx="8853055" cy="109450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9BBB59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সেনাবাহিনী গঠন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Users\need\Desktop\Chapter 3\Screenshot_2019-11-03-22-21-57-84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82" y="1260764"/>
            <a:ext cx="8853055" cy="53894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1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127" y="152400"/>
            <a:ext cx="8905009" cy="11637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পুলিশ বাহিনী গঠন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Users\need\Desktop\Chapter 3\Screenshot_2019-11-03-22-15-46-45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45" y="1316182"/>
            <a:ext cx="8811491" cy="53894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Chapter 3\Screenshot_2019-11-03-22-23-52-95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45" y="1371601"/>
            <a:ext cx="8811491" cy="52508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xmlns="" id="{E7D89403-9DC0-471E-B13C-2AB8C0A9EDD3}"/>
              </a:ext>
            </a:extLst>
          </p:cNvPr>
          <p:cNvSpPr/>
          <p:nvPr/>
        </p:nvSpPr>
        <p:spPr>
          <a:xfrm>
            <a:off x="176644" y="180108"/>
            <a:ext cx="8811491" cy="119149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প্রভাষক</a:t>
            </a:r>
            <a:endParaRPr lang="en-GB" sz="2400" b="1" dirty="0">
              <a:solidFill>
                <a:srgbClr val="0070C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1676400"/>
            <a:ext cx="3415144" cy="48006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037" y="160337"/>
            <a:ext cx="8790708" cy="1143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ওমর (রা) এর রাজস্বের উৎসসমূহের নাম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037" y="1447801"/>
            <a:ext cx="8790708" cy="5249863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১-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জাকাত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নিসাব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পরিমান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২-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জিজিয়া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-মুসলিম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রাস্ট্রে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অমুসলিমদের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প্রদেয়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নিরাপত্তামূলক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           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৩-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গনিমত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যুদ্ধক্ষেত্রে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পরাজিত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শত্রুপক্ষের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কাছ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থেকে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প্রাপ্ত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সম্পদ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৪-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উশর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ভূমি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রাজস্ব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৫-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উশুর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বাণিজ্য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৬-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 ফাই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মালিকানাধীন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জমির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৭-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 হিমা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জমিতে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পশুচারনের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আরোপিত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৮-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খারাজ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ইসলামি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রাস্ট্রে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বসবাসরত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অমুসলিম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প্রজাদের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প্রদেয়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ভূমি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6" y="221673"/>
            <a:ext cx="8821881" cy="992765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আদমশুমারি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প্রবর্তন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ownloads\download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1214438"/>
            <a:ext cx="8749144" cy="53387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5D47EC-42C2-41A7-A0F5-41BD8CDE4547}"/>
              </a:ext>
            </a:extLst>
          </p:cNvPr>
          <p:cNvSpPr/>
          <p:nvPr/>
        </p:nvSpPr>
        <p:spPr>
          <a:xfrm>
            <a:off x="166255" y="1357745"/>
            <a:ext cx="8801099" cy="453963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দিউয়ান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কটি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ভাতাভোগি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কুরে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এ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দমশুমারী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পরিচালনা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রাস্ট্রীয়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শ্রেনীর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মানুসের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লমানের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িষয়ের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নির্ভ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-(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ঃ)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ত্মীয়স্বজন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(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াথমিক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যুগের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(গ)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2338728-7204-40B5-A42A-5ECF613AB82E}"/>
              </a:ext>
            </a:extLst>
          </p:cNvPr>
          <p:cNvSpPr/>
          <p:nvPr/>
        </p:nvSpPr>
        <p:spPr>
          <a:xfrm>
            <a:off x="166255" y="235527"/>
            <a:ext cx="8801099" cy="1122216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ভাতা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66EB8B4-F1C6-4CFF-BC33-A0EA02C852B5}"/>
              </a:ext>
            </a:extLst>
          </p:cNvPr>
          <p:cNvSpPr/>
          <p:nvPr/>
        </p:nvSpPr>
        <p:spPr>
          <a:xfrm>
            <a:off x="166254" y="5897381"/>
            <a:ext cx="8801099" cy="725093"/>
          </a:xfrm>
          <a:prstGeom prst="roundRect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রূপ-২য়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DD5BC-506E-483F-9B3D-6D6F2099288E}"/>
              </a:ext>
            </a:extLst>
          </p:cNvPr>
          <p:cNvSpPr txBox="1">
            <a:spLocks/>
          </p:cNvSpPr>
          <p:nvPr/>
        </p:nvSpPr>
        <p:spPr>
          <a:xfrm>
            <a:off x="155864" y="207819"/>
            <a:ext cx="8832273" cy="94210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DF4825-8D75-41CF-A3B5-5A903C4A4973}"/>
              </a:ext>
            </a:extLst>
          </p:cNvPr>
          <p:cNvSpPr/>
          <p:nvPr/>
        </p:nvSpPr>
        <p:spPr>
          <a:xfrm>
            <a:off x="155864" y="2272145"/>
            <a:ext cx="8832273" cy="43918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মুহাজির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নছার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ন)-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মুহাজির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নছার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বদ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্ধেঅ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রসুল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)- ১০,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)—১২,০০০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মুহাজির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নছারদের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- -২,০০০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৬-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মুহাজির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নছারদের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–২০০-৬০০-দি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AD90C3-2978-4569-8066-729920E667B8}"/>
              </a:ext>
            </a:extLst>
          </p:cNvPr>
          <p:cNvSpPr/>
          <p:nvPr/>
        </p:nvSpPr>
        <p:spPr>
          <a:xfrm>
            <a:off x="155864" y="1149927"/>
            <a:ext cx="8832273" cy="1122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lang="en-US" sz="36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en-US" sz="36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            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73" y="221674"/>
            <a:ext cx="8853054" cy="6400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৭-রাসূল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আব্বাস-১০,০০০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৮-হাসান ও হুসাইন-৫,০০০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৯-আব্দুল্লাহ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ওমর-৩,০০০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১০-মক্কার অধিবাসী-৮০০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১১-মদিনার অধিবাসী-৩০০-৫০০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১২-গভর্নর-৬০০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১৩-শিশু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বালেগ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5473" y="685800"/>
            <a:ext cx="8811490" cy="601980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শুরা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বলতেন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নিশ্চিতকরণ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স্বচ্ছভাবে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শাসনকার্য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মন্ত্রণাপরিষদ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করেন,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মজলিশে-শুরা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মন্ত্রণাপরিষদ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শুরা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মজলিসে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শুরা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ক-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আল-খাস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খ-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আল-আম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4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)   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61590"/>
            <a:ext cx="75472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মজলিস-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উস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-শুরা বলতে  কী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646" y="277091"/>
            <a:ext cx="8759536" cy="11405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 ওমর (রা) এর কেন্দ্রীয় শাসনব্যবস্থা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6645" y="1417638"/>
            <a:ext cx="8759536" cy="52879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মজলিস-উস-শুরাঃ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বিচার বিভাগঃ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সামরিক বিভাগঃ সমগ্র সাম্রাজ্যকে ৯টি সামরিক জেলায় ভাগ করেছিলেন।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সৈনিকদের শ্রেণিবিভাগঃ পদাতিক, অশ্বারোহী, তীরন্দাজ, বাহক, সেবক প্রভৃতি বিভাগ।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পুলিশ বিভাগঃ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645" y="207818"/>
            <a:ext cx="8801100" cy="12399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বায়তুল মাল প্রতিষ্ঠা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6645" y="1447800"/>
            <a:ext cx="4852555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বায়তুল আরবি শব্দ এর অর্থ ধনসম্পদের ঘর।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ইসলামের শরিয়তের পরিভাষায় ইসলামি রাষ্ট্রের কেন্দ্রীয় অর্থ তহবিল বা জাতীয় কোষাগারকে বায়তুল মাল বলা হয়।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মূলত হযরত আবু বকর (রা) বায়তুল মাল প্রতিষ্ঠা করেন। 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ownloads\download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796145" cy="5181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1414070"/>
              </p:ext>
            </p:extLst>
          </p:nvPr>
        </p:nvGraphicFramePr>
        <p:xfrm>
          <a:off x="187037" y="1524000"/>
          <a:ext cx="8749145" cy="522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87037" y="205294"/>
            <a:ext cx="8738754" cy="13187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0C4C67-9315-43FF-B013-1444E2FB3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40C4C67-9315-43FF-B013-1444E2FB3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40C4C67-9315-43FF-B013-1444E2FB3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B72D3F-86F6-4F52-AF18-C17D5B2C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D4B72D3F-86F6-4F52-AF18-C17D5B2C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D4B72D3F-86F6-4F52-AF18-C17D5B2C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95A1DD-75C9-4C33-8DBC-16050E24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9695A1DD-75C9-4C33-8DBC-16050E24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9695A1DD-75C9-4C33-8DBC-16050E24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BC8BE2-DB71-469C-9BCE-AD7E5F90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E8BC8BE2-DB71-469C-9BCE-AD7E5F90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E8BC8BE2-DB71-469C-9BCE-AD7E5F90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5AA9C-C540-4E04-9EA6-49CCA90CA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7495AA9C-C540-4E04-9EA6-49CCA90CA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7495AA9C-C540-4E04-9EA6-49CCA90CA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25BD1-B66A-44AF-BE25-1ADA10C0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9F25BD1-B66A-44AF-BE25-1ADA10C0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89F25BD1-B66A-44AF-BE25-1ADA10C0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16028-B0FA-423E-8B1A-46FD4BEB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A116028-B0FA-423E-8B1A-46FD4BEB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AA116028-B0FA-423E-8B1A-46FD4BEB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65238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382000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4767943" cy="132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8" y="1524002"/>
            <a:ext cx="4767943" cy="50945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পাঠসিরোনাম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খোলাফায়ে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তারিখ-০৭/৭/২০২০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3202"/>
            <a:ext cx="4016828" cy="6415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3050"/>
            <a:ext cx="8229600" cy="4953000"/>
          </a:xfrm>
          <a:solidFill>
            <a:schemeClr val="bg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lvl="1" indent="0" algn="ctr"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খ-দল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 algn="ctr"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ওমরের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ছিল-আলোচনা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077200" cy="35242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5105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lvl="0" indent="0" algn="ctr">
              <a:buNone/>
              <a:defRPr/>
            </a:pP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১-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শুরা শব্দের অর্থ 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২-মজলিশ-উস-শুরা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মজলিশ-উস-খাসের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৩-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ওমরের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lvl="0" indent="0" algn="ctr"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৪-মজলিশ-আল-খাস ও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মজলিশ-আল-আমের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6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124200" cy="5029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কেন্দ্রীয়শাসনব্যবস্থার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D:\করোনা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181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-16042"/>
            <a:ext cx="914400" cy="1159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20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ownloads\download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5029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download (1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95800" cy="6096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download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343400" cy="6172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ownloads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199" cy="5562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602163"/>
          </a:xfr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হযরত ওমর (রা) এর পরিচয় বলতে পারবে;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মজলিস-ই-শুরা শব্দের অর্থ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ইসলামে হযরত ওমর (রা) এর অবদান ব্যাখ্যা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হযরত ওমর (রা) এর প্রশা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সনিক</a:t>
            </a:r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ব্যবস্থা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bn-BD" sz="4800" b="1" u="sng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35941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56203"/>
            <a:ext cx="8229600" cy="5444597"/>
          </a:xfrm>
          <a:solidFill>
            <a:schemeClr val="accent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(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৬৩৪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দ্বিতিয়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্বাচিত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তেমনিভাবে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াছাড়া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ামি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প্রতিচ্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ঐতিহাসিকগ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7546" y="308475"/>
            <a:ext cx="74568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1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5427881"/>
              </p:ext>
            </p:extLst>
          </p:nvPr>
        </p:nvGraphicFramePr>
        <p:xfrm>
          <a:off x="114299" y="1253836"/>
          <a:ext cx="890501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14299" y="27709"/>
            <a:ext cx="8905010" cy="107372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0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2232</Words>
  <Application>Microsoft Office PowerPoint</Application>
  <PresentationFormat>On-screen Show (4:3)</PresentationFormat>
  <Paragraphs>222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আজকের ক্লাসে তোমাদের স্বাগতম     </vt:lpstr>
      <vt:lpstr>নিজ পরিচিতি</vt:lpstr>
      <vt:lpstr>PowerPoint Presentation</vt:lpstr>
      <vt:lpstr>পুর্বজ্ঞান যাচাই</vt:lpstr>
      <vt:lpstr>PowerPoint Presentation</vt:lpstr>
      <vt:lpstr>আজকের পাঠ….</vt:lpstr>
      <vt:lpstr>  শিখন ফল এই পাঠ শেষে শিক্ষার্থীরা-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মূল্যায়ণ  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68</cp:revision>
  <dcterms:created xsi:type="dcterms:W3CDTF">2021-01-06T03:48:42Z</dcterms:created>
  <dcterms:modified xsi:type="dcterms:W3CDTF">2021-02-15T13:17:48Z</dcterms:modified>
</cp:coreProperties>
</file>