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57" r:id="rId4"/>
    <p:sldId id="261" r:id="rId5"/>
    <p:sldId id="259" r:id="rId6"/>
    <p:sldId id="262" r:id="rId7"/>
    <p:sldId id="264" r:id="rId8"/>
    <p:sldId id="265" r:id="rId9"/>
    <p:sldId id="266" r:id="rId10"/>
    <p:sldId id="260" r:id="rId11"/>
    <p:sldId id="282" r:id="rId12"/>
    <p:sldId id="263" r:id="rId13"/>
    <p:sldId id="267" r:id="rId14"/>
    <p:sldId id="268" r:id="rId15"/>
    <p:sldId id="269" r:id="rId16"/>
    <p:sldId id="270" r:id="rId17"/>
    <p:sldId id="276" r:id="rId18"/>
    <p:sldId id="273" r:id="rId19"/>
    <p:sldId id="275" r:id="rId20"/>
    <p:sldId id="277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7C580E-6D90-4AC2-99E7-A1B4D4EA6F8D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B60442-D02D-4B37-9732-D5E00BB4DEB3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সুনাগরিকত্ব</a:t>
          </a:r>
          <a:endParaRPr lang="en-US" dirty="0"/>
        </a:p>
      </dgm:t>
    </dgm:pt>
    <dgm:pt modelId="{C20BEE51-AB50-48EA-AB8C-F3A56C7B7B14}" type="parTrans" cxnId="{F83F5B63-3BCD-4479-9D75-7A5FF1436C68}">
      <dgm:prSet/>
      <dgm:spPr/>
      <dgm:t>
        <a:bodyPr/>
        <a:lstStyle/>
        <a:p>
          <a:endParaRPr lang="en-US"/>
        </a:p>
      </dgm:t>
    </dgm:pt>
    <dgm:pt modelId="{C5DDB9A5-91A7-4012-AF71-0F586EE18561}" type="sibTrans" cxnId="{F83F5B63-3BCD-4479-9D75-7A5FF1436C68}">
      <dgm:prSet/>
      <dgm:spPr/>
      <dgm:t>
        <a:bodyPr/>
        <a:lstStyle/>
        <a:p>
          <a:endParaRPr lang="en-US"/>
        </a:p>
      </dgm:t>
    </dgm:pt>
    <dgm:pt modelId="{7C5F6371-A74D-4664-9C55-0AFA931AAE9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পারস্পরিক</a:t>
          </a:r>
          <a:endParaRPr lang="en-US" b="1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সহযোগিতা  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bn-BD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2E5690F-AEDB-4477-B6D3-D201B4D3194C}" type="parTrans" cxnId="{9398C20F-1184-4920-BD49-168755B0EC4D}">
      <dgm:prSet/>
      <dgm:spPr/>
      <dgm:t>
        <a:bodyPr/>
        <a:lstStyle/>
        <a:p>
          <a:endParaRPr lang="en-US"/>
        </a:p>
      </dgm:t>
    </dgm:pt>
    <dgm:pt modelId="{DF586832-D5B1-46D4-A875-FD8234223E03}" type="sibTrans" cxnId="{9398C20F-1184-4920-BD49-168755B0EC4D}">
      <dgm:prSet/>
      <dgm:spPr/>
      <dgm:t>
        <a:bodyPr/>
        <a:lstStyle/>
        <a:p>
          <a:endParaRPr lang="en-US"/>
        </a:p>
      </dgm:t>
    </dgm:pt>
    <dgm:pt modelId="{C306F326-BDAE-42D5-BC8A-50137CB1740B}">
      <dgm:prSet/>
      <dgm:spPr>
        <a:solidFill>
          <a:srgbClr val="92D050"/>
        </a:solid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সমস্যা সমাধানে পারদর্শিতা 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E5473E-679B-40EB-A43E-98721159FBEB}" type="parTrans" cxnId="{A61A1F97-C169-4BB3-8954-4D77B13F4B95}">
      <dgm:prSet/>
      <dgm:spPr/>
      <dgm:t>
        <a:bodyPr/>
        <a:lstStyle/>
        <a:p>
          <a:endParaRPr lang="en-US"/>
        </a:p>
      </dgm:t>
    </dgm:pt>
    <dgm:pt modelId="{FAECDCDF-B611-4C27-81F9-9B0ABAF612B1}" type="sibTrans" cxnId="{A61A1F97-C169-4BB3-8954-4D77B13F4B95}">
      <dgm:prSet/>
      <dgm:spPr/>
      <dgm:t>
        <a:bodyPr/>
        <a:lstStyle/>
        <a:p>
          <a:endParaRPr lang="en-US"/>
        </a:p>
      </dgm:t>
    </dgm:pt>
    <dgm:pt modelId="{F60C19AD-C2E5-4998-929A-B6B36F376C2E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b="1" smtClean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rPr>
            <a:t>বিশ্লেষণী চিন্তন দক্ষতা </a:t>
          </a:r>
          <a:endParaRPr lang="en-US"/>
        </a:p>
      </dgm:t>
    </dgm:pt>
    <dgm:pt modelId="{B9C535C3-B933-4A94-90C5-EC1561CAAD00}" type="parTrans" cxnId="{07EE0306-8B89-447F-9693-3EAB07FEAAF4}">
      <dgm:prSet/>
      <dgm:spPr/>
      <dgm:t>
        <a:bodyPr/>
        <a:lstStyle/>
        <a:p>
          <a:endParaRPr lang="en-US"/>
        </a:p>
      </dgm:t>
    </dgm:pt>
    <dgm:pt modelId="{BB00CEA7-871C-4071-BCF7-37D8BDFB142B}" type="sibTrans" cxnId="{07EE0306-8B89-447F-9693-3EAB07FEAAF4}">
      <dgm:prSet/>
      <dgm:spPr/>
      <dgm:t>
        <a:bodyPr/>
        <a:lstStyle/>
        <a:p>
          <a:endParaRPr lang="en-US"/>
        </a:p>
      </dgm:t>
    </dgm:pt>
    <dgm:pt modelId="{3DCBDA8D-D5AE-403C-ACC1-E74821CE6B4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সৃজনশীলতা </a:t>
          </a:r>
          <a:endParaRPr lang="en-US" dirty="0"/>
        </a:p>
      </dgm:t>
    </dgm:pt>
    <dgm:pt modelId="{AE27A29B-D152-4215-9AB9-31F806C23752}" type="parTrans" cxnId="{71F09458-3933-497E-AA4C-FA6AFB400D6B}">
      <dgm:prSet/>
      <dgm:spPr/>
      <dgm:t>
        <a:bodyPr/>
        <a:lstStyle/>
        <a:p>
          <a:endParaRPr lang="en-US"/>
        </a:p>
      </dgm:t>
    </dgm:pt>
    <dgm:pt modelId="{6D44BED7-88DE-4679-8B4F-BB2E98E100F0}" type="sibTrans" cxnId="{71F09458-3933-497E-AA4C-FA6AFB400D6B}">
      <dgm:prSet/>
      <dgm:spPr/>
      <dgm:t>
        <a:bodyPr/>
        <a:lstStyle/>
        <a:p>
          <a:endParaRPr lang="en-US"/>
        </a:p>
      </dgm:t>
    </dgm:pt>
    <dgm:pt modelId="{66BCFC69-A7EC-4045-AA99-040F1E0D2DE4}">
      <dgm:prSet/>
      <dgm:spPr>
        <a:solidFill>
          <a:srgbClr val="FFC000"/>
        </a:solid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তথ্য ও প্রযুক্তি যন্ত্র</a:t>
          </a:r>
          <a:r>
            <a:rPr lang="en-US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ব্যবহারে পারদর্শিতা</a:t>
          </a:r>
          <a:endParaRPr lang="en-US" dirty="0"/>
        </a:p>
      </dgm:t>
    </dgm:pt>
    <dgm:pt modelId="{30F6C39B-E8E5-4D17-AD71-39F1FE7236E4}" type="parTrans" cxnId="{376F0C50-9878-45E8-8385-9DB06F32709C}">
      <dgm:prSet/>
      <dgm:spPr/>
      <dgm:t>
        <a:bodyPr/>
        <a:lstStyle/>
        <a:p>
          <a:endParaRPr lang="en-US"/>
        </a:p>
      </dgm:t>
    </dgm:pt>
    <dgm:pt modelId="{C9649B14-C25C-4214-A139-03746E10CAA5}" type="sibTrans" cxnId="{376F0C50-9878-45E8-8385-9DB06F32709C}">
      <dgm:prSet/>
      <dgm:spPr/>
      <dgm:t>
        <a:bodyPr/>
        <a:lstStyle/>
        <a:p>
          <a:endParaRPr lang="en-US"/>
        </a:p>
      </dgm:t>
    </dgm:pt>
    <dgm:pt modelId="{6BB7F50B-6622-4379-AFD2-87E016553AA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যোগাযোগ দক্ষতা</a:t>
          </a:r>
          <a:endParaRPr lang="en-US" dirty="0"/>
        </a:p>
      </dgm:t>
    </dgm:pt>
    <dgm:pt modelId="{A2B02A66-F613-4975-B23F-CF22AB379859}" type="parTrans" cxnId="{6515E9A9-0BF2-4E36-A28A-BA2AF4F233FE}">
      <dgm:prSet/>
      <dgm:spPr/>
      <dgm:t>
        <a:bodyPr/>
        <a:lstStyle/>
        <a:p>
          <a:endParaRPr lang="en-US"/>
        </a:p>
      </dgm:t>
    </dgm:pt>
    <dgm:pt modelId="{21B7BC78-7C40-4EAF-9916-967446B7DF33}" type="sibTrans" cxnId="{6515E9A9-0BF2-4E36-A28A-BA2AF4F233FE}">
      <dgm:prSet/>
      <dgm:spPr/>
      <dgm:t>
        <a:bodyPr/>
        <a:lstStyle/>
        <a:p>
          <a:endParaRPr lang="en-US"/>
        </a:p>
      </dgm:t>
    </dgm:pt>
    <dgm:pt modelId="{AD46DE29-371B-4B39-BEDB-2C5D94B57DB0}" type="pres">
      <dgm:prSet presAssocID="{627C580E-6D90-4AC2-99E7-A1B4D4EA6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B2676-6352-461C-96B7-9683B792789E}" type="pres">
      <dgm:prSet presAssocID="{7C5F6371-A74D-4664-9C55-0AFA931AAE9D}" presName="node" presStyleLbl="node1" presStyleIdx="0" presStyleCnt="7" custScaleX="151001" custScaleY="120889" custRadScaleRad="99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C69A8-19E7-48BB-B3E9-7733D007BF1B}" type="pres">
      <dgm:prSet presAssocID="{7C5F6371-A74D-4664-9C55-0AFA931AAE9D}" presName="spNode" presStyleCnt="0"/>
      <dgm:spPr/>
    </dgm:pt>
    <dgm:pt modelId="{8C0A51A4-4AA4-44C6-9684-A8A6762581DC}" type="pres">
      <dgm:prSet presAssocID="{DF586832-D5B1-46D4-A875-FD8234223E03}" presName="sibTrans" presStyleLbl="sibTrans1D1" presStyleIdx="0" presStyleCnt="7"/>
      <dgm:spPr/>
      <dgm:t>
        <a:bodyPr/>
        <a:lstStyle/>
        <a:p>
          <a:endParaRPr lang="en-US"/>
        </a:p>
      </dgm:t>
    </dgm:pt>
    <dgm:pt modelId="{7A74303D-8733-47E2-A762-DA37F80A4097}" type="pres">
      <dgm:prSet presAssocID="{C306F326-BDAE-42D5-BC8A-50137CB1740B}" presName="node" presStyleLbl="node1" presStyleIdx="1" presStyleCnt="7" custScaleX="143686" custScaleY="114970" custRadScaleRad="100657" custRadScaleInc="49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283C9-BE34-4F93-9A50-B92433D638A0}" type="pres">
      <dgm:prSet presAssocID="{C306F326-BDAE-42D5-BC8A-50137CB1740B}" presName="spNode" presStyleCnt="0"/>
      <dgm:spPr/>
    </dgm:pt>
    <dgm:pt modelId="{2696F79D-DCF8-43AA-8495-666940E02FE4}" type="pres">
      <dgm:prSet presAssocID="{FAECDCDF-B611-4C27-81F9-9B0ABAF612B1}" presName="sibTrans" presStyleLbl="sibTrans1D1" presStyleIdx="1" presStyleCnt="7"/>
      <dgm:spPr/>
      <dgm:t>
        <a:bodyPr/>
        <a:lstStyle/>
        <a:p>
          <a:endParaRPr lang="en-US"/>
        </a:p>
      </dgm:t>
    </dgm:pt>
    <dgm:pt modelId="{CEA9EC4A-B752-44A0-BDF7-DE97DD848473}" type="pres">
      <dgm:prSet presAssocID="{F60C19AD-C2E5-4998-929A-B6B36F376C2E}" presName="node" presStyleLbl="node1" presStyleIdx="2" presStyleCnt="7" custScaleX="144063" custScaleY="122195" custRadScaleRad="101229" custRadScaleInc="-12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12C66-26FD-4F4B-A042-5951301AB465}" type="pres">
      <dgm:prSet presAssocID="{F60C19AD-C2E5-4998-929A-B6B36F376C2E}" presName="spNode" presStyleCnt="0"/>
      <dgm:spPr/>
    </dgm:pt>
    <dgm:pt modelId="{6B4C6A4F-E83B-4FB4-90F8-41851336C0CE}" type="pres">
      <dgm:prSet presAssocID="{BB00CEA7-871C-4071-BCF7-37D8BDFB142B}" presName="sibTrans" presStyleLbl="sibTrans1D1" presStyleIdx="2" presStyleCnt="7"/>
      <dgm:spPr/>
      <dgm:t>
        <a:bodyPr/>
        <a:lstStyle/>
        <a:p>
          <a:endParaRPr lang="en-US"/>
        </a:p>
      </dgm:t>
    </dgm:pt>
    <dgm:pt modelId="{27F5FD6C-B918-4724-9E72-32E9A4DCA4A7}" type="pres">
      <dgm:prSet presAssocID="{3DCBDA8D-D5AE-403C-ACC1-E74821CE6B48}" presName="node" presStyleLbl="node1" presStyleIdx="3" presStyleCnt="7" custScaleX="148923" custScaleY="107649" custRadScaleRad="96530" custRadScaleInc="-312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CDF11-31C4-462E-8C75-F87ECAEE0558}" type="pres">
      <dgm:prSet presAssocID="{3DCBDA8D-D5AE-403C-ACC1-E74821CE6B48}" presName="spNode" presStyleCnt="0"/>
      <dgm:spPr/>
    </dgm:pt>
    <dgm:pt modelId="{2E481ECC-3B1B-4729-A98C-47F679F1C0E0}" type="pres">
      <dgm:prSet presAssocID="{6D44BED7-88DE-4679-8B4F-BB2E98E100F0}" presName="sibTrans" presStyleLbl="sibTrans1D1" presStyleIdx="3" presStyleCnt="7"/>
      <dgm:spPr/>
      <dgm:t>
        <a:bodyPr/>
        <a:lstStyle/>
        <a:p>
          <a:endParaRPr lang="en-US"/>
        </a:p>
      </dgm:t>
    </dgm:pt>
    <dgm:pt modelId="{3E58EFD8-BBA8-4F55-84E9-D94850A2A1A7}" type="pres">
      <dgm:prSet presAssocID="{66BCFC69-A7EC-4045-AA99-040F1E0D2DE4}" presName="node" presStyleLbl="node1" presStyleIdx="4" presStyleCnt="7" custScaleX="149695" custScaleY="106901" custRadScaleRad="102362" custRadScaleInc="66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21814-7CCC-4153-9AFC-30C6E9C6FB06}" type="pres">
      <dgm:prSet presAssocID="{66BCFC69-A7EC-4045-AA99-040F1E0D2DE4}" presName="spNode" presStyleCnt="0"/>
      <dgm:spPr/>
    </dgm:pt>
    <dgm:pt modelId="{C92DFFF4-B21D-49AD-89BF-C549A3BF3415}" type="pres">
      <dgm:prSet presAssocID="{C9649B14-C25C-4214-A139-03746E10CAA5}" presName="sibTrans" presStyleLbl="sibTrans1D1" presStyleIdx="4" presStyleCnt="7"/>
      <dgm:spPr/>
      <dgm:t>
        <a:bodyPr/>
        <a:lstStyle/>
        <a:p>
          <a:endParaRPr lang="en-US"/>
        </a:p>
      </dgm:t>
    </dgm:pt>
    <dgm:pt modelId="{EF675934-C47B-46B0-8E40-C2319832FFF2}" type="pres">
      <dgm:prSet presAssocID="{6BB7F50B-6622-4379-AFD2-87E016553AAC}" presName="node" presStyleLbl="node1" presStyleIdx="5" presStyleCnt="7" custScaleX="129050" custScaleY="111000" custRadScaleRad="96250" custRadScaleInc="33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75500-1EC7-4C5D-B940-5EBF0EFA2B0D}" type="pres">
      <dgm:prSet presAssocID="{6BB7F50B-6622-4379-AFD2-87E016553AAC}" presName="spNode" presStyleCnt="0"/>
      <dgm:spPr/>
    </dgm:pt>
    <dgm:pt modelId="{3CE24285-5F4D-4860-AE67-4D39263C3C2F}" type="pres">
      <dgm:prSet presAssocID="{21B7BC78-7C40-4EAF-9916-967446B7DF33}" presName="sibTrans" presStyleLbl="sibTrans1D1" presStyleIdx="5" presStyleCnt="7"/>
      <dgm:spPr/>
      <dgm:t>
        <a:bodyPr/>
        <a:lstStyle/>
        <a:p>
          <a:endParaRPr lang="en-US"/>
        </a:p>
      </dgm:t>
    </dgm:pt>
    <dgm:pt modelId="{FA89B811-E013-48FB-8DEA-041F8743ABD5}" type="pres">
      <dgm:prSet presAssocID="{28B60442-D02D-4B37-9732-D5E00BB4DEB3}" presName="node" presStyleLbl="node1" presStyleIdx="6" presStyleCnt="7" custScaleX="141775" custScaleY="121319" custRadScaleRad="95475" custRadScaleInc="-25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9CF69-EDAA-4822-BC82-CE9CFDABF284}" type="pres">
      <dgm:prSet presAssocID="{28B60442-D02D-4B37-9732-D5E00BB4DEB3}" presName="spNode" presStyleCnt="0"/>
      <dgm:spPr/>
    </dgm:pt>
    <dgm:pt modelId="{0C90954B-DC0A-4D70-8EC7-851D72CEDEBF}" type="pres">
      <dgm:prSet presAssocID="{C5DDB9A5-91A7-4012-AF71-0F586EE18561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376F0C50-9878-45E8-8385-9DB06F32709C}" srcId="{627C580E-6D90-4AC2-99E7-A1B4D4EA6F8D}" destId="{66BCFC69-A7EC-4045-AA99-040F1E0D2DE4}" srcOrd="4" destOrd="0" parTransId="{30F6C39B-E8E5-4D17-AD71-39F1FE7236E4}" sibTransId="{C9649B14-C25C-4214-A139-03746E10CAA5}"/>
    <dgm:cxn modelId="{04FC7C95-3732-4FA3-B869-5A512C8F4DF9}" type="presOf" srcId="{66BCFC69-A7EC-4045-AA99-040F1E0D2DE4}" destId="{3E58EFD8-BBA8-4F55-84E9-D94850A2A1A7}" srcOrd="0" destOrd="0" presId="urn:microsoft.com/office/officeart/2005/8/layout/cycle5"/>
    <dgm:cxn modelId="{E7CB43A2-D505-406C-BFDB-4E1A70DEFFBC}" type="presOf" srcId="{28B60442-D02D-4B37-9732-D5E00BB4DEB3}" destId="{FA89B811-E013-48FB-8DEA-041F8743ABD5}" srcOrd="0" destOrd="0" presId="urn:microsoft.com/office/officeart/2005/8/layout/cycle5"/>
    <dgm:cxn modelId="{9398C20F-1184-4920-BD49-168755B0EC4D}" srcId="{627C580E-6D90-4AC2-99E7-A1B4D4EA6F8D}" destId="{7C5F6371-A74D-4664-9C55-0AFA931AAE9D}" srcOrd="0" destOrd="0" parTransId="{92E5690F-AEDB-4477-B6D3-D201B4D3194C}" sibTransId="{DF586832-D5B1-46D4-A875-FD8234223E03}"/>
    <dgm:cxn modelId="{71F09458-3933-497E-AA4C-FA6AFB400D6B}" srcId="{627C580E-6D90-4AC2-99E7-A1B4D4EA6F8D}" destId="{3DCBDA8D-D5AE-403C-ACC1-E74821CE6B48}" srcOrd="3" destOrd="0" parTransId="{AE27A29B-D152-4215-9AB9-31F806C23752}" sibTransId="{6D44BED7-88DE-4679-8B4F-BB2E98E100F0}"/>
    <dgm:cxn modelId="{863DE33A-8BC9-4AA3-9629-BB24EEA67357}" type="presOf" srcId="{FAECDCDF-B611-4C27-81F9-9B0ABAF612B1}" destId="{2696F79D-DCF8-43AA-8495-666940E02FE4}" srcOrd="0" destOrd="0" presId="urn:microsoft.com/office/officeart/2005/8/layout/cycle5"/>
    <dgm:cxn modelId="{1ABE380C-2D8F-4167-A9D2-E125B4EAFE8E}" type="presOf" srcId="{C9649B14-C25C-4214-A139-03746E10CAA5}" destId="{C92DFFF4-B21D-49AD-89BF-C549A3BF3415}" srcOrd="0" destOrd="0" presId="urn:microsoft.com/office/officeart/2005/8/layout/cycle5"/>
    <dgm:cxn modelId="{9D21AFC3-1BCE-487B-BCD5-B4EE0EABD601}" type="presOf" srcId="{F60C19AD-C2E5-4998-929A-B6B36F376C2E}" destId="{CEA9EC4A-B752-44A0-BDF7-DE97DD848473}" srcOrd="0" destOrd="0" presId="urn:microsoft.com/office/officeart/2005/8/layout/cycle5"/>
    <dgm:cxn modelId="{09E9FC6F-52C5-4E6F-AB5C-16649542C837}" type="presOf" srcId="{21B7BC78-7C40-4EAF-9916-967446B7DF33}" destId="{3CE24285-5F4D-4860-AE67-4D39263C3C2F}" srcOrd="0" destOrd="0" presId="urn:microsoft.com/office/officeart/2005/8/layout/cycle5"/>
    <dgm:cxn modelId="{ECBC46EF-5B4C-4130-B373-26C586D63539}" type="presOf" srcId="{C306F326-BDAE-42D5-BC8A-50137CB1740B}" destId="{7A74303D-8733-47E2-A762-DA37F80A4097}" srcOrd="0" destOrd="0" presId="urn:microsoft.com/office/officeart/2005/8/layout/cycle5"/>
    <dgm:cxn modelId="{883CEB70-744C-49E2-9C56-16DB91CBAB0F}" type="presOf" srcId="{6D44BED7-88DE-4679-8B4F-BB2E98E100F0}" destId="{2E481ECC-3B1B-4729-A98C-47F679F1C0E0}" srcOrd="0" destOrd="0" presId="urn:microsoft.com/office/officeart/2005/8/layout/cycle5"/>
    <dgm:cxn modelId="{92C88F59-F869-4DFE-A451-0002A76A7FB3}" type="presOf" srcId="{7C5F6371-A74D-4664-9C55-0AFA931AAE9D}" destId="{3AFB2676-6352-461C-96B7-9683B792789E}" srcOrd="0" destOrd="0" presId="urn:microsoft.com/office/officeart/2005/8/layout/cycle5"/>
    <dgm:cxn modelId="{A61A1F97-C169-4BB3-8954-4D77B13F4B95}" srcId="{627C580E-6D90-4AC2-99E7-A1B4D4EA6F8D}" destId="{C306F326-BDAE-42D5-BC8A-50137CB1740B}" srcOrd="1" destOrd="0" parTransId="{29E5473E-679B-40EB-A43E-98721159FBEB}" sibTransId="{FAECDCDF-B611-4C27-81F9-9B0ABAF612B1}"/>
    <dgm:cxn modelId="{2E53E3DC-C77F-432F-AFA9-C0CDC5077D13}" type="presOf" srcId="{BB00CEA7-871C-4071-BCF7-37D8BDFB142B}" destId="{6B4C6A4F-E83B-4FB4-90F8-41851336C0CE}" srcOrd="0" destOrd="0" presId="urn:microsoft.com/office/officeart/2005/8/layout/cycle5"/>
    <dgm:cxn modelId="{07EE0306-8B89-447F-9693-3EAB07FEAAF4}" srcId="{627C580E-6D90-4AC2-99E7-A1B4D4EA6F8D}" destId="{F60C19AD-C2E5-4998-929A-B6B36F376C2E}" srcOrd="2" destOrd="0" parTransId="{B9C535C3-B933-4A94-90C5-EC1561CAAD00}" sibTransId="{BB00CEA7-871C-4071-BCF7-37D8BDFB142B}"/>
    <dgm:cxn modelId="{DF57B0A1-AC42-4350-9D7D-416BC0F3E587}" type="presOf" srcId="{C5DDB9A5-91A7-4012-AF71-0F586EE18561}" destId="{0C90954B-DC0A-4D70-8EC7-851D72CEDEBF}" srcOrd="0" destOrd="0" presId="urn:microsoft.com/office/officeart/2005/8/layout/cycle5"/>
    <dgm:cxn modelId="{5D83EE06-09C1-485D-A87F-69342C447F17}" type="presOf" srcId="{627C580E-6D90-4AC2-99E7-A1B4D4EA6F8D}" destId="{AD46DE29-371B-4B39-BEDB-2C5D94B57DB0}" srcOrd="0" destOrd="0" presId="urn:microsoft.com/office/officeart/2005/8/layout/cycle5"/>
    <dgm:cxn modelId="{F83F5B63-3BCD-4479-9D75-7A5FF1436C68}" srcId="{627C580E-6D90-4AC2-99E7-A1B4D4EA6F8D}" destId="{28B60442-D02D-4B37-9732-D5E00BB4DEB3}" srcOrd="6" destOrd="0" parTransId="{C20BEE51-AB50-48EA-AB8C-F3A56C7B7B14}" sibTransId="{C5DDB9A5-91A7-4012-AF71-0F586EE18561}"/>
    <dgm:cxn modelId="{D8129B78-7830-413E-B4B2-42B70F1A1C92}" type="presOf" srcId="{3DCBDA8D-D5AE-403C-ACC1-E74821CE6B48}" destId="{27F5FD6C-B918-4724-9E72-32E9A4DCA4A7}" srcOrd="0" destOrd="0" presId="urn:microsoft.com/office/officeart/2005/8/layout/cycle5"/>
    <dgm:cxn modelId="{E1B671CE-1758-4A55-BE93-E5FE7C006438}" type="presOf" srcId="{DF586832-D5B1-46D4-A875-FD8234223E03}" destId="{8C0A51A4-4AA4-44C6-9684-A8A6762581DC}" srcOrd="0" destOrd="0" presId="urn:microsoft.com/office/officeart/2005/8/layout/cycle5"/>
    <dgm:cxn modelId="{21068593-6D6E-4D89-8325-86DAD9CBB308}" type="presOf" srcId="{6BB7F50B-6622-4379-AFD2-87E016553AAC}" destId="{EF675934-C47B-46B0-8E40-C2319832FFF2}" srcOrd="0" destOrd="0" presId="urn:microsoft.com/office/officeart/2005/8/layout/cycle5"/>
    <dgm:cxn modelId="{6515E9A9-0BF2-4E36-A28A-BA2AF4F233FE}" srcId="{627C580E-6D90-4AC2-99E7-A1B4D4EA6F8D}" destId="{6BB7F50B-6622-4379-AFD2-87E016553AAC}" srcOrd="5" destOrd="0" parTransId="{A2B02A66-F613-4975-B23F-CF22AB379859}" sibTransId="{21B7BC78-7C40-4EAF-9916-967446B7DF33}"/>
    <dgm:cxn modelId="{8CE904EB-1501-46A6-B699-E4E299805D4D}" type="presParOf" srcId="{AD46DE29-371B-4B39-BEDB-2C5D94B57DB0}" destId="{3AFB2676-6352-461C-96B7-9683B792789E}" srcOrd="0" destOrd="0" presId="urn:microsoft.com/office/officeart/2005/8/layout/cycle5"/>
    <dgm:cxn modelId="{518748F2-D330-47CC-A9EC-6CFE6D714222}" type="presParOf" srcId="{AD46DE29-371B-4B39-BEDB-2C5D94B57DB0}" destId="{861C69A8-19E7-48BB-B3E9-7733D007BF1B}" srcOrd="1" destOrd="0" presId="urn:microsoft.com/office/officeart/2005/8/layout/cycle5"/>
    <dgm:cxn modelId="{C0AB34A3-5F26-400E-B66F-790E3C1466B4}" type="presParOf" srcId="{AD46DE29-371B-4B39-BEDB-2C5D94B57DB0}" destId="{8C0A51A4-4AA4-44C6-9684-A8A6762581DC}" srcOrd="2" destOrd="0" presId="urn:microsoft.com/office/officeart/2005/8/layout/cycle5"/>
    <dgm:cxn modelId="{60F7B495-12E2-49CA-BBB8-28C0FB754C68}" type="presParOf" srcId="{AD46DE29-371B-4B39-BEDB-2C5D94B57DB0}" destId="{7A74303D-8733-47E2-A762-DA37F80A4097}" srcOrd="3" destOrd="0" presId="urn:microsoft.com/office/officeart/2005/8/layout/cycle5"/>
    <dgm:cxn modelId="{79436469-82AC-416B-95C7-DF1B26B2544F}" type="presParOf" srcId="{AD46DE29-371B-4B39-BEDB-2C5D94B57DB0}" destId="{054283C9-BE34-4F93-9A50-B92433D638A0}" srcOrd="4" destOrd="0" presId="urn:microsoft.com/office/officeart/2005/8/layout/cycle5"/>
    <dgm:cxn modelId="{E1BD47E1-1D6E-4176-8DCA-F15DDBF99B1D}" type="presParOf" srcId="{AD46DE29-371B-4B39-BEDB-2C5D94B57DB0}" destId="{2696F79D-DCF8-43AA-8495-666940E02FE4}" srcOrd="5" destOrd="0" presId="urn:microsoft.com/office/officeart/2005/8/layout/cycle5"/>
    <dgm:cxn modelId="{05A5C437-A870-42B5-9C52-8D027C51B042}" type="presParOf" srcId="{AD46DE29-371B-4B39-BEDB-2C5D94B57DB0}" destId="{CEA9EC4A-B752-44A0-BDF7-DE97DD848473}" srcOrd="6" destOrd="0" presId="urn:microsoft.com/office/officeart/2005/8/layout/cycle5"/>
    <dgm:cxn modelId="{8297B295-BAF6-47F7-A8AA-61164C5869C2}" type="presParOf" srcId="{AD46DE29-371B-4B39-BEDB-2C5D94B57DB0}" destId="{23012C66-26FD-4F4B-A042-5951301AB465}" srcOrd="7" destOrd="0" presId="urn:microsoft.com/office/officeart/2005/8/layout/cycle5"/>
    <dgm:cxn modelId="{FD21027F-6E63-46DB-A92F-B64FE8368D54}" type="presParOf" srcId="{AD46DE29-371B-4B39-BEDB-2C5D94B57DB0}" destId="{6B4C6A4F-E83B-4FB4-90F8-41851336C0CE}" srcOrd="8" destOrd="0" presId="urn:microsoft.com/office/officeart/2005/8/layout/cycle5"/>
    <dgm:cxn modelId="{B946AA0A-5633-4477-94C7-B835FEDC8162}" type="presParOf" srcId="{AD46DE29-371B-4B39-BEDB-2C5D94B57DB0}" destId="{27F5FD6C-B918-4724-9E72-32E9A4DCA4A7}" srcOrd="9" destOrd="0" presId="urn:microsoft.com/office/officeart/2005/8/layout/cycle5"/>
    <dgm:cxn modelId="{83DD2440-DDAC-4FA4-B01E-4B730254132E}" type="presParOf" srcId="{AD46DE29-371B-4B39-BEDB-2C5D94B57DB0}" destId="{8B1CDF11-31C4-462E-8C75-F87ECAEE0558}" srcOrd="10" destOrd="0" presId="urn:microsoft.com/office/officeart/2005/8/layout/cycle5"/>
    <dgm:cxn modelId="{686D3CC8-D8D4-4995-8E99-29FB4ED3894F}" type="presParOf" srcId="{AD46DE29-371B-4B39-BEDB-2C5D94B57DB0}" destId="{2E481ECC-3B1B-4729-A98C-47F679F1C0E0}" srcOrd="11" destOrd="0" presId="urn:microsoft.com/office/officeart/2005/8/layout/cycle5"/>
    <dgm:cxn modelId="{EB475966-895A-491C-BF06-48A79CDBC769}" type="presParOf" srcId="{AD46DE29-371B-4B39-BEDB-2C5D94B57DB0}" destId="{3E58EFD8-BBA8-4F55-84E9-D94850A2A1A7}" srcOrd="12" destOrd="0" presId="urn:microsoft.com/office/officeart/2005/8/layout/cycle5"/>
    <dgm:cxn modelId="{81FA7D0A-05E7-44D6-943D-6ED6F56A3457}" type="presParOf" srcId="{AD46DE29-371B-4B39-BEDB-2C5D94B57DB0}" destId="{35D21814-7CCC-4153-9AFC-30C6E9C6FB06}" srcOrd="13" destOrd="0" presId="urn:microsoft.com/office/officeart/2005/8/layout/cycle5"/>
    <dgm:cxn modelId="{7CEBD807-37AA-416F-8EE4-5EF43C22A099}" type="presParOf" srcId="{AD46DE29-371B-4B39-BEDB-2C5D94B57DB0}" destId="{C92DFFF4-B21D-49AD-89BF-C549A3BF3415}" srcOrd="14" destOrd="0" presId="urn:microsoft.com/office/officeart/2005/8/layout/cycle5"/>
    <dgm:cxn modelId="{2A945195-17AD-422F-A719-15E8118052AC}" type="presParOf" srcId="{AD46DE29-371B-4B39-BEDB-2C5D94B57DB0}" destId="{EF675934-C47B-46B0-8E40-C2319832FFF2}" srcOrd="15" destOrd="0" presId="urn:microsoft.com/office/officeart/2005/8/layout/cycle5"/>
    <dgm:cxn modelId="{6C609518-F9E7-4040-9769-015AA6E7FC80}" type="presParOf" srcId="{AD46DE29-371B-4B39-BEDB-2C5D94B57DB0}" destId="{44175500-1EC7-4C5D-B940-5EBF0EFA2B0D}" srcOrd="16" destOrd="0" presId="urn:microsoft.com/office/officeart/2005/8/layout/cycle5"/>
    <dgm:cxn modelId="{3DB94A55-7DE4-484D-9155-6B8D1AB555C1}" type="presParOf" srcId="{AD46DE29-371B-4B39-BEDB-2C5D94B57DB0}" destId="{3CE24285-5F4D-4860-AE67-4D39263C3C2F}" srcOrd="17" destOrd="0" presId="urn:microsoft.com/office/officeart/2005/8/layout/cycle5"/>
    <dgm:cxn modelId="{B6AA3BA6-50CE-4735-8A04-F0EBBBF8E241}" type="presParOf" srcId="{AD46DE29-371B-4B39-BEDB-2C5D94B57DB0}" destId="{FA89B811-E013-48FB-8DEA-041F8743ABD5}" srcOrd="18" destOrd="0" presId="urn:microsoft.com/office/officeart/2005/8/layout/cycle5"/>
    <dgm:cxn modelId="{EE19CD18-B24E-4F67-8322-C91830EC446F}" type="presParOf" srcId="{AD46DE29-371B-4B39-BEDB-2C5D94B57DB0}" destId="{BF79CF69-EDAA-4822-BC82-CE9CFDABF284}" srcOrd="19" destOrd="0" presId="urn:microsoft.com/office/officeart/2005/8/layout/cycle5"/>
    <dgm:cxn modelId="{7EDDB7F5-93EC-411D-AC2A-BEF46F2E04BE}" type="presParOf" srcId="{AD46DE29-371B-4B39-BEDB-2C5D94B57DB0}" destId="{0C90954B-DC0A-4D70-8EC7-851D72CEDEBF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5/8/layout/arrow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45E3BA-3220-42A9-8DAA-76C65A00A216}" type="pres">
      <dgm:prSet presAssocID="{16DDF93D-D230-43AA-B232-E3763EE1CD1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2E461-1D50-443F-B2C0-D51F5CFFDFF9}" type="pres">
      <dgm:prSet presAssocID="{16DDF93D-D230-43AA-B232-E3763EE1CD12}" presName="arrow" presStyleLbl="bgShp" presStyleIdx="0" presStyleCnt="1" custLinFactNeighborY="2148"/>
      <dgm:spPr/>
    </dgm:pt>
    <dgm:pt modelId="{30A9B3C4-963E-4125-A201-B1CAD21F81FD}" type="pres">
      <dgm:prSet presAssocID="{16DDF93D-D230-43AA-B232-E3763EE1CD12}" presName="arrowDiagram5" presStyleCnt="0"/>
      <dgm:spPr/>
    </dgm:pt>
    <dgm:pt modelId="{E84B5A25-D541-4EAF-A9BF-3E6465AA4A17}" type="pres">
      <dgm:prSet presAssocID="{85D69F05-32BE-4DA6-A5C4-378B2DA4C408}" presName="bullet5a" presStyleLbl="node1" presStyleIdx="0" presStyleCnt="5"/>
      <dgm:spPr/>
    </dgm:pt>
    <dgm:pt modelId="{8486F7A7-804D-424A-A631-F40821B871FF}" type="pres">
      <dgm:prSet presAssocID="{85D69F05-32BE-4DA6-A5C4-378B2DA4C408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158BC-C326-4381-8A59-ED8700C0196D}" type="pres">
      <dgm:prSet presAssocID="{EF812C9D-409E-459C-AA7C-0E727789DE38}" presName="bullet5b" presStyleLbl="node1" presStyleIdx="1" presStyleCnt="5"/>
      <dgm:spPr/>
    </dgm:pt>
    <dgm:pt modelId="{88659501-D37C-400B-BE6D-FB4CE311D9AD}" type="pres">
      <dgm:prSet presAssocID="{EF812C9D-409E-459C-AA7C-0E727789DE3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6DCC8-6308-4392-B0E5-51888292BEDB}" type="pres">
      <dgm:prSet presAssocID="{2E08641E-8503-4510-A825-A53088415CE1}" presName="bullet5c" presStyleLbl="node1" presStyleIdx="2" presStyleCnt="5"/>
      <dgm:spPr/>
    </dgm:pt>
    <dgm:pt modelId="{43221559-2C32-4A0A-9F42-F989AEB4B962}" type="pres">
      <dgm:prSet presAssocID="{2E08641E-8503-4510-A825-A53088415CE1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AB310-C781-4A6E-9C99-C87D542DA932}" type="pres">
      <dgm:prSet presAssocID="{7EADA44A-F9BA-4822-B507-F395981C354E}" presName="bullet5d" presStyleLbl="node1" presStyleIdx="3" presStyleCnt="5"/>
      <dgm:spPr/>
    </dgm:pt>
    <dgm:pt modelId="{50F31445-E169-4602-95CD-21B00A62E77D}" type="pres">
      <dgm:prSet presAssocID="{7EADA44A-F9BA-4822-B507-F395981C354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3B0A-C1D6-4E85-8BD7-D13AB7982C05}" type="pres">
      <dgm:prSet presAssocID="{DBF0B26D-301A-4807-919F-3B0250484618}" presName="bullet5e" presStyleLbl="node1" presStyleIdx="4" presStyleCnt="5"/>
      <dgm:spPr/>
    </dgm:pt>
    <dgm:pt modelId="{9988AF30-F485-4C7B-A005-918ED0409AAE}" type="pres">
      <dgm:prSet presAssocID="{DBF0B26D-301A-4807-919F-3B025048461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83840F57-2EF0-45BC-8598-F5EEECB641CD}" type="presOf" srcId="{7EADA44A-F9BA-4822-B507-F395981C354E}" destId="{50F31445-E169-4602-95CD-21B00A62E77D}" srcOrd="0" destOrd="0" presId="urn:microsoft.com/office/officeart/2005/8/layout/arrow2"/>
    <dgm:cxn modelId="{9C56A227-3829-4AFF-9961-CD8E11F5DE3F}" type="presOf" srcId="{DBF0B26D-301A-4807-919F-3B0250484618}" destId="{9988AF30-F485-4C7B-A005-918ED0409AAE}" srcOrd="0" destOrd="0" presId="urn:microsoft.com/office/officeart/2005/8/layout/arrow2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8E5DB21A-1016-4C84-8DAB-032B6DFE7844}" type="presOf" srcId="{16DDF93D-D230-43AA-B232-E3763EE1CD12}" destId="{EB45E3BA-3220-42A9-8DAA-76C65A00A216}" srcOrd="0" destOrd="0" presId="urn:microsoft.com/office/officeart/2005/8/layout/arrow2"/>
    <dgm:cxn modelId="{74923969-E8B3-427C-9D79-A558C6C4FE03}" type="presOf" srcId="{2E08641E-8503-4510-A825-A53088415CE1}" destId="{43221559-2C32-4A0A-9F42-F989AEB4B962}" srcOrd="0" destOrd="0" presId="urn:microsoft.com/office/officeart/2005/8/layout/arrow2"/>
    <dgm:cxn modelId="{530B37FB-FB6C-48DB-9901-25598C007170}" type="presOf" srcId="{85D69F05-32BE-4DA6-A5C4-378B2DA4C408}" destId="{8486F7A7-804D-424A-A631-F40821B871FF}" srcOrd="0" destOrd="0" presId="urn:microsoft.com/office/officeart/2005/8/layout/arrow2"/>
    <dgm:cxn modelId="{B6164E64-281A-4E73-807B-A3EE564ADB8D}" type="presOf" srcId="{EF812C9D-409E-459C-AA7C-0E727789DE38}" destId="{88659501-D37C-400B-BE6D-FB4CE311D9AD}" srcOrd="0" destOrd="0" presId="urn:microsoft.com/office/officeart/2005/8/layout/arrow2"/>
    <dgm:cxn modelId="{D6C120B9-5EA6-4DA6-8381-A4532AAD6A9D}" type="presParOf" srcId="{EB45E3BA-3220-42A9-8DAA-76C65A00A216}" destId="{63C2E461-1D50-443F-B2C0-D51F5CFFDFF9}" srcOrd="0" destOrd="0" presId="urn:microsoft.com/office/officeart/2005/8/layout/arrow2"/>
    <dgm:cxn modelId="{C78AF443-F88D-4092-BE9C-13BF8078941A}" type="presParOf" srcId="{EB45E3BA-3220-42A9-8DAA-76C65A00A216}" destId="{30A9B3C4-963E-4125-A201-B1CAD21F81FD}" srcOrd="1" destOrd="0" presId="urn:microsoft.com/office/officeart/2005/8/layout/arrow2"/>
    <dgm:cxn modelId="{31BACE80-11E1-43DA-89F4-E97670867DDB}" type="presParOf" srcId="{30A9B3C4-963E-4125-A201-B1CAD21F81FD}" destId="{E84B5A25-D541-4EAF-A9BF-3E6465AA4A17}" srcOrd="0" destOrd="0" presId="urn:microsoft.com/office/officeart/2005/8/layout/arrow2"/>
    <dgm:cxn modelId="{7D38DD8B-D84D-4620-BB2E-54BC063BEDEE}" type="presParOf" srcId="{30A9B3C4-963E-4125-A201-B1CAD21F81FD}" destId="{8486F7A7-804D-424A-A631-F40821B871FF}" srcOrd="1" destOrd="0" presId="urn:microsoft.com/office/officeart/2005/8/layout/arrow2"/>
    <dgm:cxn modelId="{896E3927-0F43-4105-919C-9429A9F4F8EF}" type="presParOf" srcId="{30A9B3C4-963E-4125-A201-B1CAD21F81FD}" destId="{4B3158BC-C326-4381-8A59-ED8700C0196D}" srcOrd="2" destOrd="0" presId="urn:microsoft.com/office/officeart/2005/8/layout/arrow2"/>
    <dgm:cxn modelId="{064290F6-CF11-4511-ACF4-A1D9EA5594DA}" type="presParOf" srcId="{30A9B3C4-963E-4125-A201-B1CAD21F81FD}" destId="{88659501-D37C-400B-BE6D-FB4CE311D9AD}" srcOrd="3" destOrd="0" presId="urn:microsoft.com/office/officeart/2005/8/layout/arrow2"/>
    <dgm:cxn modelId="{45A2E185-E44B-46BB-984F-E9B1D4A27A84}" type="presParOf" srcId="{30A9B3C4-963E-4125-A201-B1CAD21F81FD}" destId="{E646DCC8-6308-4392-B0E5-51888292BEDB}" srcOrd="4" destOrd="0" presId="urn:microsoft.com/office/officeart/2005/8/layout/arrow2"/>
    <dgm:cxn modelId="{B0F36199-C3A3-4FB6-A13B-64033DBF13BE}" type="presParOf" srcId="{30A9B3C4-963E-4125-A201-B1CAD21F81FD}" destId="{43221559-2C32-4A0A-9F42-F989AEB4B962}" srcOrd="5" destOrd="0" presId="urn:microsoft.com/office/officeart/2005/8/layout/arrow2"/>
    <dgm:cxn modelId="{DC1F24FE-9573-4B5B-9825-2BCF284830B2}" type="presParOf" srcId="{30A9B3C4-963E-4125-A201-B1CAD21F81FD}" destId="{F45AB310-C781-4A6E-9C99-C87D542DA932}" srcOrd="6" destOrd="0" presId="urn:microsoft.com/office/officeart/2005/8/layout/arrow2"/>
    <dgm:cxn modelId="{11352958-25C6-452E-B431-45D9C0B33341}" type="presParOf" srcId="{30A9B3C4-963E-4125-A201-B1CAD21F81FD}" destId="{50F31445-E169-4602-95CD-21B00A62E77D}" srcOrd="7" destOrd="0" presId="urn:microsoft.com/office/officeart/2005/8/layout/arrow2"/>
    <dgm:cxn modelId="{46E8B03E-D135-4401-A6E9-3EB9766B3360}" type="presParOf" srcId="{30A9B3C4-963E-4125-A201-B1CAD21F81FD}" destId="{997A3B0A-C1D6-4E85-8BD7-D13AB7982C05}" srcOrd="8" destOrd="0" presId="urn:microsoft.com/office/officeart/2005/8/layout/arrow2"/>
    <dgm:cxn modelId="{685533E7-8312-4BC3-8AB8-9C789EFAAF1D}" type="presParOf" srcId="{30A9B3C4-963E-4125-A201-B1CAD21F81FD}" destId="{9988AF30-F485-4C7B-A005-918ED0409A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B2676-6352-461C-96B7-9683B792789E}">
      <dsp:nvSpPr>
        <dsp:cNvPr id="0" name=""/>
        <dsp:cNvSpPr/>
      </dsp:nvSpPr>
      <dsp:spPr>
        <a:xfrm>
          <a:off x="3213202" y="-33425"/>
          <a:ext cx="1957205" cy="101849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পারস্পরিক</a:t>
          </a:r>
          <a:endParaRPr lang="en-US" sz="1500" b="1" kern="1200" dirty="0" smtClean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সহযোগিতা  </a:t>
          </a:r>
          <a:r>
            <a:rPr lang="en-US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endParaRPr lang="bn-BD" sz="15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262921" y="16294"/>
        <a:ext cx="1857767" cy="919052"/>
      </dsp:txXfrm>
    </dsp:sp>
    <dsp:sp modelId="{8C0A51A4-4AA4-44C6-9684-A8A6762581DC}">
      <dsp:nvSpPr>
        <dsp:cNvPr id="0" name=""/>
        <dsp:cNvSpPr/>
      </dsp:nvSpPr>
      <dsp:spPr>
        <a:xfrm>
          <a:off x="1874828" y="515016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3456983" y="242614"/>
              </a:moveTo>
              <a:arcTo wR="2404442" hR="2404442" stAng="17757618" swAng="7643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4303D-8733-47E2-A762-DA37F80A4097}">
      <dsp:nvSpPr>
        <dsp:cNvPr id="0" name=""/>
        <dsp:cNvSpPr/>
      </dsp:nvSpPr>
      <dsp:spPr>
        <a:xfrm>
          <a:off x="5354394" y="1158263"/>
          <a:ext cx="1862392" cy="96862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সমস্যা সমাধানে পারদর্শিতা </a:t>
          </a:r>
          <a:endParaRPr lang="en-US" sz="15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1678" y="1205547"/>
        <a:ext cx="1767824" cy="874054"/>
      </dsp:txXfrm>
    </dsp:sp>
    <dsp:sp modelId="{2696F79D-DCF8-43AA-8495-666940E02FE4}">
      <dsp:nvSpPr>
        <dsp:cNvPr id="0" name=""/>
        <dsp:cNvSpPr/>
      </dsp:nvSpPr>
      <dsp:spPr>
        <a:xfrm>
          <a:off x="1818487" y="496270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4720983" y="1760248"/>
              </a:moveTo>
              <a:arcTo wR="2404442" hR="2404442" stAng="20667574" swAng="5852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9EC4A-B752-44A0-BDF7-DE97DD848473}">
      <dsp:nvSpPr>
        <dsp:cNvPr id="0" name=""/>
        <dsp:cNvSpPr/>
      </dsp:nvSpPr>
      <dsp:spPr>
        <a:xfrm>
          <a:off x="5649851" y="2793608"/>
          <a:ext cx="1867278" cy="102949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smtClean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rPr>
            <a:t>বিশ্লেষণী চিন্তন দক্ষতা </a:t>
          </a:r>
          <a:endParaRPr lang="en-US" sz="1500" kern="1200"/>
        </a:p>
      </dsp:txBody>
      <dsp:txXfrm>
        <a:off x="5700107" y="2843864"/>
        <a:ext cx="1766766" cy="928981"/>
      </dsp:txXfrm>
    </dsp:sp>
    <dsp:sp modelId="{6B4C6A4F-E83B-4FB4-90F8-41851336C0CE}">
      <dsp:nvSpPr>
        <dsp:cNvPr id="0" name=""/>
        <dsp:cNvSpPr/>
      </dsp:nvSpPr>
      <dsp:spPr>
        <a:xfrm>
          <a:off x="1980684" y="146788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4361479" y="3801351"/>
              </a:moveTo>
              <a:arcTo wR="2404442" hR="2404442" stAng="2131126" swAng="6493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5FD6C-B918-4724-9E72-32E9A4DCA4A7}">
      <dsp:nvSpPr>
        <dsp:cNvPr id="0" name=""/>
        <dsp:cNvSpPr/>
      </dsp:nvSpPr>
      <dsp:spPr>
        <a:xfrm>
          <a:off x="4424426" y="4391114"/>
          <a:ext cx="1930271" cy="90694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সৃজনশীলতা </a:t>
          </a:r>
          <a:endParaRPr lang="en-US" sz="1500" kern="1200" dirty="0"/>
        </a:p>
      </dsp:txBody>
      <dsp:txXfrm>
        <a:off x="4468699" y="4435387"/>
        <a:ext cx="1841725" cy="818397"/>
      </dsp:txXfrm>
    </dsp:sp>
    <dsp:sp modelId="{2E481ECC-3B1B-4729-A98C-47F679F1C0E0}">
      <dsp:nvSpPr>
        <dsp:cNvPr id="0" name=""/>
        <dsp:cNvSpPr/>
      </dsp:nvSpPr>
      <dsp:spPr>
        <a:xfrm>
          <a:off x="1338038" y="455675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2940953" y="4748265"/>
              </a:moveTo>
              <a:arcTo wR="2404442" hR="2404442" stAng="4626413" swAng="64939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8EFD8-BBA8-4F55-84E9-D94850A2A1A7}">
      <dsp:nvSpPr>
        <dsp:cNvPr id="0" name=""/>
        <dsp:cNvSpPr/>
      </dsp:nvSpPr>
      <dsp:spPr>
        <a:xfrm>
          <a:off x="1738701" y="4370491"/>
          <a:ext cx="1940278" cy="900641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তথ্য ও প্রযুক্তি যন্ত্র</a:t>
          </a:r>
          <a:r>
            <a:rPr lang="en-US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ব্যবহারে পারদর্শিতা</a:t>
          </a:r>
          <a:endParaRPr lang="en-US" sz="1500" kern="1200" dirty="0"/>
        </a:p>
      </dsp:txBody>
      <dsp:txXfrm>
        <a:off x="1782667" y="4414457"/>
        <a:ext cx="1852346" cy="812709"/>
      </dsp:txXfrm>
    </dsp:sp>
    <dsp:sp modelId="{C92DFFF4-B21D-49AD-89BF-C549A3BF3415}">
      <dsp:nvSpPr>
        <dsp:cNvPr id="0" name=""/>
        <dsp:cNvSpPr/>
      </dsp:nvSpPr>
      <dsp:spPr>
        <a:xfrm>
          <a:off x="1977310" y="851352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204570" y="3374960"/>
              </a:moveTo>
              <a:arcTo wR="2404442" hR="2404442" stAng="9371662" swAng="691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75934-C47B-46B0-8E40-C2319832FFF2}">
      <dsp:nvSpPr>
        <dsp:cNvPr id="0" name=""/>
        <dsp:cNvSpPr/>
      </dsp:nvSpPr>
      <dsp:spPr>
        <a:xfrm>
          <a:off x="1058860" y="2674391"/>
          <a:ext cx="1672687" cy="93517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যোগাযোগ দক্ষতা</a:t>
          </a:r>
          <a:endParaRPr lang="en-US" sz="1500" kern="1200" dirty="0"/>
        </a:p>
      </dsp:txBody>
      <dsp:txXfrm>
        <a:off x="1104511" y="2720042"/>
        <a:ext cx="1581385" cy="843873"/>
      </dsp:txXfrm>
    </dsp:sp>
    <dsp:sp modelId="{3CE24285-5F4D-4860-AE67-4D39263C3C2F}">
      <dsp:nvSpPr>
        <dsp:cNvPr id="0" name=""/>
        <dsp:cNvSpPr/>
      </dsp:nvSpPr>
      <dsp:spPr>
        <a:xfrm>
          <a:off x="1869013" y="544202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32843" y="2008385"/>
              </a:moveTo>
              <a:arcTo wR="2404442" hR="2404442" stAng="11368855" swAng="5300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9B811-E013-48FB-8DEA-041F8743ABD5}">
      <dsp:nvSpPr>
        <dsp:cNvPr id="0" name=""/>
        <dsp:cNvSpPr/>
      </dsp:nvSpPr>
      <dsp:spPr>
        <a:xfrm>
          <a:off x="1374255" y="1055192"/>
          <a:ext cx="1837622" cy="1022112"/>
        </a:xfrm>
        <a:prstGeom prst="round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সুনাগরিকত্ব</a:t>
          </a:r>
          <a:endParaRPr lang="en-US" sz="1500" kern="1200" dirty="0"/>
        </a:p>
      </dsp:txBody>
      <dsp:txXfrm>
        <a:off x="1424150" y="1105087"/>
        <a:ext cx="1737832" cy="922322"/>
      </dsp:txXfrm>
    </dsp:sp>
    <dsp:sp modelId="{0C90954B-DC0A-4D70-8EC7-851D72CEDEBF}">
      <dsp:nvSpPr>
        <dsp:cNvPr id="0" name=""/>
        <dsp:cNvSpPr/>
      </dsp:nvSpPr>
      <dsp:spPr>
        <a:xfrm>
          <a:off x="2111032" y="303053"/>
          <a:ext cx="4808885" cy="4808885"/>
        </a:xfrm>
        <a:custGeom>
          <a:avLst/>
          <a:gdLst/>
          <a:ahLst/>
          <a:cxnLst/>
          <a:rect l="0" t="0" r="0" b="0"/>
          <a:pathLst>
            <a:path>
              <a:moveTo>
                <a:pt x="739042" y="670145"/>
              </a:moveTo>
              <a:arcTo wR="2404442" hR="2404442" stAng="13569658" swAng="49755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E461-1D50-443F-B2C0-D51F5CFFDFF9}">
      <dsp:nvSpPr>
        <dsp:cNvPr id="0" name=""/>
        <dsp:cNvSpPr/>
      </dsp:nvSpPr>
      <dsp:spPr>
        <a:xfrm>
          <a:off x="481159" y="0"/>
          <a:ext cx="6412020" cy="40075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B5A25-D541-4EAF-A9BF-3E6465AA4A17}">
      <dsp:nvSpPr>
        <dsp:cNvPr id="0" name=""/>
        <dsp:cNvSpPr/>
      </dsp:nvSpPr>
      <dsp:spPr>
        <a:xfrm>
          <a:off x="1112743" y="2979986"/>
          <a:ext cx="147476" cy="1474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6F7A7-804D-424A-A631-F40821B871FF}">
      <dsp:nvSpPr>
        <dsp:cNvPr id="0" name=""/>
        <dsp:cNvSpPr/>
      </dsp:nvSpPr>
      <dsp:spPr>
        <a:xfrm>
          <a:off x="1186481" y="3053724"/>
          <a:ext cx="839974" cy="953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4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86481" y="3053724"/>
        <a:ext cx="839974" cy="953788"/>
      </dsp:txXfrm>
    </dsp:sp>
    <dsp:sp modelId="{4B3158BC-C326-4381-8A59-ED8700C0196D}">
      <dsp:nvSpPr>
        <dsp:cNvPr id="0" name=""/>
        <dsp:cNvSpPr/>
      </dsp:nvSpPr>
      <dsp:spPr>
        <a:xfrm>
          <a:off x="1911040" y="2212948"/>
          <a:ext cx="230832" cy="230832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59501-D37C-400B-BE6D-FB4CE311D9AD}">
      <dsp:nvSpPr>
        <dsp:cNvPr id="0" name=""/>
        <dsp:cNvSpPr/>
      </dsp:nvSpPr>
      <dsp:spPr>
        <a:xfrm>
          <a:off x="2026456" y="2328365"/>
          <a:ext cx="1064395" cy="167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1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26456" y="2328365"/>
        <a:ext cx="1064395" cy="1679147"/>
      </dsp:txXfrm>
    </dsp:sp>
    <dsp:sp modelId="{E646DCC8-6308-4392-B0E5-51888292BEDB}">
      <dsp:nvSpPr>
        <dsp:cNvPr id="0" name=""/>
        <dsp:cNvSpPr/>
      </dsp:nvSpPr>
      <dsp:spPr>
        <a:xfrm>
          <a:off x="2936963" y="1601402"/>
          <a:ext cx="307776" cy="307776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21559-2C32-4A0A-9F42-F989AEB4B962}">
      <dsp:nvSpPr>
        <dsp:cNvPr id="0" name=""/>
        <dsp:cNvSpPr/>
      </dsp:nvSpPr>
      <dsp:spPr>
        <a:xfrm>
          <a:off x="3090852" y="1755290"/>
          <a:ext cx="1237520" cy="225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8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0852" y="1755290"/>
        <a:ext cx="1237520" cy="2252222"/>
      </dsp:txXfrm>
    </dsp:sp>
    <dsp:sp modelId="{F45AB310-C781-4A6E-9C99-C87D542DA932}">
      <dsp:nvSpPr>
        <dsp:cNvPr id="0" name=""/>
        <dsp:cNvSpPr/>
      </dsp:nvSpPr>
      <dsp:spPr>
        <a:xfrm>
          <a:off x="4129599" y="1123706"/>
          <a:ext cx="397545" cy="39754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31445-E169-4602-95CD-21B00A62E77D}">
      <dsp:nvSpPr>
        <dsp:cNvPr id="0" name=""/>
        <dsp:cNvSpPr/>
      </dsp:nvSpPr>
      <dsp:spPr>
        <a:xfrm>
          <a:off x="4328372" y="1322479"/>
          <a:ext cx="1282404" cy="2685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65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8372" y="1322479"/>
        <a:ext cx="1282404" cy="2685033"/>
      </dsp:txXfrm>
    </dsp:sp>
    <dsp:sp modelId="{997A3B0A-C1D6-4E85-8BD7-D13AB7982C05}">
      <dsp:nvSpPr>
        <dsp:cNvPr id="0" name=""/>
        <dsp:cNvSpPr/>
      </dsp:nvSpPr>
      <dsp:spPr>
        <a:xfrm>
          <a:off x="5357501" y="804708"/>
          <a:ext cx="506549" cy="506549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AF30-F485-4C7B-A005-918ED0409AAE}">
      <dsp:nvSpPr>
        <dsp:cNvPr id="0" name=""/>
        <dsp:cNvSpPr/>
      </dsp:nvSpPr>
      <dsp:spPr>
        <a:xfrm>
          <a:off x="5610776" y="1057983"/>
          <a:ext cx="1282404" cy="2949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41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10776" y="1057983"/>
        <a:ext cx="1282404" cy="2949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3BF7E-25CB-4248-A6A8-52E3A67EFC6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D3A3A-5E99-4A71-9215-03D25C306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Internationalization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নিয়ৈ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3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2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0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3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3A3A-5E99-4A71-9215-03D25C3061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8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4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2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6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3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2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9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2ACB8-5961-45DF-BDEA-6612BB8A8D3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A8EE-71DF-482C-AFF0-6C73D5F53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81736" y="1524946"/>
            <a:ext cx="7673612" cy="4256876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bn-IN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2476" y="182972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93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731635" y="319790"/>
            <a:ext cx="6866623" cy="6138111"/>
            <a:chOff x="2662688" y="398581"/>
            <a:chExt cx="6866623" cy="6138111"/>
          </a:xfrm>
        </p:grpSpPr>
        <p:grpSp>
          <p:nvGrpSpPr>
            <p:cNvPr id="2" name="Group 1"/>
            <p:cNvGrpSpPr/>
            <p:nvPr/>
          </p:nvGrpSpPr>
          <p:grpSpPr>
            <a:xfrm>
              <a:off x="5093142" y="3127755"/>
              <a:ext cx="2005714" cy="2005714"/>
              <a:chOff x="3064175" y="2810443"/>
              <a:chExt cx="2005714" cy="2005714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064175" y="2810443"/>
                <a:ext cx="2005714" cy="2005714"/>
              </a:xfrm>
              <a:prstGeom prst="ellipse">
                <a:avLst/>
              </a:prstGeom>
              <a:solidFill>
                <a:srgbClr val="92D050"/>
              </a:solidFill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" name="Oval 4"/>
              <p:cNvSpPr/>
              <p:nvPr/>
            </p:nvSpPr>
            <p:spPr>
              <a:xfrm>
                <a:off x="3357905" y="3070170"/>
                <a:ext cx="1418254" cy="1452257"/>
              </a:xfrm>
              <a:prstGeom prst="rect">
                <a:avLst/>
              </a:prstGeom>
              <a:solidFill>
                <a:srgbClr val="92D050"/>
              </a:solidFill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সম্পদ হচ্ছে</a:t>
                </a:r>
                <a:r>
                  <a:rPr lang="en-US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“</a:t>
                </a:r>
                <a:r>
                  <a:rPr lang="bn-BD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মানুষ</a:t>
                </a:r>
                <a:r>
                  <a:rPr lang="en-US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”</a:t>
                </a:r>
                <a:r>
                  <a:rPr lang="bn-BD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কারণ</a:t>
                </a:r>
                <a:r>
                  <a:rPr lang="en-US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kern="12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755028" y="2527205"/>
              <a:ext cx="681942" cy="424388"/>
              <a:chOff x="3726061" y="2209893"/>
              <a:chExt cx="681942" cy="424388"/>
            </a:xfrm>
          </p:grpSpPr>
          <p:sp>
            <p:nvSpPr>
              <p:cNvPr id="19" name="Right Arrow 18"/>
              <p:cNvSpPr/>
              <p:nvPr/>
            </p:nvSpPr>
            <p:spPr>
              <a:xfrm rot="16200000">
                <a:off x="3854838" y="2081116"/>
                <a:ext cx="424388" cy="68194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" name="Right Arrow 6"/>
              <p:cNvSpPr/>
              <p:nvPr/>
            </p:nvSpPr>
            <p:spPr>
              <a:xfrm rot="16200000">
                <a:off x="3918496" y="2281162"/>
                <a:ext cx="297072" cy="409166"/>
              </a:xfrm>
              <a:prstGeom prst="rect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kern="120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093142" y="398581"/>
              <a:ext cx="2005714" cy="2005714"/>
              <a:chOff x="3064175" y="3996"/>
              <a:chExt cx="2005714" cy="200571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064175" y="3996"/>
                <a:ext cx="2005714" cy="2005714"/>
              </a:xfrm>
              <a:prstGeom prst="ellipse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" name="Oval 8"/>
              <p:cNvSpPr/>
              <p:nvPr/>
            </p:nvSpPr>
            <p:spPr>
              <a:xfrm>
                <a:off x="3357905" y="333821"/>
                <a:ext cx="1418254" cy="1311541"/>
              </a:xfrm>
              <a:prstGeom prst="rect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4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 জ্ঞান ধারণ করতে পারে</a:t>
                </a:r>
                <a:endParaRPr lang="en-US" sz="2400" kern="1200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7088631" y="4485247"/>
              <a:ext cx="424388" cy="681942"/>
              <a:chOff x="5059664" y="4167935"/>
              <a:chExt cx="424388" cy="681942"/>
            </a:xfrm>
          </p:grpSpPr>
          <p:sp>
            <p:nvSpPr>
              <p:cNvPr id="15" name="Right Arrow 14"/>
              <p:cNvSpPr/>
              <p:nvPr/>
            </p:nvSpPr>
            <p:spPr>
              <a:xfrm rot="1800000">
                <a:off x="5059664" y="4167935"/>
                <a:ext cx="424388" cy="68194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" name="Right Arrow 10"/>
              <p:cNvSpPr/>
              <p:nvPr/>
            </p:nvSpPr>
            <p:spPr>
              <a:xfrm rot="1800000">
                <a:off x="5068193" y="4272494"/>
                <a:ext cx="297072" cy="409166"/>
              </a:xfrm>
              <a:prstGeom prst="rect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kern="12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523597" y="4530978"/>
              <a:ext cx="2005714" cy="2005714"/>
              <a:chOff x="5494630" y="4213666"/>
              <a:chExt cx="2005714" cy="2005714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5494630" y="4213666"/>
                <a:ext cx="2005714" cy="2005714"/>
              </a:xfrm>
              <a:prstGeom prst="ellipse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" name="Oval 12"/>
              <p:cNvSpPr/>
              <p:nvPr/>
            </p:nvSpPr>
            <p:spPr>
              <a:xfrm>
                <a:off x="5788360" y="4507396"/>
                <a:ext cx="1418254" cy="1418254"/>
              </a:xfrm>
              <a:prstGeom prst="rect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4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 জ্ঞান ব্যবহার করতে পারে</a:t>
                </a:r>
                <a:endParaRPr lang="en-US" sz="2400" kern="1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678980" y="4485247"/>
              <a:ext cx="424388" cy="681942"/>
              <a:chOff x="2650013" y="4167935"/>
              <a:chExt cx="424388" cy="681942"/>
            </a:xfrm>
          </p:grpSpPr>
          <p:sp>
            <p:nvSpPr>
              <p:cNvPr id="11" name="Right Arrow 10"/>
              <p:cNvSpPr/>
              <p:nvPr/>
            </p:nvSpPr>
            <p:spPr>
              <a:xfrm rot="9000000">
                <a:off x="2650013" y="4167935"/>
                <a:ext cx="424388" cy="681942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" name="Right Arrow 14"/>
              <p:cNvSpPr/>
              <p:nvPr/>
            </p:nvSpPr>
            <p:spPr>
              <a:xfrm rot="19800000">
                <a:off x="2768800" y="4272494"/>
                <a:ext cx="297072" cy="409166"/>
              </a:xfrm>
              <a:prstGeom prst="rect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900" kern="120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662688" y="4530978"/>
              <a:ext cx="2005714" cy="2005714"/>
              <a:chOff x="633721" y="4213666"/>
              <a:chExt cx="2005714" cy="200571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33721" y="4213666"/>
                <a:ext cx="2005714" cy="2005714"/>
              </a:xfrm>
              <a:prstGeom prst="ellipse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" name="Oval 16"/>
              <p:cNvSpPr/>
              <p:nvPr/>
            </p:nvSpPr>
            <p:spPr>
              <a:xfrm>
                <a:off x="927451" y="4507396"/>
                <a:ext cx="1418254" cy="1418254"/>
              </a:xfrm>
              <a:prstGeom prst="rect">
                <a:avLst/>
              </a:prstGeom>
              <a:ln w="19050"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24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 জ্ঞান সৃষ্টি করতে পারে</a:t>
                </a:r>
                <a:endParaRPr lang="en-US" sz="2400" kern="1200" dirty="0"/>
              </a:p>
            </p:txBody>
          </p:sp>
        </p:grpSp>
      </p:grpSp>
      <p:sp>
        <p:nvSpPr>
          <p:cNvPr id="25" name="Right Arrow 24"/>
          <p:cNvSpPr/>
          <p:nvPr/>
        </p:nvSpPr>
        <p:spPr>
          <a:xfrm rot="1750113">
            <a:off x="320532" y="775284"/>
            <a:ext cx="4237148" cy="1545465"/>
          </a:xfrm>
          <a:prstGeom prst="rightArrow">
            <a:avLst/>
          </a:prstGeom>
          <a:ln w="28575"/>
          <a:scene3d>
            <a:camera prst="perspectiveAbove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737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7675" y="205539"/>
            <a:ext cx="695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GKzk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kZ‡K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K‡iwQ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4" descr="Global communication, global connections, global connectivit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118" y="928626"/>
            <a:ext cx="1865008" cy="1865009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5" descr="C:\Users\user\Downloads\daktent-translation-language-localisation-internationalization-and-localization-english-others-thumb-removebg-preview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820" y="928626"/>
            <a:ext cx="1724525" cy="17245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528994" y="3022932"/>
            <a:ext cx="3861153" cy="791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Globalization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wek¦vqb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216806" y="2914649"/>
            <a:ext cx="4400800" cy="899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Internationalization</a:t>
            </a:r>
          </a:p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AvšÍR©vwZKxKiY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94083" y="3947052"/>
            <a:ext cx="10443411" cy="8925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Globalization: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wek¦vqb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ivó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ª‡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Kw›`ªK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vmg~n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AvšÍivóªxq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m¤cK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779" y="4972076"/>
            <a:ext cx="10824410" cy="156966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Internationalization</a:t>
            </a: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AvšÍR©vwZKxKiY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ms¯‹…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fvlv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M¨v‡RU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µ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6088" y="1455941"/>
            <a:ext cx="7637172" cy="52322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Globalization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Internationalization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2548" y="293258"/>
            <a:ext cx="8190784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২১ শতকের দুটি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প্রাধান্য পাচ্ছে 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53" y="2298030"/>
            <a:ext cx="8315434" cy="42571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3363563" y="2922672"/>
            <a:ext cx="762738" cy="927652"/>
          </a:xfrm>
          <a:prstGeom prst="ellipse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6" t="14948" r="53332" b="71504"/>
          <a:stretch/>
        </p:blipFill>
        <p:spPr>
          <a:xfrm>
            <a:off x="5183457" y="2796811"/>
            <a:ext cx="762738" cy="927652"/>
          </a:xfrm>
          <a:prstGeom prst="ellipse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39951" y="3406678"/>
            <a:ext cx="113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57150" y="3493663"/>
            <a:ext cx="11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00395" y="2655159"/>
            <a:ext cx="7025655" cy="3671454"/>
            <a:chOff x="3200395" y="2619063"/>
            <a:chExt cx="7025655" cy="367145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7963538" y="2619063"/>
              <a:ext cx="799433" cy="972281"/>
            </a:xfrm>
            <a:prstGeom prst="ellipse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6172665" y="4191135"/>
              <a:ext cx="762738" cy="927652"/>
            </a:xfrm>
            <a:prstGeom prst="ellipse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8916969" y="5098424"/>
              <a:ext cx="904535" cy="927652"/>
            </a:xfrm>
            <a:prstGeom prst="ellipse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4150155" y="5362865"/>
              <a:ext cx="762738" cy="927652"/>
            </a:xfrm>
            <a:prstGeom prst="ellipse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3363563" y="4336234"/>
              <a:ext cx="858844" cy="1044537"/>
            </a:xfrm>
            <a:prstGeom prst="ellipse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7027653" y="3002664"/>
              <a:ext cx="762738" cy="927652"/>
            </a:xfrm>
            <a:prstGeom prst="ellipse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200395" y="4971370"/>
              <a:ext cx="1238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93825" y="5868859"/>
              <a:ext cx="11896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70885" y="3569910"/>
              <a:ext cx="12469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847136" y="5656744"/>
              <a:ext cx="1378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46195" y="4702480"/>
              <a:ext cx="1199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750568" y="3174783"/>
              <a:ext cx="1238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3363564" y="2889693"/>
              <a:ext cx="762738" cy="927652"/>
            </a:xfrm>
            <a:prstGeom prst="ellipse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6" t="14948" r="53332" b="71504"/>
            <a:stretch/>
          </p:blipFill>
          <p:spPr>
            <a:xfrm>
              <a:off x="5183458" y="2763832"/>
              <a:ext cx="762738" cy="927652"/>
            </a:xfrm>
            <a:prstGeom prst="ellipse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039952" y="3373699"/>
              <a:ext cx="113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57151" y="3460684"/>
              <a:ext cx="11351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140" y="2815845"/>
            <a:ext cx="59410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GKzk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m¤c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? 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3709738" y="1079834"/>
            <a:ext cx="299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hialkhanMJ" pitchFamily="2" charset="0"/>
                <a:cs typeface="ArhialkhanMJ" pitchFamily="2" charset="0"/>
              </a:rPr>
              <a:t>GKK </a:t>
            </a:r>
            <a:r>
              <a:rPr lang="en-US" sz="6000" b="1" dirty="0" err="1" smtClean="0">
                <a:latin typeface="ArhialkhanMJ" pitchFamily="2" charset="0"/>
                <a:cs typeface="ArhialkhanMJ" pitchFamily="2" charset="0"/>
              </a:rPr>
              <a:t>KvR</a:t>
            </a:r>
            <a:endParaRPr lang="en-US" sz="6000" b="1" dirty="0"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7317" y="3874748"/>
            <a:ext cx="9953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Globalization  ও Internationalization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বুঝ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15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1" y="133405"/>
            <a:ext cx="4462616" cy="28369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022685" y="3245030"/>
            <a:ext cx="10431378" cy="1200329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অনুকম্পার উপর নির্ভর করতে হত। কিন্তু এখন ...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87" y="148703"/>
            <a:ext cx="4407982" cy="2821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097">
            <a:off x="4611604" y="4196480"/>
            <a:ext cx="2212591" cy="2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1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5" y="321717"/>
            <a:ext cx="5754994" cy="33616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328679"/>
            <a:ext cx="4301543" cy="33289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5011" y="3786389"/>
            <a:ext cx="4499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9741" y="3915177"/>
            <a:ext cx="425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011" y="4888866"/>
            <a:ext cx="1128562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 কী হতে পারে?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3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9257" y="335288"/>
            <a:ext cx="87163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প্রযুক্তিতে পারদর্শিতা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2504" y="5663519"/>
            <a:ext cx="40478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 আবশ্যক?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1434" y="1633780"/>
            <a:ext cx="4662139" cy="3599567"/>
            <a:chOff x="4195258" y="2164169"/>
            <a:chExt cx="4662139" cy="3599567"/>
          </a:xfrm>
          <a:solidFill>
            <a:schemeClr val="accent2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638" y="2164169"/>
              <a:ext cx="2294480" cy="1719683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18" y="3897474"/>
              <a:ext cx="2367279" cy="185261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grpSp>
          <p:nvGrpSpPr>
            <p:cNvPr id="9" name="Group 8"/>
            <p:cNvGrpSpPr/>
            <p:nvPr/>
          </p:nvGrpSpPr>
          <p:grpSpPr>
            <a:xfrm>
              <a:off x="4195258" y="2177816"/>
              <a:ext cx="4662139" cy="3585920"/>
              <a:chOff x="4195258" y="2164169"/>
              <a:chExt cx="4662139" cy="3585920"/>
            </a:xfrm>
            <a:grpFill/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90118" y="2164169"/>
                <a:ext cx="2367279" cy="1746926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5258" y="3883852"/>
                <a:ext cx="2295240" cy="1866237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156" y="1687132"/>
            <a:ext cx="5266920" cy="32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" y="1493950"/>
            <a:ext cx="5271244" cy="3399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54" y="1429555"/>
            <a:ext cx="5828726" cy="3567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6947" y="492282"/>
            <a:ext cx="7820527" cy="707886"/>
          </a:xfrm>
          <a:prstGeom prst="rect">
            <a:avLst/>
          </a:prstGeom>
          <a:ln w="28575"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819" y="5138671"/>
            <a:ext cx="4559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4231" y="5147709"/>
            <a:ext cx="555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48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7951506"/>
              </p:ext>
            </p:extLst>
          </p:nvPr>
        </p:nvGraphicFramePr>
        <p:xfrm>
          <a:off x="1938441" y="1179095"/>
          <a:ext cx="8480907" cy="541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38441" y="471209"/>
            <a:ext cx="819967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শতকের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5015319"/>
              </p:ext>
            </p:extLst>
          </p:nvPr>
        </p:nvGraphicFramePr>
        <p:xfrm>
          <a:off x="1931125" y="1418532"/>
          <a:ext cx="7374340" cy="4007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3398" y="666399"/>
            <a:ext cx="1018457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প্রযুক্তি ব্যবহারের সুবিধা কী?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4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3C2E461-1D50-443F-B2C0-D51F5CFF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84B5A25-D541-4EAF-A9BF-3E6465AA4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486F7A7-804D-424A-A631-F40821B87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4B3158BC-C326-4381-8A59-ED8700C01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8659501-D37C-400B-BE6D-FB4CE311D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E646DCC8-6308-4392-B0E5-51888292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43221559-2C32-4A0A-9F42-F989AEB4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F45AB310-C781-4A6E-9C99-C87D542DA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50F31445-E169-4602-95CD-21B00A62E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97A3B0A-C1D6-4E85-8BD7-D13AB7982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9988AF30-F485-4C7B-A005-918ED0409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71549" y="368173"/>
            <a:ext cx="5248901" cy="7642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836"/>
            <a:ext cx="12192000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49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5475" y="2818259"/>
            <a:ext cx="9972003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মনে কর জ্ঞানভিত্তিক সমাজ গঠনে আইসিটি দক্ষতা আবশ্যক? ৫টি যুক্তি দেখাও।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0534" y="883600"/>
            <a:ext cx="4301887" cy="923330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7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7821" y="403472"/>
            <a:ext cx="10209042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উপনীত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শতকে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....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54004" y="4285315"/>
            <a:ext cx="4678354" cy="20312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তথ্য সংগ্রহ,বিশ্লেষণ, সংযোজন, মূল্যায়ন করে নতুন তথ্য সৃষ্টি করতে পারবো ।</a:t>
            </a:r>
          </a:p>
        </p:txBody>
      </p:sp>
      <p:sp>
        <p:nvSpPr>
          <p:cNvPr id="5" name="Oval 4"/>
          <p:cNvSpPr/>
          <p:nvPr/>
        </p:nvSpPr>
        <p:spPr>
          <a:xfrm>
            <a:off x="6383725" y="1593057"/>
            <a:ext cx="4613138" cy="21367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একুশ শতকের চ্যালেঞ্জ ও জ্ঞানভিত্তিক সমাজ 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গড়ে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তুলতে পারবো ।  </a:t>
            </a:r>
          </a:p>
        </p:txBody>
      </p:sp>
      <p:sp>
        <p:nvSpPr>
          <p:cNvPr id="6" name="Oval 5"/>
          <p:cNvSpPr/>
          <p:nvPr/>
        </p:nvSpPr>
        <p:spPr>
          <a:xfrm>
            <a:off x="6435741" y="3991715"/>
            <a:ext cx="4849879" cy="23248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একুশ শতকের দক্ষ নাগরিক হওয়ার জন্য প্রাথমিক দিকনির্দেশনা অর্জন করতে পারবো ।</a:t>
            </a:r>
          </a:p>
        </p:txBody>
      </p:sp>
      <p:sp>
        <p:nvSpPr>
          <p:cNvPr id="7" name="Oval 6"/>
          <p:cNvSpPr/>
          <p:nvPr/>
        </p:nvSpPr>
        <p:spPr>
          <a:xfrm>
            <a:off x="1239253" y="1780674"/>
            <a:ext cx="4268868" cy="21011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বিশাল বৈচিত্র্যের জগতে প্রবেশ করতে পারবো ।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1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-1511464" y="6303278"/>
            <a:ext cx="1615607" cy="274320"/>
          </a:xfrm>
        </p:spPr>
        <p:txBody>
          <a:bodyPr/>
          <a:lstStyle/>
          <a:p>
            <a:fld id="{DF2B4399-7F22-4531-A01E-4C4A54944D66}" type="datetime1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2/16/2021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5539" y="695516"/>
            <a:ext cx="5701770" cy="707886"/>
          </a:xfrm>
          <a:prstGeom prst="rect">
            <a:avLst/>
          </a:prstGeom>
          <a:ln w="1905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8652" y="2524268"/>
            <a:ext cx="8987057" cy="1446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 এবং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যোগাযোগ প্রযুক্তির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খাতায় লিখে আনবে।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652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206" y="186411"/>
            <a:ext cx="5782962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1203" y="1669573"/>
            <a:ext cx="5245965" cy="507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69" y="4166343"/>
            <a:ext cx="5149695" cy="206210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মোঃসুরমান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73337" y="2932781"/>
            <a:ext cx="5869158" cy="2800767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৯ম ও ১০ম</a:t>
            </a:r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32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63347" y="527379"/>
            <a:ext cx="6653284" cy="852985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86651" y="2123365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93307" y="3051412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79994" y="3078707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7" y="251270"/>
            <a:ext cx="4144181" cy="37552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6264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4" y="193183"/>
            <a:ext cx="4803820" cy="30716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292440"/>
            <a:ext cx="4520484" cy="27818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ight Arrow 9"/>
          <p:cNvSpPr/>
          <p:nvPr/>
        </p:nvSpPr>
        <p:spPr>
          <a:xfrm>
            <a:off x="685800" y="309094"/>
            <a:ext cx="5418786" cy="1751526"/>
          </a:xfrm>
          <a:prstGeom prst="rightArrow">
            <a:avLst/>
          </a:prstGeom>
          <a:ln w="19050"/>
          <a:scene3d>
            <a:camera prst="perspective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ব্যাবেজের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96249" y="3644721"/>
            <a:ext cx="2034862" cy="10431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81826" y="5344732"/>
            <a:ext cx="5653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বৈপ্লবীক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29332" y="3541090"/>
            <a:ext cx="4494656" cy="3088310"/>
            <a:chOff x="7017208" y="3541090"/>
            <a:chExt cx="4494656" cy="3088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208" y="3541090"/>
              <a:ext cx="4494656" cy="30883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8306873" y="3670479"/>
              <a:ext cx="227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উপস্থপনা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5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1843" y="207522"/>
            <a:ext cx="55000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4" y="1484014"/>
            <a:ext cx="10901869" cy="48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6085" y="182229"/>
            <a:ext cx="4745252" cy="1015663"/>
          </a:xfrm>
          <a:prstGeom prst="rect">
            <a:avLst/>
          </a:prstGeom>
          <a:ln w="19050"/>
          <a:scene3d>
            <a:camera prst="perspective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7533" y="2871312"/>
            <a:ext cx="9378700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‘‘জ্ঞানই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পৃথিবীর মূলসম্পদ’’ উক্তিটি ব্যাখ্যা করতে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 বিশ্বে বেঁচে থাকার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জন্য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 দক্ষতাগুলো চিহ্নিত করতে পারবে।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0383" y="1579307"/>
            <a:ext cx="4916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0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1" y="1357011"/>
            <a:ext cx="4629007" cy="3313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8"/>
          <a:stretch/>
        </p:blipFill>
        <p:spPr>
          <a:xfrm>
            <a:off x="691109" y="1358251"/>
            <a:ext cx="4674975" cy="331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5332" y="4858370"/>
            <a:ext cx="259129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410D9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কৃষি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337" y="461511"/>
            <a:ext cx="9381600" cy="70788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বিশ শতকের সম্পদ বলতে আমরা কী বুঝি?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0970" y="5679543"/>
            <a:ext cx="6101725" cy="523220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কৃষি সম্পদ যেমন ধান, গম ইত্যাদি।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63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947" y="1260389"/>
            <a:ext cx="2490322" cy="1497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2485976" y="4899548"/>
            <a:ext cx="2495462" cy="1723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977" y="3009723"/>
            <a:ext cx="2497632" cy="1629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71811" y="169526"/>
            <a:ext cx="412379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134" y="1682306"/>
            <a:ext cx="1405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732" y="3705255"/>
            <a:ext cx="131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944" y="5501572"/>
            <a:ext cx="1473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517" y="128110"/>
            <a:ext cx="375554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72" y="4999360"/>
            <a:ext cx="2694397" cy="16649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92" y="3041624"/>
            <a:ext cx="2628245" cy="167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00" y="1198249"/>
            <a:ext cx="2596341" cy="1519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9834131" y="1438918"/>
            <a:ext cx="2130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বেত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শিল্প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93607" y="3298068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itchFamily="2" charset="0"/>
              </a:rPr>
              <a:t>পোশাক শিল্প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51063" y="5253680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itchFamily="2" charset="0"/>
              </a:rPr>
              <a:t>জাহাজ শিল্প</a:t>
            </a:r>
          </a:p>
        </p:txBody>
      </p:sp>
    </p:spTree>
    <p:extLst>
      <p:ext uri="{BB962C8B-B14F-4D97-AF65-F5344CB8AC3E}">
        <p14:creationId xmlns:p14="http://schemas.microsoft.com/office/powerpoint/2010/main" val="393058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8461" y="1392953"/>
            <a:ext cx="5260613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কারণ মানুষ জ্ঞান অন্বেষণ, ধারন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ব্যবহার করতে পারে।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27" y="1201714"/>
            <a:ext cx="4951697" cy="2408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37979" y="206178"/>
            <a:ext cx="10252175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কিন্তু একুশ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শতকের সম্পদ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হল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8303" y="4004038"/>
            <a:ext cx="2934269" cy="2280245"/>
            <a:chOff x="2683650" y="3835594"/>
            <a:chExt cx="2934269" cy="2280245"/>
          </a:xfrm>
        </p:grpSpPr>
        <p:sp>
          <p:nvSpPr>
            <p:cNvPr id="8" name="TextBox 7"/>
            <p:cNvSpPr txBox="1"/>
            <p:nvPr/>
          </p:nvSpPr>
          <p:spPr>
            <a:xfrm>
              <a:off x="3327599" y="5284842"/>
              <a:ext cx="1646369" cy="83099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জ্ঞান   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83650" y="3835594"/>
              <a:ext cx="2934269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অর্থনীতি  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2683651" y="4543480"/>
              <a:ext cx="2934268" cy="843694"/>
            </a:xfrm>
            <a:prstGeom prst="triangle">
              <a:avLst/>
            </a:prstGeom>
            <a:solidFill>
              <a:srgbClr val="3D7B47"/>
            </a:solidFill>
            <a:ln w="19050">
              <a:solidFill>
                <a:srgbClr val="FF0000"/>
              </a:solidFill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b" anchorCtr="1"/>
            <a:lstStyle/>
            <a:p>
              <a:pPr lvl="0" algn="ctr"/>
              <a:endPara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2" descr="জ্ঞান – জ্ঞান কি ? জ্ঞানী কে ?? - আহমেদ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676" y="3513810"/>
            <a:ext cx="5950763" cy="294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872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626</Words>
  <Application>Microsoft Office PowerPoint</Application>
  <PresentationFormat>Widescreen</PresentationFormat>
  <Paragraphs>119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ArhialkhanMJ</vt:lpstr>
      <vt:lpstr>Arial</vt:lpstr>
      <vt:lpstr>Arial Rounded MT Bold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RASEL</cp:lastModifiedBy>
  <cp:revision>104</cp:revision>
  <dcterms:created xsi:type="dcterms:W3CDTF">2020-04-02T10:44:35Z</dcterms:created>
  <dcterms:modified xsi:type="dcterms:W3CDTF">2021-02-15T18:43:40Z</dcterms:modified>
</cp:coreProperties>
</file>