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7" r:id="rId3"/>
    <p:sldId id="29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284" y="3362471"/>
            <a:ext cx="9282792" cy="1323439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 </a:t>
            </a:r>
            <a:r>
              <a:rPr lang="en-US" sz="80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Zoom Online Class</a:t>
            </a: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1" y="4272677"/>
            <a:ext cx="1067888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65100" cmpd="thickThin">
            <a:solidFill>
              <a:srgbClr val="0070C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Abul Kalam Azad(Assistant Teacher)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Satrajitpur Fazil Madrasah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Shibganj, Chapainawabganj</a:t>
            </a:r>
            <a:endParaRPr 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strings2.wav"/>
          </p:stSnd>
        </p:sndAc>
      </p:transition>
    </mc:Choice>
    <mc:Fallback xmlns="">
      <p:transition spd="slow">
        <p:fade/>
        <p:sndAc>
          <p:stSnd>
            <p:snd r:embed="rId4" name="strings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4065" y="546304"/>
            <a:ext cx="1160386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educated man cannot support unfair means in the examination at all,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land of rivers,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she?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They’d gone to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Chottogram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hadn’t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I’d meet you,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wouldn’t I?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Sabina was sleeping,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wasn’t she?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sweetly the bird sings,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forget me,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you?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Let’s do the work,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shall we?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 them do their work,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you?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will not go to school,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4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409" y="546304"/>
            <a:ext cx="1179704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has not done the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boy does not play.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don’t need any help from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girl does not need any tutor.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needed a blanket.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of us attended the meeting.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were many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of you can speak well.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had a pen.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should obey your teachers.</a:t>
            </a:r>
          </a:p>
        </p:txBody>
      </p:sp>
    </p:spTree>
    <p:extLst>
      <p:ext uri="{BB962C8B-B14F-4D97-AF65-F5344CB8AC3E}">
        <p14:creationId xmlns:p14="http://schemas.microsoft.com/office/powerpoint/2010/main" val="212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409" y="546304"/>
            <a:ext cx="1179704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has not done the work,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 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boy does not play,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don’t need any help from you,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I?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girl does not need any tutor,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 she?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needed a blanket,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you?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 of us attended the meeting,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we?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were many problem,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weren’t there?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of you can speak well,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can’t you?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 had a pen,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she?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should obey your teachers,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shouldn’t you?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3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457450"/>
            <a:ext cx="12130087" cy="387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9821" y="1928813"/>
            <a:ext cx="87459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1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 </a:t>
            </a:r>
            <a:r>
              <a:rPr lang="en-US" sz="2400" b="1" u="sng" dirty="0" smtClean="0"/>
              <a:t>Tag Practice</a:t>
            </a:r>
            <a:endParaRPr lang="en-US" sz="24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483759" y="630943"/>
            <a:ext cx="664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Contracted </a:t>
            </a:r>
            <a:r>
              <a:rPr lang="en-US" sz="3600" b="1" dirty="0"/>
              <a:t>form of </a:t>
            </a:r>
            <a:r>
              <a:rPr lang="en-US" sz="3600" b="1" dirty="0" smtClean="0"/>
              <a:t>Negative Tags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63891"/>
              </p:ext>
            </p:extLst>
          </p:nvPr>
        </p:nvGraphicFramePr>
        <p:xfrm>
          <a:off x="190138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Are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were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Have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Haven’t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Shall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8565"/>
              </p:ext>
            </p:extLst>
          </p:nvPr>
        </p:nvGraphicFramePr>
        <p:xfrm>
          <a:off x="5885543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Will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Mustn’t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might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Mightn’t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does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Didn't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 </a:t>
            </a:r>
            <a:r>
              <a:rPr lang="en-US" sz="2400" b="1" u="sng" dirty="0" smtClean="0"/>
              <a:t>Tag Practice</a:t>
            </a:r>
            <a:endParaRPr lang="en-US" sz="2400" b="1" u="sng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8308" y="630943"/>
            <a:ext cx="116553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may fail at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must take care of our health.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democratic country.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‘I’ is a vowel.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rich are not always happy.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Raya told me the matter.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of you know French.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you come, I will go.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said that he would do the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 him do the work.</a:t>
            </a:r>
          </a:p>
        </p:txBody>
      </p:sp>
    </p:spTree>
    <p:extLst>
      <p:ext uri="{BB962C8B-B14F-4D97-AF65-F5344CB8AC3E}">
        <p14:creationId xmlns:p14="http://schemas.microsoft.com/office/powerpoint/2010/main" val="36337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20" y="135732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 </a:t>
            </a:r>
            <a:r>
              <a:rPr lang="en-US" sz="2400" b="1" u="sng" dirty="0" smtClean="0"/>
              <a:t>Tag Practice</a:t>
            </a:r>
            <a:endParaRPr lang="en-US" sz="2400" b="1" u="sng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8308" y="630943"/>
            <a:ext cx="1165538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may fail at first,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mayn’t we?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must take care of our health,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mustn’t we?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democratic country,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she?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‘I’ is a vowel,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it?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rich are not always happy,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they?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Raya told me the matter,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she?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 of you know French,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you?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you come, I will go,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won’t I?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said that he would do the work,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he?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 him do the work,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you?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5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747" y="920621"/>
            <a:ext cx="116425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used to play football.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as well as his friends has done the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Jack is short but his brother is tall.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earth is 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should do one’s duty.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has hardly rained at this summer.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boil rice.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Kindly, do me a favor.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Nobody phoned.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No, I don’t believe this. You know he is very honest.</a:t>
            </a:r>
          </a:p>
        </p:txBody>
      </p:sp>
    </p:spTree>
    <p:extLst>
      <p:ext uri="{BB962C8B-B14F-4D97-AF65-F5344CB8AC3E}">
        <p14:creationId xmlns:p14="http://schemas.microsoft.com/office/powerpoint/2010/main" val="23167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747" y="920621"/>
            <a:ext cx="1164250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used to play football,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didn’t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as well as his friends has done the work,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hasn’t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Jack is short but his brother is tall,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earth is round,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she?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should do one’s duty,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shouldn’t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has hardly rained at this summer,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boil rice,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you?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Kindly, do me a favor,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would you?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Nobody phoned,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No, I don’t believe this. You know he is very honest,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0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 </a:t>
            </a:r>
            <a:r>
              <a:rPr lang="en-US" sz="2400" b="1" u="sng" dirty="0" smtClean="0"/>
              <a:t>Tag Practice</a:t>
            </a:r>
            <a:endParaRPr lang="en-US" sz="2400" b="1" u="sng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6262" y="919050"/>
            <a:ext cx="11539471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Neither of them went.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Cricket is a very exciting game.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of all ages enjoy the game.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present cricket is the most popular game in our country.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of all classes enjoy playing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test playing country but its standard is not high.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Patriotism inspires a man to shed last drop of blood to defend the freedom of his country.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true patriot is honored by 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Unfair means in the examination is an offence.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degrades the standard of education.</a:t>
            </a:r>
          </a:p>
        </p:txBody>
      </p:sp>
    </p:spTree>
    <p:extLst>
      <p:ext uri="{BB962C8B-B14F-4D97-AF65-F5344CB8AC3E}">
        <p14:creationId xmlns:p14="http://schemas.microsoft.com/office/powerpoint/2010/main" val="3497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6262" y="457386"/>
            <a:ext cx="11539471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Neither of them went,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Cricket is a very exciting game,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of all ages enjoy the game,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present cricket is the most popular game in our country,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 of all classes enjoy playing it,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they?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test playing country but its standard is not high,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it?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Patriotism inspires a man to shed last drop of blood to defend the freedom of his country,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true patriot is honored by all,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he?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Unfair means in the examination is an offence,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degrades the standard of education, 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doesn’t it?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4065" y="546304"/>
            <a:ext cx="1160386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educated man cannot support unfair means in the examination at 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Bangladesh is a land of rivers.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They’d gone to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Chottogram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I’d meet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Sabina was sleeping.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 sweetly the bird sings.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forget 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Let’s do the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 them do their 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 will not go to school.</a:t>
            </a:r>
          </a:p>
        </p:txBody>
      </p:sp>
    </p:spTree>
    <p:extLst>
      <p:ext uri="{BB962C8B-B14F-4D97-AF65-F5344CB8AC3E}">
        <p14:creationId xmlns:p14="http://schemas.microsoft.com/office/powerpoint/2010/main" val="1439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942</TotalTime>
  <Words>990</Words>
  <Application>Microsoft Office PowerPoint</Application>
  <PresentationFormat>Widescreen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73</cp:revision>
  <dcterms:created xsi:type="dcterms:W3CDTF">2020-06-25T09:52:21Z</dcterms:created>
  <dcterms:modified xsi:type="dcterms:W3CDTF">2021-01-17T08:54:14Z</dcterms:modified>
</cp:coreProperties>
</file>