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3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451E-505A-4145-AA7F-4283D666096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7" y="185737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সবাইকে</a:t>
            </a:r>
            <a:endParaRPr lang="en-US" sz="3600" dirty="0" smtClean="0"/>
          </a:p>
          <a:p>
            <a:pPr algn="ctr"/>
            <a:endParaRPr lang="en-US" sz="32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38" y="1914525"/>
            <a:ext cx="3943350" cy="2590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98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0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57163"/>
            <a:ext cx="11872912" cy="67008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086225" y="973898"/>
            <a:ext cx="2971800" cy="6000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746913" y="4802731"/>
            <a:ext cx="9171296" cy="9099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 দেশে কী কী মাদক দ্রব্য নেশা হিসাবে </a:t>
            </a:r>
            <a:r>
              <a:rPr lang="en-US" sz="2800" dirty="0" err="1" smtClean="0"/>
              <a:t>ব্যবহার</a:t>
            </a:r>
            <a:r>
              <a:rPr lang="bn-IN" sz="2800" dirty="0" smtClean="0"/>
              <a:t> হয় লিখ ?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304" y="2459797"/>
            <a:ext cx="3862317" cy="200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1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831" y="150019"/>
            <a:ext cx="11844337" cy="6557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645694" y="370197"/>
            <a:ext cx="4900612" cy="842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মাদকাসক্ত হওয়ার কারন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596505" y="4694829"/>
            <a:ext cx="10621955" cy="17332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মাদকাসক্ত হওয়ার অন্যতম কারন ,শিক্ষার অভাব , মাদক সেবী সঙ্গীর সাথে মেলামেশা করা, মাদকের কুফল সম্পর্কে না জানা, কৌতুহল বশে মাদক সেবন, সহ পাঠীর প্ররোচনায়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bn-IN" sz="2400" dirty="0" smtClean="0"/>
              <a:t>।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430" y="1382369"/>
            <a:ext cx="5088873" cy="31432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3300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44154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000500" y="573634"/>
            <a:ext cx="3014663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জোড়ায়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415654" y="4312689"/>
            <a:ext cx="7842771" cy="7233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মাদকাসক্তের কারনগুলো কী কী লিখ ?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318" y="1612344"/>
            <a:ext cx="391690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02572"/>
            <a:ext cx="1177290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220872" y="468927"/>
            <a:ext cx="5418161" cy="9156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মাদক সেবনের কুফল/পরিনতি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8491" y="4844954"/>
            <a:ext cx="11332972" cy="1570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মাদকসেবন স্বাস্থ্যের ক্ষতি করে। পরিবারের শান্তি বিনষ্ট করে।মাদক সেবনে জিহবা, শ্বাস নালীতে ক্যান্সার হয়, ব্লাডপেসার বাড়ে ফলে হার্ট এটাক ও ব্রেইন ষ্টোক হতে পারে।এছাড়াও মাদক ক্রয়ে আর্থিক ক্ষতি হয় ।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067" y="1560108"/>
            <a:ext cx="4598654" cy="304323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039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" y="-42863"/>
            <a:ext cx="12192000" cy="75009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8" y="114300"/>
            <a:ext cx="11858625" cy="7200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57688" y="342900"/>
            <a:ext cx="2800350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18" y="1912712"/>
            <a:ext cx="4729162" cy="22028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2033515" y="4681174"/>
            <a:ext cx="8625385" cy="11195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মাদকাসক্ত ব্যাক্তি পরিবার ও সমাজের ক্ষতি করে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54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831" y="185737"/>
            <a:ext cx="11844338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72013" y="371475"/>
            <a:ext cx="2124572" cy="7476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15" y="1119116"/>
            <a:ext cx="2830057" cy="34606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3753134" y="2688609"/>
            <a:ext cx="7891179" cy="37823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১। মাদক সেবন করলে কী ক্ষতি হতে পারে লিখ?  </a:t>
            </a:r>
          </a:p>
          <a:p>
            <a:pPr algn="ctr"/>
            <a:r>
              <a:rPr lang="bn-IN" sz="2800" dirty="0" smtClean="0"/>
              <a:t>২। মাদকা সক্ত হওয়ার কয়েকটি কারন লিখ? </a:t>
            </a:r>
          </a:p>
          <a:p>
            <a:pPr algn="ctr"/>
            <a:r>
              <a:rPr lang="bn-IN" sz="2800" dirty="0" smtClean="0"/>
              <a:t>৩।মাদক গ্রহনের ফলে আর্থিক ক্ষতি হয় কীভাবে লিখ ?</a:t>
            </a:r>
          </a:p>
          <a:p>
            <a:pPr algn="ctr"/>
            <a:r>
              <a:rPr lang="bn-IN" sz="2800" dirty="0" smtClean="0"/>
              <a:t>৪। কিশোর কিশোরীরা কেন বেশী মাদকাসক্ত হয় লিখ?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611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0975" y="171450"/>
            <a:ext cx="11830050" cy="6515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914775" y="342900"/>
            <a:ext cx="2914650" cy="714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বাড়ীর কাজ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73207" y="4804012"/>
            <a:ext cx="10645254" cy="12558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মাদকাসক্ত প্রতিরোধে কী কী পদক্ষেপ নেয়া যায় তোমার নিজের ভাষায় বিশ্লেষন করে ১০ টি  বাক্য লিখ ?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952" y="1967621"/>
            <a:ext cx="3776237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0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256" y="178594"/>
            <a:ext cx="11901488" cy="6500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bn-IN" sz="3600" dirty="0" smtClean="0"/>
              <a:t>পরিশেষে সবাইকে</a:t>
            </a:r>
          </a:p>
          <a:p>
            <a:pPr algn="ctr"/>
            <a:endParaRPr lang="bn-IN" sz="4000" dirty="0" smtClean="0"/>
          </a:p>
          <a:p>
            <a:pPr algn="ctr"/>
            <a:endParaRPr lang="bn-IN" sz="4000" dirty="0"/>
          </a:p>
          <a:p>
            <a:pPr algn="ctr"/>
            <a:r>
              <a:rPr lang="bn-IN" sz="4000" dirty="0" smtClean="0"/>
              <a:t> </a:t>
            </a:r>
          </a:p>
          <a:p>
            <a:pPr algn="ctr"/>
            <a:r>
              <a:rPr lang="bn-IN" sz="8000" dirty="0" smtClean="0"/>
              <a:t>          ধন্যবাদ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577" y="1753739"/>
            <a:ext cx="2533366" cy="25448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1437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151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8" y="185738"/>
            <a:ext cx="11830050" cy="6557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43450" y="428625"/>
            <a:ext cx="2457450" cy="728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037230" y="4653887"/>
            <a:ext cx="3889612" cy="1780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সন্তোষ কুমার বর্মা </a:t>
            </a:r>
            <a:endParaRPr lang="en-US" sz="2800" dirty="0" smtClean="0"/>
          </a:p>
          <a:p>
            <a:pPr algn="ctr"/>
            <a:r>
              <a:rPr lang="bn-IN" sz="2000" dirty="0" smtClean="0"/>
              <a:t>সহকারী শিক্ষক </a:t>
            </a:r>
          </a:p>
          <a:p>
            <a:pPr algn="ctr"/>
            <a:r>
              <a:rPr lang="bn-IN" sz="2000" dirty="0" smtClean="0"/>
              <a:t>ভান্ডারদহ জনতা উচ্চ বিদ্যালয়, </a:t>
            </a:r>
          </a:p>
          <a:p>
            <a:pPr algn="ctr"/>
            <a:r>
              <a:rPr lang="bn-IN" sz="2000" dirty="0" smtClean="0"/>
              <a:t>পাটগ্রাম,লালমনিরহাট। </a:t>
            </a:r>
          </a:p>
          <a:p>
            <a:pPr algn="ctr"/>
            <a:r>
              <a:rPr lang="bn-IN" sz="2000" dirty="0" smtClean="0"/>
              <a:t>মোবাঃ ০১</a:t>
            </a:r>
            <a:r>
              <a:rPr lang="en-US" sz="2000" dirty="0" smtClean="0"/>
              <a:t>৭</a:t>
            </a:r>
            <a:r>
              <a:rPr lang="bn-IN" sz="2000" dirty="0" smtClean="0"/>
              <a:t>৬৮৯২৬৬৫৮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369790" y="4653887"/>
            <a:ext cx="4488833" cy="1961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বিষয়ঃশারীরিক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স্বাস্থ্য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000" dirty="0" err="1" smtClean="0"/>
              <a:t>শ্রেনীঃ</a:t>
            </a:r>
            <a:r>
              <a:rPr lang="en-US" sz="2000" dirty="0" smtClean="0"/>
              <a:t> </a:t>
            </a:r>
            <a:r>
              <a:rPr lang="en-US" sz="2000" dirty="0" err="1" smtClean="0"/>
              <a:t>সপ্তম</a:t>
            </a:r>
            <a:r>
              <a:rPr lang="en-US" sz="2000" dirty="0" smtClean="0"/>
              <a:t> </a:t>
            </a:r>
            <a:endParaRPr lang="en-US" sz="2800" dirty="0" smtClean="0"/>
          </a:p>
          <a:p>
            <a:pPr algn="ctr"/>
            <a:r>
              <a:rPr lang="en-US" sz="2000" dirty="0" err="1" smtClean="0"/>
              <a:t>অধ্যায়ঃ</a:t>
            </a:r>
            <a:r>
              <a:rPr lang="en-US" sz="2000" dirty="0" smtClean="0"/>
              <a:t> </a:t>
            </a:r>
            <a:r>
              <a:rPr lang="en-US" sz="2000" dirty="0" err="1" smtClean="0"/>
              <a:t>তৃতীয়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সময়ঃ</a:t>
            </a:r>
            <a:r>
              <a:rPr lang="en-US" sz="2000" dirty="0" smtClean="0"/>
              <a:t> ৪৫ </a:t>
            </a:r>
            <a:r>
              <a:rPr lang="en-US" sz="2000" dirty="0" err="1" smtClean="0"/>
              <a:t>মিনিট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6" y="3780429"/>
            <a:ext cx="1114424" cy="28346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500" y="1921136"/>
            <a:ext cx="1802263" cy="24236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985" y="1921135"/>
            <a:ext cx="1900163" cy="24236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6660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6693" y="222736"/>
            <a:ext cx="11758613" cy="63579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14" y="524161"/>
            <a:ext cx="7031995" cy="63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নিছের ছবিগুলো দেখ এবং ভেবে বল কিসের ছবি?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438" y="1790258"/>
            <a:ext cx="3426120" cy="23499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621" y="1777467"/>
            <a:ext cx="3666557" cy="22213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2129051" y="4435520"/>
            <a:ext cx="1951628" cy="6668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9608025" y="4230803"/>
            <a:ext cx="1314878" cy="675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বিড়ি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380931" y="5063320"/>
            <a:ext cx="4558353" cy="665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 গুলো খাওয়া কে নেশা বলে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1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24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139700"/>
            <a:ext cx="11938000" cy="683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57" y="1528550"/>
            <a:ext cx="3353310" cy="20681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3" y="1546224"/>
            <a:ext cx="3867482" cy="21854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480179" y="533400"/>
            <a:ext cx="5500048" cy="673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 </a:t>
            </a:r>
            <a:r>
              <a:rPr lang="en-US" sz="2400" dirty="0" err="1" smtClean="0"/>
              <a:t>দেখছো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বলো</a:t>
            </a:r>
            <a:r>
              <a:rPr lang="en-US" sz="2400" dirty="0" smtClean="0"/>
              <a:t> </a:t>
            </a:r>
            <a:r>
              <a:rPr lang="bn-IN" sz="2400" dirty="0" smtClean="0"/>
              <a:t> ?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5676900"/>
            <a:ext cx="4800600" cy="86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মাদকাসক্ত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5787" y="4376181"/>
            <a:ext cx="7588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যারা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নেশায়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তাদেরকে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79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9550" y="185737"/>
            <a:ext cx="1177290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7217" y="514350"/>
            <a:ext cx="4487989" cy="8715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আজকের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5268035" y="4230806"/>
            <a:ext cx="5554639" cy="9363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মাদক ও মাদকাসক্তি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554" y="1613844"/>
            <a:ext cx="4608892" cy="22524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23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256" y="158442"/>
            <a:ext cx="11901488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/>
              <a:t>                  </a:t>
            </a:r>
            <a:r>
              <a:rPr lang="en-US" sz="3600" dirty="0" smtClean="0"/>
              <a:t>  </a:t>
            </a:r>
            <a:r>
              <a:rPr lang="bn-IN" sz="2800" dirty="0" smtClean="0"/>
              <a:t>১</a:t>
            </a:r>
            <a:r>
              <a:rPr lang="bn-IN" sz="2800" dirty="0" smtClean="0"/>
              <a:t>।মাদ</a:t>
            </a:r>
            <a:r>
              <a:rPr lang="en-US" sz="2800" dirty="0" err="1" smtClean="0"/>
              <a:t>কাসক্ত</a:t>
            </a:r>
            <a:r>
              <a:rPr lang="bn-IN" sz="2800" dirty="0" smtClean="0"/>
              <a:t> কী বলতে পারবে। </a:t>
            </a:r>
          </a:p>
          <a:p>
            <a:pPr algn="just"/>
            <a:r>
              <a:rPr lang="en-US" sz="2800" dirty="0" smtClean="0"/>
              <a:t>                         </a:t>
            </a:r>
            <a:r>
              <a:rPr lang="bn-IN" sz="2800" dirty="0" smtClean="0"/>
              <a:t>২। মাদক দ্রব্যে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গুলোর</a:t>
            </a:r>
            <a:r>
              <a:rPr lang="bn-IN" sz="2800" dirty="0" smtClean="0"/>
              <a:t> নাম বলতে পারবে।</a:t>
            </a:r>
          </a:p>
          <a:p>
            <a:pPr algn="just"/>
            <a:r>
              <a:rPr lang="en-US" sz="2800" dirty="0" smtClean="0"/>
              <a:t>                       </a:t>
            </a:r>
            <a:r>
              <a:rPr lang="en-US" sz="2800" dirty="0" smtClean="0"/>
              <a:t>  </a:t>
            </a:r>
            <a:r>
              <a:rPr lang="bn-IN" sz="2800" dirty="0" smtClean="0"/>
              <a:t>৩</a:t>
            </a:r>
            <a:r>
              <a:rPr lang="bn-IN" sz="2800" dirty="0" smtClean="0"/>
              <a:t>। মাদকাসক্ত হওয়ার কারন বর্ননা করতে </a:t>
            </a:r>
          </a:p>
          <a:p>
            <a:pPr algn="just"/>
            <a:r>
              <a:rPr lang="en-US" sz="2800" dirty="0" smtClean="0"/>
              <a:t>                          </a:t>
            </a:r>
            <a:r>
              <a:rPr lang="en-US" sz="2800" dirty="0" smtClean="0"/>
              <a:t>     </a:t>
            </a:r>
            <a:r>
              <a:rPr lang="bn-IN" sz="2800" dirty="0" smtClean="0"/>
              <a:t>পারবে</a:t>
            </a:r>
            <a:r>
              <a:rPr lang="bn-IN" sz="2800" dirty="0" smtClean="0"/>
              <a:t>।</a:t>
            </a:r>
          </a:p>
          <a:p>
            <a:pPr algn="just"/>
            <a:r>
              <a:rPr lang="en-US" sz="2800" dirty="0" smtClean="0"/>
              <a:t>                       </a:t>
            </a:r>
            <a:r>
              <a:rPr lang="en-US" sz="2800" dirty="0" smtClean="0"/>
              <a:t>  </a:t>
            </a:r>
            <a:r>
              <a:rPr lang="bn-IN" sz="2800" dirty="0" smtClean="0"/>
              <a:t>৪</a:t>
            </a:r>
            <a:r>
              <a:rPr lang="bn-IN" sz="2800" dirty="0" smtClean="0"/>
              <a:t>।মাদক সেবনের কুফল বিশ্লেষন করতে </a:t>
            </a:r>
          </a:p>
          <a:p>
            <a:pPr algn="just"/>
            <a:r>
              <a:rPr lang="en-US" sz="2800" dirty="0" smtClean="0"/>
              <a:t>                         </a:t>
            </a:r>
            <a:r>
              <a:rPr lang="en-US" sz="2800" dirty="0" smtClean="0"/>
              <a:t>       </a:t>
            </a:r>
            <a:r>
              <a:rPr lang="bn-IN" sz="2800" dirty="0" smtClean="0"/>
              <a:t>পারবে।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257675" y="681537"/>
            <a:ext cx="2586038" cy="6858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শিখনফল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5438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01292"/>
            <a:ext cx="11858625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207220" y="423081"/>
            <a:ext cx="5006810" cy="8127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 মাদকাসক্ত কী ?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887104" y="4367283"/>
            <a:ext cx="10959154" cy="18059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মাদকাসক্ত বলতে মাদকের প্রতি আসক্ত কে বুঝায়, অর্থাৎ যা সেবন করলে নেশা হয় এবং ফুস্ফুসের ক্ষতি সাধন করে তাকে  মাদকাসক্ত বলে।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81" y="1395164"/>
            <a:ext cx="5923129" cy="27019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26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444413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0018" y="190500"/>
            <a:ext cx="12144375" cy="64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7" y="1641533"/>
            <a:ext cx="2807855" cy="1368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27" y="4544704"/>
            <a:ext cx="2983174" cy="1404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1614237"/>
            <a:ext cx="3417911" cy="16742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4" y="4544704"/>
            <a:ext cx="3374949" cy="1282213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082500" y="614147"/>
            <a:ext cx="6020558" cy="4367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ছবিগুলো দেখ এবং বলো কী করছে ?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1894772" y="3194413"/>
            <a:ext cx="2730500" cy="406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 </a:t>
            </a:r>
            <a:r>
              <a:rPr lang="en-US" sz="2400" dirty="0" err="1" smtClean="0"/>
              <a:t>টানে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7677744" y="3429000"/>
            <a:ext cx="3127773" cy="454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হিরোইন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1385988" y="6020220"/>
            <a:ext cx="3004938" cy="4214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dirty="0"/>
          </a:p>
          <a:p>
            <a:pPr algn="ctr"/>
            <a:r>
              <a:rPr lang="bn-IN" sz="2400" dirty="0" smtClean="0"/>
              <a:t>আফিম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8394700" y="5949552"/>
            <a:ext cx="2759473" cy="4028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গাজা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টানে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336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42877"/>
            <a:ext cx="11844338" cy="6543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786188" y="300037"/>
            <a:ext cx="5794540" cy="6429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 দ্রব্য</a:t>
            </a:r>
            <a:r>
              <a:rPr lang="en-US" sz="3200" dirty="0" err="1" smtClean="0"/>
              <a:t>গুলো</a:t>
            </a:r>
            <a:r>
              <a:rPr lang="bn-IN" sz="3200" dirty="0" smtClean="0"/>
              <a:t> কী কী 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6" y="1254278"/>
            <a:ext cx="1926255" cy="15425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1409698"/>
            <a:ext cx="2466975" cy="13144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827" y="1409698"/>
            <a:ext cx="2628900" cy="13144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4" y="4252910"/>
            <a:ext cx="2790825" cy="1210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419" y="4252910"/>
            <a:ext cx="2705100" cy="12103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945959" y="3043449"/>
            <a:ext cx="1633466" cy="402823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ইয়াবা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114925" y="3057097"/>
            <a:ext cx="1763547" cy="4041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মদ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9583929" y="3031932"/>
            <a:ext cx="1498055" cy="420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388146" y="5648640"/>
            <a:ext cx="1657351" cy="4595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বিড়ি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7043738" y="5499528"/>
            <a:ext cx="1843089" cy="4833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আফিম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657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339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MY</cp:lastModifiedBy>
  <cp:revision>36</cp:revision>
  <dcterms:created xsi:type="dcterms:W3CDTF">2019-07-29T15:35:01Z</dcterms:created>
  <dcterms:modified xsi:type="dcterms:W3CDTF">2021-02-17T11:00:28Z</dcterms:modified>
</cp:coreProperties>
</file>