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76" r:id="rId5"/>
    <p:sldId id="277" r:id="rId6"/>
    <p:sldId id="258" r:id="rId7"/>
    <p:sldId id="280" r:id="rId8"/>
    <p:sldId id="260" r:id="rId9"/>
    <p:sldId id="279" r:id="rId10"/>
    <p:sldId id="265" r:id="rId11"/>
    <p:sldId id="262" r:id="rId12"/>
    <p:sldId id="263" r:id="rId13"/>
    <p:sldId id="264" r:id="rId14"/>
    <p:sldId id="266" r:id="rId15"/>
    <p:sldId id="267" r:id="rId16"/>
    <p:sldId id="268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181A-B55C-4D18-8766-05E9200EA7F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4EAA-78A0-4008-B839-FD5053856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5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181A-B55C-4D18-8766-05E9200EA7F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4EAA-78A0-4008-B839-FD5053856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2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181A-B55C-4D18-8766-05E9200EA7F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4EAA-78A0-4008-B839-FD5053856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3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181A-B55C-4D18-8766-05E9200EA7F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4EAA-78A0-4008-B839-FD5053856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8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181A-B55C-4D18-8766-05E9200EA7F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4EAA-78A0-4008-B839-FD5053856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2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181A-B55C-4D18-8766-05E9200EA7F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4EAA-78A0-4008-B839-FD5053856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4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181A-B55C-4D18-8766-05E9200EA7F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4EAA-78A0-4008-B839-FD5053856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2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181A-B55C-4D18-8766-05E9200EA7F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4EAA-78A0-4008-B839-FD5053856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6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181A-B55C-4D18-8766-05E9200EA7F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4EAA-78A0-4008-B839-FD5053856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4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181A-B55C-4D18-8766-05E9200EA7F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4EAA-78A0-4008-B839-FD5053856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8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181A-B55C-4D18-8766-05E9200EA7F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4EAA-78A0-4008-B839-FD5053856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4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4181A-B55C-4D18-8766-05E9200EA7F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4EAA-78A0-4008-B839-FD5053856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9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6532" y="228600"/>
            <a:ext cx="3940556" cy="1143000"/>
          </a:xfrm>
        </p:spPr>
        <p:txBody>
          <a:bodyPr/>
          <a:lstStyle/>
          <a:p>
            <a:r>
              <a:rPr lang="bn-BD" u="sng" dirty="0" smtClean="0">
                <a:latin typeface="NikoshBAN" pitchFamily="2" charset="0"/>
                <a:cs typeface="NikoshBAN" pitchFamily="2" charset="0"/>
              </a:rPr>
              <a:t>সন্ধির উদাহরণ 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1524000"/>
            <a:ext cx="8366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স্বরধ্বনির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সাথে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স্বরধ্বনি মিলে যে সন্ধি হয় তাকে স্বরসন্ধি বলে।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86200"/>
            <a:ext cx="1901952" cy="1427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71446"/>
            <a:ext cx="20574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7" r="32967" b="29892"/>
          <a:stretch/>
        </p:blipFill>
        <p:spPr>
          <a:xfrm>
            <a:off x="6172200" y="3687097"/>
            <a:ext cx="2819400" cy="17075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9956" y="5554689"/>
            <a:ext cx="126509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নবান্ন</a:t>
            </a:r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419100" y="2393722"/>
            <a:ext cx="24765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নব+অ+অন্ন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3535430" y="2416314"/>
            <a:ext cx="225577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অ+অ=আ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2200" y="2416314"/>
            <a:ext cx="225577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নবান্ন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6981" y="5628846"/>
            <a:ext cx="225577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নব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5770133"/>
            <a:ext cx="225577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অন্ন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8152" y="457200"/>
            <a:ext cx="244172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স্বরসন্ধি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8041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594" y="228600"/>
            <a:ext cx="3886200" cy="762000"/>
          </a:xfrm>
        </p:spPr>
        <p:txBody>
          <a:bodyPr/>
          <a:lstStyle/>
          <a:p>
            <a:r>
              <a:rPr lang="bn-BD" u="sng" dirty="0" smtClean="0">
                <a:latin typeface="NikoshBAN" pitchFamily="2" charset="0"/>
                <a:cs typeface="NikoshBAN" pitchFamily="2" charset="0"/>
              </a:rPr>
              <a:t>সন্ধির উদাহরণ 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" y="5662411"/>
            <a:ext cx="24765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বিদ্যা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459230" y="5554689"/>
            <a:ext cx="140936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আলয়=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9956" y="5554689"/>
            <a:ext cx="1949573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79" y="2819400"/>
            <a:ext cx="2155621" cy="25947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9299"/>
            <a:ext cx="2209800" cy="2514575"/>
          </a:xfrm>
          <a:prstGeom prst="rect">
            <a:avLst/>
          </a:prstGeom>
        </p:spPr>
      </p:pic>
      <p:pic>
        <p:nvPicPr>
          <p:cNvPr id="1026" name="Picture 2" descr="D:\maac photo\mac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2687092" cy="21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5300" y="2012722"/>
            <a:ext cx="24765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বিদ্য+আ(</a:t>
            </a:r>
            <a:r>
              <a:rPr lang="en-US" sz="4000" dirty="0" smtClean="0">
                <a:latin typeface="SutonnyMJ"/>
                <a:cs typeface="SutonnyMJ"/>
              </a:rPr>
              <a:t>v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3200400" y="2035314"/>
            <a:ext cx="1731564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আ+লয়=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82618" y="2035314"/>
            <a:ext cx="1867819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আ+আ=</a:t>
            </a:r>
            <a:r>
              <a:rPr lang="en-US" sz="4000" dirty="0">
                <a:latin typeface="SutonnyMJ"/>
                <a:cs typeface="SutonnyMJ"/>
              </a:rPr>
              <a:t> v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04637" y="990600"/>
            <a:ext cx="244172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স্বরসন্ধি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2242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619500"/>
            <a:ext cx="1714500" cy="1714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43200"/>
            <a:ext cx="2743200" cy="2743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619500"/>
            <a:ext cx="1905000" cy="1905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42900" y="5662411"/>
            <a:ext cx="13716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হিম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3459230" y="5554689"/>
            <a:ext cx="140936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আলয়=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59956" y="5554689"/>
            <a:ext cx="1822935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হিমালয়</a:t>
            </a:r>
            <a:endParaRPr lang="en-US" sz="5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524000" y="838200"/>
            <a:ext cx="5867400" cy="1143000"/>
          </a:xfrm>
        </p:spPr>
        <p:txBody>
          <a:bodyPr/>
          <a:lstStyle/>
          <a:p>
            <a:r>
              <a:rPr lang="bn-BD" u="sng" dirty="0" smtClean="0">
                <a:latin typeface="NikoshBAN" pitchFamily="2" charset="0"/>
                <a:cs typeface="NikoshBAN" pitchFamily="2" charset="0"/>
              </a:rPr>
              <a:t>সন্ধির আরো কিছু উদাহরণ 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3859656"/>
            <a:ext cx="1862328" cy="13981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58" y="3429001"/>
            <a:ext cx="2574126" cy="19325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29001"/>
            <a:ext cx="2209800" cy="2209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2900" y="5662411"/>
            <a:ext cx="13716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মরু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3678177" y="5692914"/>
            <a:ext cx="1122423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উদ্যান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59956" y="5554689"/>
            <a:ext cx="1774845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মরূদ্যান</a:t>
            </a:r>
            <a:endParaRPr lang="en-US" sz="5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69105" y="228600"/>
            <a:ext cx="5867400" cy="1143000"/>
          </a:xfrm>
        </p:spPr>
        <p:txBody>
          <a:bodyPr/>
          <a:lstStyle/>
          <a:p>
            <a:r>
              <a:rPr lang="bn-BD" u="sng" dirty="0" smtClean="0">
                <a:latin typeface="NikoshBAN" pitchFamily="2" charset="0"/>
                <a:cs typeface="NikoshBAN" pitchFamily="2" charset="0"/>
              </a:rPr>
              <a:t>সন্ধির আরো কিছু উদাহরণ 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1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514" y="228600"/>
            <a:ext cx="5867400" cy="1143000"/>
          </a:xfrm>
        </p:spPr>
        <p:txBody>
          <a:bodyPr/>
          <a:lstStyle/>
          <a:p>
            <a:r>
              <a:rPr lang="bn-BD" u="sng" dirty="0" smtClean="0">
                <a:latin typeface="NikoshBAN" pitchFamily="2" charset="0"/>
                <a:cs typeface="NikoshBAN" pitchFamily="2" charset="0"/>
              </a:rPr>
              <a:t>সন্ধির আরো কিছু উদাহরণ 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1524000"/>
            <a:ext cx="8366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স্বরে আর ব্যঞ্জনে, ব্যঞ্জনে আর ব্যঞ্জনে এবং ব্যঞ্জনে আর স্বরে মিলিত হয়ে যে সন্ধি হয় তাকে ব্যঞ্জনসন্ধি বলে।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80952"/>
            <a:ext cx="16002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76" y="3658829"/>
            <a:ext cx="1622323" cy="1622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1"/>
          <a:stretch/>
        </p:blipFill>
        <p:spPr>
          <a:xfrm>
            <a:off x="6575929" y="3738717"/>
            <a:ext cx="2133600" cy="1847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42900" y="5677091"/>
            <a:ext cx="13716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সৎ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404463" y="5692914"/>
            <a:ext cx="862737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চিন্তা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4830" y="5706070"/>
            <a:ext cx="120097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সচ্চিন্তা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7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333256"/>
            <a:ext cx="13716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বিপদ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429000" y="5333256"/>
            <a:ext cx="873957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ছায়া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5225534"/>
            <a:ext cx="2064989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বিপচ্ছায়া</a:t>
            </a:r>
            <a:endParaRPr lang="en-US" sz="5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6786" y="304800"/>
            <a:ext cx="5867400" cy="1143000"/>
          </a:xfrm>
        </p:spPr>
        <p:txBody>
          <a:bodyPr/>
          <a:lstStyle/>
          <a:p>
            <a:r>
              <a:rPr lang="bn-BD" u="sng" dirty="0" smtClean="0">
                <a:latin typeface="NikoshBAN" pitchFamily="2" charset="0"/>
                <a:cs typeface="NikoshBAN" pitchFamily="2" charset="0"/>
              </a:rPr>
              <a:t>সন্ধির আরো কিছু উদাহরণ 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613355"/>
            <a:ext cx="1901952" cy="14278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1" y="3505200"/>
            <a:ext cx="1926203" cy="1540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99" y="3228497"/>
            <a:ext cx="2293589" cy="18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1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3256"/>
            <a:ext cx="13716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বিপদ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429000" y="5333256"/>
            <a:ext cx="869149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জাল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5225534"/>
            <a:ext cx="2069797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বিপজ্জাল</a:t>
            </a:r>
            <a:endParaRPr lang="en-US" sz="5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36786" y="304800"/>
            <a:ext cx="5867400" cy="1143000"/>
          </a:xfrm>
        </p:spPr>
        <p:txBody>
          <a:bodyPr/>
          <a:lstStyle/>
          <a:p>
            <a:r>
              <a:rPr lang="bn-BD" u="sng" dirty="0" smtClean="0">
                <a:latin typeface="NikoshBAN" pitchFamily="2" charset="0"/>
                <a:cs typeface="NikoshBAN" pitchFamily="2" charset="0"/>
              </a:rPr>
              <a:t>সন্ধির আরো কিছু উদাহরণ 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49" y="2891162"/>
            <a:ext cx="2061838" cy="2061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3" y="3888360"/>
            <a:ext cx="1577574" cy="1262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1" y="3200399"/>
            <a:ext cx="2294193" cy="172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1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967335"/>
            <a:ext cx="7391400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১। সন্ধি কাকে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বলে?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২। সন্ধির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কত প্রকার ও কি কি?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৩। বিভিন্ন ধরনের সন্ধির উদাহরণ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দাও।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4011168" cy="11591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3199778"/>
            <a:ext cx="74676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সন্ধি কাকে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বলে?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38200"/>
            <a:ext cx="2921508" cy="8736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3244334"/>
            <a:ext cx="79248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সন্ধির প্রকারভেদ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উদাহরণসহ লিখে আনবে।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2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065" y="2534265"/>
            <a:ext cx="3657600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চিন্ময়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দিগরাজ মাধ্যমিক বিদ্যালয়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মোংলা,বাগেরহাট।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2514600"/>
            <a:ext cx="3657600" cy="22159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৭ম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4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বাংলা ২য় পত্র।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আলোচনার বিষয়ঃ সন্ধি।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454104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u="sng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42985"/>
            <a:ext cx="1143000" cy="74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5562600"/>
            <a:ext cx="952500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112890"/>
            <a:ext cx="2470413" cy="1163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2937510"/>
            <a:ext cx="60960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33200" fill="hold" nodeType="clickEffect" p14:presetBounceEnd="34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7778E-6 2.59259E-6 L -0.7434 0.03912 " pathEditMode="relative" rAng="0" ptsTypes="AA" p14:bounceEnd="34000">
                                          <p:cBhvr>
                                            <p:cTn id="6" dur="5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170" y="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33200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7778E-6 2.59259E-6 L -0.7434 0.03912 " pathEditMode="relative" rAng="0" ptsTypes="AA">
                                          <p:cBhvr>
                                            <p:cTn id="6" dur="5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170" y="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7024329" cy="42145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2729" y="457200"/>
            <a:ext cx="773307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একটু ভেবে বলার চেষ্টা কর, এই জাতীয় দৃশ্য আমরা কখন দেখতে পাই?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791200"/>
            <a:ext cx="78486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দুই বা ততোধিক মানুষ বা দেশের মধ্যে যৌক্তিক চুক্তির মাধ্যমে সমঝোতা বা মিলন হলে।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9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u="sng" dirty="0" smtClean="0"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6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3200" y="4964799"/>
            <a:ext cx="541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সন্ধি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447800"/>
            <a:ext cx="5816600" cy="34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3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000" u="sng" dirty="0" smtClean="0">
                <a:latin typeface="NikoshBAN" pitchFamily="2" charset="0"/>
                <a:cs typeface="NikoshBAN" pitchFamily="2" charset="0"/>
              </a:rPr>
              <a:t>শিখণফল</a:t>
            </a:r>
            <a:endParaRPr lang="en-US" sz="8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133600"/>
            <a:ext cx="8382000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সন্ধি কাকে বলে তা বলতে পারবে।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সন্ধির প্রকারভেদ বলতে পারবে।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বিভিন্ন ধরনের সন্ধির উদাহরণ দিতে পারবে।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5181600" cy="3886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2729" y="605135"/>
            <a:ext cx="773307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একটু একটা ভেবে বলার চেষ্টা 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791200"/>
            <a:ext cx="7848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দুই কোরিয়ার মধ্যে চুক্তির  ফলে, মিলন হলে।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4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729" y="605135"/>
            <a:ext cx="773307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একটু ভেবে বলার চেষ্টা কর, এই জাতীয় দৃশ্য আমরা কখন দেখতে পাই?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791200"/>
            <a:ext cx="7848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পূর্ব পাকিস্তান(বাংলাদেশ) ও পাকিস্তান এর মধ্যে চুক্তি।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19" y="1371600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u="sng" dirty="0" smtClean="0">
                <a:latin typeface="NikoshBAN" pitchFamily="2" charset="0"/>
                <a:cs typeface="NikoshBAN" pitchFamily="2" charset="0"/>
              </a:rPr>
              <a:t>সন্ধি</a:t>
            </a:r>
            <a:endParaRPr lang="en-US" sz="7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1447800"/>
            <a:ext cx="64008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পাশাপাশি দুটি বর্ণ একসাথে মিলে গেলে তাকে সন্ধি বলে।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743200"/>
            <a:ext cx="6553200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সন্ধি প্রধানত ২ প্রকার।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স্বরসন্ধি</a:t>
            </a:r>
          </a:p>
          <a:p>
            <a:pPr>
              <a:lnSpc>
                <a:spcPct val="150000"/>
              </a:lnSpc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ব্যঞ্জনসন্ধি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2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u="sng" dirty="0" smtClean="0">
                <a:latin typeface="NikoshBAN" pitchFamily="2" charset="0"/>
                <a:cs typeface="NikoshBAN" pitchFamily="2" charset="0"/>
              </a:rPr>
              <a:t>সন্ধি</a:t>
            </a:r>
            <a:endParaRPr lang="en-US" sz="7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200400"/>
            <a:ext cx="784860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আরো কয়েক রকমের সন্ধি আছে। আজ আমরা শুধু স্বরসন্ধি এবং ব্যঞ্জনসন্ধি নিয়ে আলোচনা করবো।  </a:t>
            </a:r>
          </a:p>
        </p:txBody>
      </p:sp>
    </p:spTree>
    <p:extLst>
      <p:ext uri="{BB962C8B-B14F-4D97-AF65-F5344CB8AC3E}">
        <p14:creationId xmlns:p14="http://schemas.microsoft.com/office/powerpoint/2010/main" val="347122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285</Words>
  <Application>Microsoft Office PowerPoint</Application>
  <PresentationFormat>On-screen Show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পাঠ ঘোষণা </vt:lpstr>
      <vt:lpstr>শিখণফল</vt:lpstr>
      <vt:lpstr>PowerPoint Presentation</vt:lpstr>
      <vt:lpstr>PowerPoint Presentation</vt:lpstr>
      <vt:lpstr>সন্ধি</vt:lpstr>
      <vt:lpstr>সন্ধি</vt:lpstr>
      <vt:lpstr>সন্ধির উদাহরণ </vt:lpstr>
      <vt:lpstr>সন্ধির উদাহরণ </vt:lpstr>
      <vt:lpstr>সন্ধির আরো কিছু উদাহরণ </vt:lpstr>
      <vt:lpstr>সন্ধির আরো কিছু উদাহরণ </vt:lpstr>
      <vt:lpstr>সন্ধির আরো কিছু উদাহরণ </vt:lpstr>
      <vt:lpstr>সন্ধির আরো কিছু উদাহরণ </vt:lpstr>
      <vt:lpstr>সন্ধির আরো কিছু উদাহরণ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Jamirul</dc:creator>
  <cp:lastModifiedBy>DOEL</cp:lastModifiedBy>
  <cp:revision>134</cp:revision>
  <dcterms:created xsi:type="dcterms:W3CDTF">2015-08-25T17:18:39Z</dcterms:created>
  <dcterms:modified xsi:type="dcterms:W3CDTF">2021-02-17T06:57:55Z</dcterms:modified>
</cp:coreProperties>
</file>