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0"/>
            <a:ext cx="9220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124200"/>
            <a:ext cx="5562600" cy="132343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38200"/>
            <a:ext cx="2057400" cy="193782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47639"/>
            <a:ext cx="2140119" cy="1302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99604"/>
            <a:ext cx="5943599" cy="7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14401"/>
            <a:ext cx="5333999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57600" y="4572000"/>
            <a:ext cx="1639825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endParaRPr lang="e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7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706624" y="1174537"/>
            <a:ext cx="373075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b="1" dirty="0">
                <a:solidFill>
                  <a:srgbClr val="002060"/>
                </a:solidFill>
                <a:latin typeface="NikoshBAN"/>
              </a:rPr>
              <a:t>উ</a:t>
            </a:r>
            <a:endParaRPr lang="en-IN" sz="287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36" y="838200"/>
            <a:ext cx="5291328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2"/>
          <p:cNvSpPr txBox="1"/>
          <p:nvPr/>
        </p:nvSpPr>
        <p:spPr>
          <a:xfrm>
            <a:off x="3505200" y="4215080"/>
            <a:ext cx="1978152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র্মি</a:t>
            </a:r>
            <a:endParaRPr lang="en-IN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383536" y="1174537"/>
            <a:ext cx="437692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b="1" dirty="0">
                <a:solidFill>
                  <a:srgbClr val="002060"/>
                </a:solidFill>
                <a:latin typeface="NikoshBAN"/>
              </a:rPr>
              <a:t>ঊ</a:t>
            </a:r>
            <a:endParaRPr lang="en-IN" sz="287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2438400" cy="343855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2543604" cy="3438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7900" y="1066800"/>
            <a:ext cx="47244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defTabSz="990393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নং-১৩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048000" y="1066800"/>
            <a:ext cx="2914224" cy="8386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9043" tIns="49521" rIns="99043" bIns="49521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4686300" cy="292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295400"/>
            <a:ext cx="6356227" cy="769441"/>
          </a:xfrm>
          <a:prstGeom prst="rect">
            <a:avLst/>
          </a:prstGeom>
        </p:spPr>
        <p:txBody>
          <a:bodyPr wrap="non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57150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21001" y="990600"/>
            <a:ext cx="4378198" cy="759119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433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33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33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01" y="2514600"/>
            <a:ext cx="43781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414530" y="1371600"/>
            <a:ext cx="239114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409700" y="4267200"/>
            <a:ext cx="6400800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 ভাগ হয়ে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পাঠ্যাংশে উল্লেখিত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 আলোচনা করবে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68" y="2217241"/>
            <a:ext cx="3203864" cy="197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86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1371600"/>
            <a:ext cx="3543300" cy="830997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numCol="1">
            <a:prstTxWarp prst="textDe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371600" y="2775972"/>
            <a:ext cx="6477000" cy="1754326"/>
          </a:xfrm>
          <a:prstGeom prst="rect">
            <a:avLst/>
          </a:prstGeom>
          <a:solidFill>
            <a:srgbClr val="00B05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উল্লেখিত স্বরবর্ণ দুইটি দেখিয়ে শিক্ষার্থীদের দলে এবং প্রত্যেক কে আলাদা ভাবে স্পষ্ট ও শুদ্ধভাবে উচ্চারন করতে বলব।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752600"/>
            <a:ext cx="6400800" cy="378565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14" y="5203716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133600" y="1219200"/>
            <a:ext cx="4953000" cy="240065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15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648744"/>
            <a:ext cx="1964409" cy="1893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31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1447800"/>
            <a:ext cx="6096000" cy="3474899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 defTabSz="990393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শিরোনাম:বর্ণ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শিখি:উ,ঊ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সময়:৪০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5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219200" y="1752600"/>
            <a:ext cx="6781800" cy="4419601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২- কারচিহ্ন শব্দ মনোযোগ সহকারে শুনবে ও মনে রাখবে।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১- বাংলা বর্ণমালা স্পষ্ট ও শুদ্ধ উচ্চারণে পড়তে পারবে।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১- স্পষ্ট ও সঠিক আকৃতিতে বাংলা বর্ণমালা লিখতে পারবে। </a:t>
            </a:r>
            <a:endParaRPr lang="pl-PL" sz="2400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764459"/>
            <a:ext cx="1981200" cy="83099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0" y="159545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88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711258"/>
              </p:ext>
            </p:extLst>
          </p:nvPr>
        </p:nvGraphicFramePr>
        <p:xfrm>
          <a:off x="1330325" y="3184525"/>
          <a:ext cx="64817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4" imgW="6482160" imgH="488520" progId="Package">
                  <p:embed/>
                </p:oleObj>
              </mc:Choice>
              <mc:Fallback>
                <p:oleObj name="Packager Shell Object" showAsIcon="1" r:id="rId4" imgW="64821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0325" y="3184525"/>
                        <a:ext cx="64817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1447800"/>
            <a:ext cx="5754688" cy="76944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4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4267200"/>
            <a:ext cx="4961011" cy="12926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7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শিখি:উ,ঊ</a:t>
            </a:r>
            <a:endParaRPr lang="en-US" sz="7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333500" y="1066800"/>
            <a:ext cx="6553200" cy="276998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ব্যবহারকৃত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যাচাইয়ের মাধ্যমে পাঠ ঘোষনা।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30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59399"/>
            <a:ext cx="2938202" cy="2069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58378"/>
            <a:ext cx="2684654" cy="2070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2186876" y="4114800"/>
            <a:ext cx="4846448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3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2873378" cy="1984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2831690" cy="1984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2337193" y="4551413"/>
            <a:ext cx="4107852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র্মি দোলে সাগর কোলে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7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14400"/>
            <a:ext cx="4517106" cy="3103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2"/>
          <p:cNvSpPr txBox="1"/>
          <p:nvPr/>
        </p:nvSpPr>
        <p:spPr>
          <a:xfrm>
            <a:off x="3581400" y="4165937"/>
            <a:ext cx="1901952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5181600"/>
            <a:ext cx="53797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9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174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</cp:revision>
  <dcterms:created xsi:type="dcterms:W3CDTF">2006-08-16T00:00:00Z</dcterms:created>
  <dcterms:modified xsi:type="dcterms:W3CDTF">2021-02-16T14:35:05Z</dcterms:modified>
</cp:coreProperties>
</file>