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9971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A2124-F3AA-4053-BDCD-DB10310E63D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E9A2746-1789-4465-83B1-B47CD04086C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72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124-F3AA-4053-BDCD-DB10310E63D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2746-1789-4465-83B1-B47CD040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124-F3AA-4053-BDCD-DB10310E63D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2746-1789-4465-83B1-B47CD04086C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83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124-F3AA-4053-BDCD-DB10310E63D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2746-1789-4465-83B1-B47CD04086C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827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124-F3AA-4053-BDCD-DB10310E63D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2746-1789-4465-83B1-B47CD040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33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124-F3AA-4053-BDCD-DB10310E63D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2746-1789-4465-83B1-B47CD04086C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186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124-F3AA-4053-BDCD-DB10310E63D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2746-1789-4465-83B1-B47CD04086C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458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124-F3AA-4053-BDCD-DB10310E63D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2746-1789-4465-83B1-B47CD04086C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629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124-F3AA-4053-BDCD-DB10310E63D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2746-1789-4465-83B1-B47CD04086C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95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124-F3AA-4053-BDCD-DB10310E63D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2746-1789-4465-83B1-B47CD040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6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124-F3AA-4053-BDCD-DB10310E63D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2746-1789-4465-83B1-B47CD04086C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9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124-F3AA-4053-BDCD-DB10310E63D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2746-1789-4465-83B1-B47CD040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4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124-F3AA-4053-BDCD-DB10310E63D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2746-1789-4465-83B1-B47CD04086C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18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124-F3AA-4053-BDCD-DB10310E63D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2746-1789-4465-83B1-B47CD04086C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1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124-F3AA-4053-BDCD-DB10310E63D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2746-1789-4465-83B1-B47CD040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0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124-F3AA-4053-BDCD-DB10310E63D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2746-1789-4465-83B1-B47CD04086C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8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124-F3AA-4053-BDCD-DB10310E63D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2746-1789-4465-83B1-B47CD040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2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A2124-F3AA-4053-BDCD-DB10310E63DE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9A2746-1789-4465-83B1-B47CD0408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8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microsoft.com/office/2007/relationships/hdphoto" Target="../media/hdphoto1.wdp"/><Relationship Id="rId9" Type="http://schemas.openxmlformats.org/officeDocument/2006/relationships/image" Target="../media/image1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7" y="516835"/>
            <a:ext cx="11211339" cy="58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3999" y="518614"/>
            <a:ext cx="4947438" cy="1745461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921948" y="1131165"/>
            <a:ext cx="300251" cy="3684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699982" y="1118047"/>
            <a:ext cx="300251" cy="3684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31431" y="1104661"/>
            <a:ext cx="300251" cy="3684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587621" y="1104661"/>
            <a:ext cx="300251" cy="3684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011108" y="1128105"/>
            <a:ext cx="300251" cy="3684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422171" y="1128105"/>
            <a:ext cx="300251" cy="3684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809086" y="1128105"/>
            <a:ext cx="300251" cy="3684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203518" y="1128105"/>
            <a:ext cx="300251" cy="3684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597950" y="1128105"/>
            <a:ext cx="300251" cy="3684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513641" y="1118047"/>
            <a:ext cx="300251" cy="3684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304547" y="1118047"/>
            <a:ext cx="300251" cy="3684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18635" y="1118047"/>
            <a:ext cx="300251" cy="3684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5934744" y="825531"/>
            <a:ext cx="2072086" cy="926749"/>
            <a:chOff x="5500787" y="3148680"/>
            <a:chExt cx="2072086" cy="926749"/>
          </a:xfrm>
        </p:grpSpPr>
        <p:sp>
          <p:nvSpPr>
            <p:cNvPr id="47" name="Rectangle 46"/>
            <p:cNvSpPr/>
            <p:nvPr/>
          </p:nvSpPr>
          <p:spPr>
            <a:xfrm>
              <a:off x="5500787" y="3148680"/>
              <a:ext cx="2072086" cy="926749"/>
            </a:xfrm>
            <a:prstGeom prst="rect">
              <a:avLst/>
            </a:prstGeom>
            <a:solidFill>
              <a:srgbClr val="FF0066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595494" y="3427810"/>
              <a:ext cx="286716" cy="3684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6557" y="3427810"/>
              <a:ext cx="286716" cy="3684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93472" y="3427810"/>
              <a:ext cx="286716" cy="3684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787904" y="3427810"/>
              <a:ext cx="286716" cy="3684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182336" y="3427810"/>
              <a:ext cx="286716" cy="3684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400754" y="2366308"/>
            <a:ext cx="2171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 ১২ টি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18787" y="2351713"/>
            <a:ext cx="4538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 ৫ টি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24838" y="2366308"/>
            <a:ext cx="2925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থমে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ছিল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480652" y="3660825"/>
            <a:ext cx="1037230" cy="105087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2683931" y="3511374"/>
            <a:ext cx="2795515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+৫=১২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382242" y="3660825"/>
            <a:ext cx="1286591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20678" y="3690730"/>
            <a:ext cx="4213203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– ৫ = ৭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80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65886 -0.0122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3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55" grpId="0"/>
      <p:bldP spid="55" grpId="1"/>
      <p:bldP spid="56" grpId="0"/>
      <p:bldP spid="56" grpId="1"/>
      <p:bldP spid="57" grpId="0"/>
      <p:bldP spid="58" grpId="0" animBg="1"/>
      <p:bldP spid="59" grpId="0"/>
      <p:bldP spid="61" grpId="0"/>
      <p:bldP spid="61" grpId="1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4328" y="591322"/>
            <a:ext cx="3725839" cy="1107996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253" y="2272271"/>
            <a:ext cx="10834048" cy="101566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4572000" algn="l"/>
              </a:tabLst>
            </a:pP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 কয়টি আম ছিল কীভাবে বের করবে?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9253" y="4050123"/>
            <a:ext cx="1037230" cy="105087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76483" y="3900672"/>
            <a:ext cx="2795515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+৫=১২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1998" y="4032876"/>
            <a:ext cx="1405719" cy="99628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531517" y="3962049"/>
            <a:ext cx="1037230" cy="105087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99043" y="3860887"/>
            <a:ext cx="3348378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– ৫ =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7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  <p:bldP spid="7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3270" y="0"/>
            <a:ext cx="3725839" cy="1107996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4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32" y="3426212"/>
            <a:ext cx="2343150" cy="1952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7125" y="1210220"/>
            <a:ext cx="10274616" cy="1107996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যোগযন্ত্র ব্যবহার করে খালিঘর পূরণ কর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4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247" y="3380312"/>
            <a:ext cx="2343150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4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62" y="3426211"/>
            <a:ext cx="2343150" cy="1952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9716" y="2502882"/>
            <a:ext cx="1513357" cy="92333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endParaRPr lang="en-US" sz="54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87956" y="2502882"/>
            <a:ext cx="1513357" cy="92333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8981" y="2458711"/>
            <a:ext cx="1513357" cy="92333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19971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endParaRPr lang="en-US" sz="5400" b="1" dirty="0">
              <a:solidFill>
                <a:srgbClr val="19971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131" y="5194171"/>
            <a:ext cx="3717816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+৮=১৫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1500" y="5306219"/>
            <a:ext cx="937288" cy="8839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55933" y="5100927"/>
            <a:ext cx="3618173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- ৬=৯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76092" y="5082123"/>
            <a:ext cx="3471247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+৭=১৪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289787" y="5212975"/>
            <a:ext cx="937288" cy="8839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530879" y="5189235"/>
            <a:ext cx="937288" cy="8839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4328" y="0"/>
            <a:ext cx="3725839" cy="1107996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9" y="1107996"/>
            <a:ext cx="11147612" cy="5198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3408" y="0"/>
            <a:ext cx="6945710" cy="1107996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 এ এসে সমাধান কর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633" y="1518198"/>
            <a:ext cx="4690716" cy="110799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+২৩ = ৩২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71013" y="1622384"/>
            <a:ext cx="937288" cy="883900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0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2622" y="591322"/>
            <a:ext cx="3725839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615" y="1872269"/>
            <a:ext cx="11304895" cy="452431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</a:p>
          <a:p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তোমার কাছে কিছু টাকা আছে। তোমার বাবা তোমাকে আরো ১২ টাকা দেওয়ায় তোমার মোট ২৭ টাকা হলো। তোমার কাছে প্রথমে কত টাকা ছিল। সমস্যাটি গাণিতিক বাক্যে প্রকাশ করো।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76187" y="1946995"/>
            <a:ext cx="1037230" cy="105087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47402" y="1872269"/>
            <a:ext cx="2795515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+৫=১২</a:t>
            </a:r>
          </a:p>
        </p:txBody>
      </p:sp>
    </p:spTree>
    <p:extLst>
      <p:ext uri="{BB962C8B-B14F-4D97-AF65-F5344CB8AC3E}">
        <p14:creationId xmlns:p14="http://schemas.microsoft.com/office/powerpoint/2010/main" val="3591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6551" y="362722"/>
            <a:ext cx="3725839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892" y="1832934"/>
            <a:ext cx="5327579" cy="313932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৩৬ নং পৃষ্ঠার ৩ ও ৪ নং খালি ঘরপূরণ।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56" y="1763315"/>
            <a:ext cx="3372321" cy="4334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81437" y="3550387"/>
            <a:ext cx="2835590" cy="9268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56" y="1763315"/>
            <a:ext cx="3334215" cy="4334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6922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510987"/>
            <a:ext cx="11295529" cy="59755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329" y="389965"/>
            <a:ext cx="11036824" cy="464533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</a:p>
          <a:p>
            <a:pPr algn="ctr"/>
            <a:r>
              <a:rPr lang="bn-IN" sz="9600" b="1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 থেকো, ভালো থেকো,</a:t>
            </a:r>
          </a:p>
          <a:p>
            <a:pPr algn="ctr"/>
            <a:r>
              <a:rPr lang="bn-IN" sz="9600" b="1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নিরাপদে থেকো।</a:t>
            </a:r>
            <a:endParaRPr lang="en-US" sz="9600" b="1" dirty="0"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09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7" y="512580"/>
            <a:ext cx="11013799" cy="5857574"/>
          </a:xfrm>
          <a:prstGeom prst="rect">
            <a:avLst/>
          </a:prstGeom>
          <a:ln w="2286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828799" y="693034"/>
            <a:ext cx="919701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96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</a:t>
            </a:r>
            <a:r>
              <a:rPr lang="en-US" sz="96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96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3082" y="3018316"/>
            <a:ext cx="12801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IN" sz="15000" b="1" dirty="0">
                <a:ln w="7620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5000" b="1" dirty="0">
              <a:ln w="76200"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194" y="2210948"/>
            <a:ext cx="1246232" cy="24162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IN" sz="15000" b="1" dirty="0" smtClean="0">
                <a:ln w="7620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5000" b="1" dirty="0">
              <a:ln w="76200"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9427" y="2505154"/>
            <a:ext cx="1306205" cy="24671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IN" sz="15000" b="1" dirty="0">
                <a:ln w="7620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5000" b="1" dirty="0">
              <a:ln w="76200"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71243" y="3018316"/>
            <a:ext cx="1246232" cy="24162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15000" b="1" dirty="0">
                <a:ln w="7620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2208117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7145" y="-2253145"/>
            <a:ext cx="5897219" cy="1131735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26222" y="375683"/>
            <a:ext cx="341906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7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5100" y="1417984"/>
            <a:ext cx="5128592" cy="37945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ইসমত</a:t>
            </a:r>
            <a:r>
              <a:rPr lang="en-US" sz="48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</a:t>
            </a:r>
            <a:endParaRPr lang="bn-IN" sz="4800" b="1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48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 নং দত্তপাড়া সরকারি প্রাথমিক বিদ্যালয়</a:t>
            </a:r>
          </a:p>
          <a:p>
            <a:r>
              <a:rPr lang="bn-IN" sz="48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নড়াইল সদর, নড়াইল</a:t>
            </a:r>
            <a:endParaRPr lang="bn-IN" sz="48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52111" y="1417984"/>
            <a:ext cx="3283642" cy="3265157"/>
            <a:chOff x="2612125" y="1417984"/>
            <a:chExt cx="3283642" cy="32651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03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2125" y="1417984"/>
              <a:ext cx="3283642" cy="326515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318" y="1900560"/>
              <a:ext cx="1747777" cy="2300003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9" b="89474" l="9955" r="95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6516">
            <a:off x="5399739" y="2370369"/>
            <a:ext cx="1786662" cy="1843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9" b="89474" l="9955" r="95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1446">
            <a:off x="5765714" y="2351754"/>
            <a:ext cx="1822748" cy="1880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3" y="516767"/>
            <a:ext cx="11340850" cy="583737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630833" y="1626185"/>
            <a:ext cx="400444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86" y="910347"/>
            <a:ext cx="2092155" cy="271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813632" y="682848"/>
            <a:ext cx="3840793" cy="317009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যোগ ও</a:t>
            </a:r>
          </a:p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বিয়োগের সম্পর্ক</a:t>
            </a:r>
          </a:p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নংঃ </a:t>
            </a:r>
            <a:r>
              <a:rPr lang="bn-IN" sz="4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৩5</a:t>
            </a:r>
            <a:endParaRPr lang="en-US" sz="40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8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" y="491320"/>
            <a:ext cx="11340850" cy="583737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4110612" y="750732"/>
            <a:ext cx="3867337" cy="1714500"/>
            <a:chOff x="426798" y="1467356"/>
            <a:chExt cx="3867337" cy="1714500"/>
          </a:xfrm>
        </p:grpSpPr>
        <p:sp>
          <p:nvSpPr>
            <p:cNvPr id="4" name="TextBox 3"/>
            <p:cNvSpPr txBox="1"/>
            <p:nvPr/>
          </p:nvSpPr>
          <p:spPr>
            <a:xfrm>
              <a:off x="955344" y="1705971"/>
              <a:ext cx="3025254" cy="12372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bn-IN" sz="7200" b="1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5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98" y="1467356"/>
              <a:ext cx="3867337" cy="17145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748838" y="3266691"/>
            <a:ext cx="8666329" cy="2308324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bn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 বা কথায় বর্ণিত সমস্যার গাণিতিক রূপ দিতে পারবে।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675" y="1865068"/>
            <a:ext cx="2287184" cy="1200329"/>
          </a:xfrm>
          <a:prstGeom prst="rect">
            <a:avLst/>
          </a:prstGeom>
          <a:solidFill>
            <a:srgbClr val="FF66FF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en-US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11.1.1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nt-Up Arrow 2"/>
          <p:cNvSpPr/>
          <p:nvPr/>
        </p:nvSpPr>
        <p:spPr>
          <a:xfrm rot="5400000">
            <a:off x="1446039" y="3104592"/>
            <a:ext cx="1341994" cy="1263603"/>
          </a:xfrm>
          <a:prstGeom prst="bent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09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6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7" grpId="0" animBg="1"/>
      <p:bldP spid="7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96" y="1098478"/>
            <a:ext cx="5976730" cy="59649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1624" y="956920"/>
            <a:ext cx="9275400" cy="1200329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7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5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7536" y="513601"/>
            <a:ext cx="5663007" cy="1200329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 আমরা শিখব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" y="513601"/>
            <a:ext cx="11198087" cy="6029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8243" y="1220147"/>
            <a:ext cx="5651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ও বিয়োগের সম্পর্ক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4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8161362" y="146159"/>
            <a:ext cx="2235547" cy="1911250"/>
            <a:chOff x="5324889" y="39794"/>
            <a:chExt cx="2045036" cy="1761355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889" y="852840"/>
              <a:ext cx="1030771" cy="948309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349" b="85233" l="31977" r="715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66" t="25472" r="27645" b="14229"/>
            <a:stretch/>
          </p:blipFill>
          <p:spPr>
            <a:xfrm rot="5875651" flipV="1">
              <a:off x="5840467" y="-272923"/>
              <a:ext cx="1216742" cy="1842175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303" b="93232" l="469" r="88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27" t="33623" r="11242" b="8988"/>
          <a:stretch/>
        </p:blipFill>
        <p:spPr>
          <a:xfrm>
            <a:off x="5618866" y="1125486"/>
            <a:ext cx="6273663" cy="3935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310" y="1643830"/>
            <a:ext cx="1030771" cy="94830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430860" y="1520748"/>
            <a:ext cx="2791241" cy="2308840"/>
            <a:chOff x="1302437" y="1349360"/>
            <a:chExt cx="2791241" cy="230884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406" y="2709891"/>
              <a:ext cx="1030771" cy="94830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880" y="2669650"/>
              <a:ext cx="1030771" cy="94830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1233" y="2696221"/>
              <a:ext cx="1030771" cy="94830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098" y="2645237"/>
              <a:ext cx="1030771" cy="94830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954" y="2021051"/>
              <a:ext cx="1030771" cy="94830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345" y="2048554"/>
              <a:ext cx="1030771" cy="94830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475" y="2075642"/>
              <a:ext cx="1030771" cy="94830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0261" y="2023049"/>
              <a:ext cx="1030771" cy="94830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907" y="1435473"/>
              <a:ext cx="1030771" cy="94830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437" y="1349360"/>
              <a:ext cx="1030771" cy="94830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766" y="1401953"/>
              <a:ext cx="1030771" cy="94830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366" y="1349360"/>
              <a:ext cx="1030771" cy="948309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51011" y="4640519"/>
            <a:ext cx="4823792" cy="1569660"/>
          </a:xfrm>
          <a:prstGeom prst="rect">
            <a:avLst/>
          </a:prstGeom>
          <a:gradFill flip="none" rotWithShape="1">
            <a:gsLst>
              <a:gs pos="0">
                <a:srgbClr val="199719">
                  <a:tint val="66000"/>
                  <a:satMod val="160000"/>
                </a:srgbClr>
              </a:gs>
              <a:gs pos="50000">
                <a:srgbClr val="199719">
                  <a:tint val="44500"/>
                  <a:satMod val="160000"/>
                </a:srgbClr>
              </a:gs>
              <a:gs pos="100000">
                <a:srgbClr val="19971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ব্যাগে কী আছে বলতে পারবে?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1011" y="4640519"/>
            <a:ext cx="4823792" cy="1569660"/>
          </a:xfrm>
          <a:prstGeom prst="rect">
            <a:avLst/>
          </a:prstGeom>
          <a:gradFill flip="none" rotWithShape="1">
            <a:gsLst>
              <a:gs pos="0">
                <a:srgbClr val="199719">
                  <a:tint val="66000"/>
                  <a:satMod val="160000"/>
                </a:srgbClr>
              </a:gs>
              <a:gs pos="50000">
                <a:srgbClr val="199719">
                  <a:tint val="44500"/>
                  <a:satMod val="160000"/>
                </a:srgbClr>
              </a:gs>
              <a:gs pos="100000">
                <a:srgbClr val="19971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 চাও?</a:t>
            </a:r>
          </a:p>
          <a:p>
            <a:pPr algn="ctr"/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710" y="1796230"/>
            <a:ext cx="1030771" cy="94830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110" y="1948630"/>
            <a:ext cx="1030771" cy="94830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24" y="2486032"/>
            <a:ext cx="1030771" cy="94830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757" y="3205400"/>
            <a:ext cx="1030771" cy="94830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668" y="2101030"/>
            <a:ext cx="1030771" cy="94830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161" y="2016920"/>
            <a:ext cx="1030771" cy="94830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944" y="2447196"/>
            <a:ext cx="1030771" cy="94830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554" y="1552193"/>
            <a:ext cx="1030771" cy="94830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129" y="1360451"/>
            <a:ext cx="1030771" cy="94830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153" y="2236475"/>
            <a:ext cx="1030771" cy="94830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481" y="2114011"/>
            <a:ext cx="1030771" cy="94830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55" y="2026348"/>
            <a:ext cx="1030771" cy="94830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041" y="2974583"/>
            <a:ext cx="1030771" cy="94830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798" y="2059776"/>
            <a:ext cx="1030771" cy="94830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91" y="2253430"/>
            <a:ext cx="1030771" cy="94830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992" y="1691305"/>
            <a:ext cx="1030771" cy="94830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99" y="2411651"/>
            <a:ext cx="1030771" cy="94830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611" y="3174278"/>
            <a:ext cx="1030771" cy="9483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354" y="2965229"/>
            <a:ext cx="1030771" cy="94830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969" y="2843245"/>
            <a:ext cx="1030771" cy="94830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441" y="3126983"/>
            <a:ext cx="1030771" cy="94830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954" y="3093329"/>
            <a:ext cx="1030771" cy="94830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751" y="2861078"/>
            <a:ext cx="1030771" cy="94830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011" y="2364984"/>
            <a:ext cx="1030771" cy="94830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53" y="2491074"/>
            <a:ext cx="1030771" cy="94830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460" y="2789078"/>
            <a:ext cx="1030771" cy="94830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41" y="2649244"/>
            <a:ext cx="1030771" cy="94830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282" y="2085520"/>
            <a:ext cx="1030771" cy="94830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697" y="2013206"/>
            <a:ext cx="1030771" cy="948309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628855" y="4635024"/>
            <a:ext cx="4823792" cy="1569660"/>
          </a:xfrm>
          <a:prstGeom prst="rect">
            <a:avLst/>
          </a:prstGeom>
          <a:gradFill flip="none" rotWithShape="1">
            <a:gsLst>
              <a:gs pos="0">
                <a:srgbClr val="199719">
                  <a:tint val="66000"/>
                  <a:satMod val="160000"/>
                </a:srgbClr>
              </a:gs>
              <a:gs pos="50000">
                <a:srgbClr val="199719">
                  <a:tint val="44500"/>
                  <a:satMod val="160000"/>
                </a:srgbClr>
              </a:gs>
              <a:gs pos="100000">
                <a:srgbClr val="19971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আম আছে।</a:t>
            </a:r>
          </a:p>
          <a:p>
            <a:pPr algn="ctr"/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8855" y="4683679"/>
            <a:ext cx="6906457" cy="1569660"/>
          </a:xfrm>
          <a:prstGeom prst="rect">
            <a:avLst/>
          </a:prstGeom>
          <a:gradFill flip="none" rotWithShape="1">
            <a:gsLst>
              <a:gs pos="0">
                <a:srgbClr val="199719">
                  <a:tint val="66000"/>
                  <a:satMod val="160000"/>
                </a:srgbClr>
              </a:gs>
              <a:gs pos="50000">
                <a:srgbClr val="199719">
                  <a:tint val="44500"/>
                  <a:satMod val="160000"/>
                </a:srgbClr>
              </a:gs>
              <a:gs pos="100000">
                <a:srgbClr val="19971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 কিছু আম ব্যাগে রাখা হলে আমের সংখ্যা কম না বেশি হবে?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0449" y="4666613"/>
            <a:ext cx="6906457" cy="1569660"/>
          </a:xfrm>
          <a:prstGeom prst="rect">
            <a:avLst/>
          </a:prstGeom>
          <a:gradFill flip="none" rotWithShape="1">
            <a:gsLst>
              <a:gs pos="0">
                <a:srgbClr val="199719">
                  <a:tint val="66000"/>
                  <a:satMod val="160000"/>
                </a:srgbClr>
              </a:gs>
              <a:gs pos="50000">
                <a:srgbClr val="199719">
                  <a:tint val="44500"/>
                  <a:satMod val="160000"/>
                </a:srgbClr>
              </a:gs>
              <a:gs pos="100000">
                <a:srgbClr val="19971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আরো ৫ টি আম ব্যাগে রাখি।</a:t>
            </a:r>
          </a:p>
          <a:p>
            <a:pPr algn="ctr"/>
            <a:endParaRPr lang="bn-IN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92" r="15890"/>
          <a:stretch/>
        </p:blipFill>
        <p:spPr>
          <a:xfrm>
            <a:off x="760615" y="498977"/>
            <a:ext cx="4203562" cy="409575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18" y="1458681"/>
            <a:ext cx="1030771" cy="948309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656226" y="4666809"/>
            <a:ext cx="6906457" cy="1569660"/>
          </a:xfrm>
          <a:prstGeom prst="rect">
            <a:avLst/>
          </a:prstGeom>
          <a:gradFill flip="none" rotWithShape="1">
            <a:gsLst>
              <a:gs pos="0">
                <a:srgbClr val="199719">
                  <a:tint val="66000"/>
                  <a:satMod val="160000"/>
                </a:srgbClr>
              </a:gs>
              <a:gs pos="50000">
                <a:srgbClr val="199719">
                  <a:tint val="44500"/>
                  <a:satMod val="160000"/>
                </a:srgbClr>
              </a:gs>
              <a:gs pos="100000">
                <a:srgbClr val="19971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দেখিতো ব্যাগে কয়টি আম হলো?</a:t>
            </a:r>
          </a:p>
          <a:p>
            <a:pPr algn="ctr"/>
            <a:endParaRPr lang="bn-IN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1484" y="4666613"/>
            <a:ext cx="6906457" cy="1569660"/>
          </a:xfrm>
          <a:prstGeom prst="rect">
            <a:avLst/>
          </a:prstGeom>
          <a:gradFill flip="none" rotWithShape="1">
            <a:gsLst>
              <a:gs pos="0">
                <a:srgbClr val="199719">
                  <a:tint val="66000"/>
                  <a:satMod val="160000"/>
                </a:srgbClr>
              </a:gs>
              <a:gs pos="50000">
                <a:srgbClr val="199719">
                  <a:tint val="44500"/>
                  <a:satMod val="160000"/>
                </a:srgbClr>
              </a:gs>
              <a:gs pos="100000">
                <a:srgbClr val="19971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টি আম হলো।</a:t>
            </a:r>
          </a:p>
          <a:p>
            <a:pPr algn="ctr"/>
            <a:endParaRPr lang="bn-IN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87341" y="4679032"/>
            <a:ext cx="6906457" cy="1569660"/>
          </a:xfrm>
          <a:prstGeom prst="rect">
            <a:avLst/>
          </a:prstGeom>
          <a:gradFill flip="none" rotWithShape="1">
            <a:gsLst>
              <a:gs pos="0">
                <a:srgbClr val="199719">
                  <a:tint val="66000"/>
                  <a:satMod val="160000"/>
                </a:srgbClr>
              </a:gs>
              <a:gs pos="50000">
                <a:srgbClr val="199719">
                  <a:tint val="44500"/>
                  <a:satMod val="160000"/>
                </a:srgbClr>
              </a:gs>
              <a:gs pos="100000">
                <a:srgbClr val="19971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 করে দেখতো প্রথমে ব্যাগে কয়টি আম ছিল?</a:t>
            </a:r>
          </a:p>
        </p:txBody>
      </p:sp>
    </p:spTree>
    <p:extLst>
      <p:ext uri="{BB962C8B-B14F-4D97-AF65-F5344CB8AC3E}">
        <p14:creationId xmlns:p14="http://schemas.microsoft.com/office/powerpoint/2010/main" val="7786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0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11134 L 2.29167E-6 0.11204 C -0.00222 0.09375 -0.00326 0.07454 -0.00586 0.05787 C -0.00964 0.03634 -0.01823 0.00416 -0.02461 -0.01181 C -0.03073 -0.02639 -0.03373 -0.025 -0.04076 -0.03195 C -0.04597 -0.03704 -0.05104 -0.04306 -0.05599 -0.04838 C -0.06016 -0.05255 -0.06459 -0.05648 -0.06888 -0.06088 C -0.10052 -0.09421 -0.04336 -0.04468 -0.11289 -0.08935 C -0.11732 -0.09213 -0.12136 -0.09699 -0.12578 -0.09746 C -0.16758 -0.10278 -0.20951 -0.10301 -0.2513 -0.10533 L -0.34883 -0.10185 C -0.35143 -0.10185 -0.35365 -0.09838 -0.35586 -0.09746 C -0.36016 -0.09607 -0.36446 -0.09514 -0.36875 -0.09375 C -0.37214 -0.09213 -0.37565 -0.09074 -0.37917 -0.08935 C -0.38334 -0.08403 -0.38789 -0.07986 -0.39193 -0.07315 C -0.39792 -0.0632 -0.40326 -0.04931 -0.40938 -0.04028 L -0.44544 0.01319 C -0.44922 0.01875 -0.45365 0.02176 -0.45703 0.0294 C -0.46133 0.03889 -0.46537 0.0493 -0.46979 0.05787 C -0.48438 0.08819 -0.47461 0.05787 -0.48607 0.09907 C -0.48906 0.12569 -0.48946 0.13333 -0.49297 0.15648 C -0.49544 0.1706 -0.5 0.19768 -0.5 0.19838 C -0.50117 0.21528 -0.50104 0.20833 -0.50104 0.21829 L -0.50104 0.21898 " pathEditMode="relative" rAng="0" ptsTypes="AAAAAAAAAAAAAAAAAAAAAAAA">
                                      <p:cBhvr>
                                        <p:cTn id="55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65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1" grpId="0" animBg="1"/>
      <p:bldP spid="73" grpId="0" animBg="1"/>
      <p:bldP spid="74" grpId="0" animBg="1"/>
      <p:bldP spid="75" grpId="0" animBg="1"/>
      <p:bldP spid="81" grpId="0" animBg="1"/>
      <p:bldP spid="82" grpId="0" animBg="1"/>
      <p:bldP spid="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91319" y="477672"/>
            <a:ext cx="11163869" cy="586853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77670" y="521392"/>
            <a:ext cx="11163869" cy="267496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2383" y="477671"/>
            <a:ext cx="6736267" cy="267496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24982" y="1648006"/>
            <a:ext cx="6428095" cy="132383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645" y="1826161"/>
            <a:ext cx="1030771" cy="94830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504" y="1826162"/>
            <a:ext cx="1030771" cy="94830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475" y="1815152"/>
            <a:ext cx="1030771" cy="94830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446" y="1820427"/>
            <a:ext cx="1030771" cy="94830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17" y="1815152"/>
            <a:ext cx="1030771" cy="94830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28" y="1850618"/>
            <a:ext cx="1030771" cy="948309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228299" y="655093"/>
            <a:ext cx="4080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 আমের সংখ্যা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64566" y="764468"/>
            <a:ext cx="4080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 ৫ টি আম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22453" y="5272369"/>
            <a:ext cx="2131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টি আম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265184" y="3817899"/>
            <a:ext cx="4240132" cy="132383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263" y="4041374"/>
            <a:ext cx="1030771" cy="94830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4" y="4062786"/>
            <a:ext cx="1030771" cy="94830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02" y="4024025"/>
            <a:ext cx="1030771" cy="94830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771" y="4024025"/>
            <a:ext cx="1030771" cy="94830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545" y="4024025"/>
            <a:ext cx="1030771" cy="948309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7185485" y="5303761"/>
            <a:ext cx="458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৫ টি আম রাখা হয়েছিল।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97741" y="3836262"/>
            <a:ext cx="6445549" cy="132383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14" y="4048199"/>
            <a:ext cx="1030771" cy="94830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13" y="4060604"/>
            <a:ext cx="1030771" cy="94830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20" y="4060604"/>
            <a:ext cx="1030771" cy="94830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46" y="4062786"/>
            <a:ext cx="1030771" cy="94830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207" y="4062786"/>
            <a:ext cx="1030771" cy="94830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92" y="4062786"/>
            <a:ext cx="1030771" cy="94830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13" y="4063087"/>
            <a:ext cx="1030771" cy="948309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976778" y="5303146"/>
            <a:ext cx="5362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এই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 আম ব্যাগে ছিল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93" y="1826160"/>
            <a:ext cx="1030771" cy="94830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79" y="1854342"/>
            <a:ext cx="1030771" cy="94830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47" y="1869330"/>
            <a:ext cx="1030771" cy="94830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112" y="1886916"/>
            <a:ext cx="1030771" cy="94830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9" y="1885037"/>
            <a:ext cx="1030771" cy="94830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95" y="1885038"/>
            <a:ext cx="1030771" cy="948309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4965051" y="641739"/>
            <a:ext cx="1019757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টি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9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2" grpId="1"/>
      <p:bldP spid="63" grpId="0" animBg="1"/>
      <p:bldP spid="64" grpId="0"/>
      <p:bldP spid="65" grpId="0" animBg="1"/>
      <p:bldP spid="66" grpId="0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149" y="629991"/>
            <a:ext cx="11000096" cy="21236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একটি ব্যাগে কয়েকটি আম ছিল। ছিল।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পরে আরো ৫টি আম ব্যাগে রাখা হলো।ব্যাগে মোট আম হলো ১২ টি। প্রথমে ব্যাগে কয়টি আম ছিল?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146412" y="686776"/>
            <a:ext cx="818866" cy="573206"/>
          </a:xfrm>
          <a:prstGeom prst="wedgeEllipseCallout">
            <a:avLst>
              <a:gd name="adj1" fmla="val 73056"/>
              <a:gd name="adj2" fmla="val 45833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002060"/>
                </a:solidFill>
              </a:rPr>
              <a:t>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3451" y="3006976"/>
            <a:ext cx="6387152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প্রশ্নের জন্য গাণিতিক বাক্য হবে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80681" y="3925868"/>
            <a:ext cx="1037230" cy="105087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83960" y="3776417"/>
            <a:ext cx="2795515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+৫=১২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571" y="5199796"/>
            <a:ext cx="2060811" cy="83099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52767" y="5199796"/>
            <a:ext cx="1037230" cy="1050878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66280" y="5322907"/>
            <a:ext cx="8447965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 প্রথমে আমাদের কাছে যে সংখ্যক আপেল ছিল।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502</TotalTime>
  <Words>327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Garamond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Ismat Ara Tinne</dc:creator>
  <cp:lastModifiedBy>Ismat Ara Tinne</cp:lastModifiedBy>
  <cp:revision>64</cp:revision>
  <dcterms:created xsi:type="dcterms:W3CDTF">2021-01-17T13:58:21Z</dcterms:created>
  <dcterms:modified xsi:type="dcterms:W3CDTF">2021-02-16T17:51:09Z</dcterms:modified>
</cp:coreProperties>
</file>