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76" r:id="rId15"/>
    <p:sldId id="277" r:id="rId16"/>
    <p:sldId id="268" r:id="rId17"/>
    <p:sldId id="271" r:id="rId18"/>
    <p:sldId id="275" r:id="rId19"/>
    <p:sldId id="278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igina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28600"/>
            <a:ext cx="8595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84607-bigthumbn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9600" cy="3200400"/>
          </a:xfrm>
          <a:prstGeom prst="rect">
            <a:avLst/>
          </a:prstGeom>
        </p:spPr>
      </p:pic>
      <p:pic>
        <p:nvPicPr>
          <p:cNvPr id="5" name="Picture 4" descr="Moses-shining-fa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3200400"/>
          </a:xfrm>
          <a:prstGeom prst="rect">
            <a:avLst/>
          </a:prstGeom>
        </p:spPr>
      </p:pic>
      <p:pic>
        <p:nvPicPr>
          <p:cNvPr id="7" name="Picture 6" descr="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5" y="3352800"/>
            <a:ext cx="4495799" cy="3485535"/>
          </a:xfrm>
          <a:prstGeom prst="rect">
            <a:avLst/>
          </a:prstGeom>
        </p:spPr>
      </p:pic>
      <p:pic>
        <p:nvPicPr>
          <p:cNvPr id="8" name="Picture 7" descr="sontan-buddhiman-somoy-12813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100" y="3352799"/>
            <a:ext cx="4495800" cy="347570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oto-14851523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5199"/>
            <a:ext cx="4572000" cy="3333136"/>
          </a:xfrm>
          <a:prstGeom prst="rect">
            <a:avLst/>
          </a:prstGeom>
        </p:spPr>
      </p:pic>
      <p:pic>
        <p:nvPicPr>
          <p:cNvPr id="8" name="Picture 7" descr="photo-1510159806165-0c899599899d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505199"/>
            <a:ext cx="4495800" cy="3325761"/>
          </a:xfrm>
          <a:prstGeom prst="rect">
            <a:avLst/>
          </a:prstGeom>
        </p:spPr>
      </p:pic>
      <p:pic>
        <p:nvPicPr>
          <p:cNvPr id="11" name="Picture 10" descr="4accec29919400cdabe1fe532279127b-58723a396f6c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72000" cy="3352800"/>
          </a:xfrm>
          <a:prstGeom prst="rect">
            <a:avLst/>
          </a:prstGeom>
        </p:spPr>
      </p:pic>
      <p:pic>
        <p:nvPicPr>
          <p:cNvPr id="12" name="Picture 11" descr="image_750x_5c1e49da32f3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0"/>
            <a:ext cx="4419600" cy="335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-vector-blue-green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8876" y="381000"/>
            <a:ext cx="87851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ক। সমাজের সবাই কি সব সময় ভালো কাজ করে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905000"/>
            <a:ext cx="47163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খ। মন্দ কাজের উৎস কি?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799" y="2961261"/>
            <a:ext cx="88391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গ। যারা মন্দ কাজ করে তাদের নিয়ে কি সুন্দর সমাজ গঠন করা যায়?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648200"/>
            <a:ext cx="88391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ঘ। সুস্থ সুন্দর সমাজ গড়তে তুমি কি আবদান রাখতে পার?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ol-Eco-PowerPoint-Templa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44780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ছাত্র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হিসেবে তোমার পরিবার ,বিদ্যালয় ও ধর্মপল্লীতে কী কী ভালো কাজ করে থাক তার একটি তালিকা প্রস্তুত কর?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304800"/>
            <a:ext cx="32351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াহস-বৃদ্ধি-করার-উপায়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24400" cy="3124200"/>
          </a:xfrm>
          <a:prstGeom prst="rect">
            <a:avLst/>
          </a:prstGeom>
        </p:spPr>
      </p:pic>
      <p:pic>
        <p:nvPicPr>
          <p:cNvPr id="6" name="Picture 5" descr="7-great-ways-to-encourage-kids-writing-360x1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0"/>
            <a:ext cx="4267200" cy="3124200"/>
          </a:xfrm>
          <a:prstGeom prst="rect">
            <a:avLst/>
          </a:prstGeom>
        </p:spPr>
      </p:pic>
      <p:pic>
        <p:nvPicPr>
          <p:cNvPr id="8" name="Picture 7" descr="think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76600"/>
            <a:ext cx="4724400" cy="3581400"/>
          </a:xfrm>
          <a:prstGeom prst="rect">
            <a:avLst/>
          </a:prstGeom>
        </p:spPr>
      </p:pic>
      <p:pic>
        <p:nvPicPr>
          <p:cNvPr id="9" name="Picture 8" descr="knowledge-tw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258" y="3276600"/>
            <a:ext cx="42672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91000" cy="3352800"/>
          </a:xfrm>
          <a:prstGeom prst="rect">
            <a:avLst/>
          </a:prstGeom>
        </p:spPr>
      </p:pic>
      <p:pic>
        <p:nvPicPr>
          <p:cNvPr id="4" name="Picture 3" descr="das-Geb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0080" y="0"/>
            <a:ext cx="4693920" cy="3352800"/>
          </a:xfrm>
          <a:prstGeom prst="rect">
            <a:avLst/>
          </a:prstGeom>
        </p:spPr>
      </p:pic>
      <p:pic>
        <p:nvPicPr>
          <p:cNvPr id="5" name="Picture 4" descr="molitva-obresti-lyubim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" y="3505200"/>
            <a:ext cx="4191000" cy="3315929"/>
          </a:xfrm>
          <a:prstGeom prst="rect">
            <a:avLst/>
          </a:prstGeom>
        </p:spPr>
      </p:pic>
      <p:pic>
        <p:nvPicPr>
          <p:cNvPr id="6" name="Picture 5" descr="25591819_2050310878591347_6230378297359659764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4840" y="3505201"/>
            <a:ext cx="4724400" cy="3296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te-ppt-background-themes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0" y="1752600"/>
            <a:ext cx="7620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একটি সুস্থ সুন্দর সমাজ গঠন করতে হলে তুমি কীভাবে একজন বিপথগামী ব্যক্তিকে সঠিক পথে আনার চেষ্ঠা করবে?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304800"/>
            <a:ext cx="32944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কাজঃ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TextBox 3"/>
            <p:cNvSpPr txBox="1"/>
            <p:nvPr/>
          </p:nvSpPr>
          <p:spPr>
            <a:xfrm>
              <a:off x="2743200" y="0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মূল্যায়ন  </a:t>
              </a:r>
              <a:endPara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Down Ribbon 4"/>
            <p:cNvSpPr/>
            <p:nvPr/>
          </p:nvSpPr>
          <p:spPr>
            <a:xfrm>
              <a:off x="0" y="0"/>
              <a:ext cx="9144000" cy="838200"/>
            </a:xfrm>
            <a:prstGeom prst="ribb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11430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পবিত্র আত্মার দান কোনটি ?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8288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ক। নিঃসঙ্গতা 	  		খ। একাগ্রতা</a:t>
            </a:r>
          </a:p>
          <a:p>
            <a:pPr algn="just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গ। সহভাগিতা     		ঘ। মনোবল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5410200" y="2220218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34290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পবিত্র আত্মার ফল কোনটি ?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3434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ক। বুদ্ধি 		  		খ। বিবেক</a:t>
            </a:r>
          </a:p>
          <a:p>
            <a:pPr algn="just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গ। আনন্দ 		    		ঘ। ঈশ্বর ভীতি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838200" y="4686300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41"/>
            <a:ext cx="9144000" cy="68461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219200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পবিত্র আত্মা হলেন- </a:t>
            </a:r>
            <a:endParaRPr lang="bn-BD" sz="3200" dirty="0" smtClean="0">
              <a:solidFill>
                <a:srgbClr val="7030A0"/>
              </a:solidFill>
            </a:endParaRPr>
          </a:p>
          <a:p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solidFill>
                  <a:srgbClr val="7030A0"/>
                </a:solidFill>
              </a:rPr>
              <a:t> 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ত্রিত্বের তৃতীয় ব্যক্তি</a:t>
            </a:r>
            <a:endParaRPr lang="en-US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bn-BD" sz="3200" dirty="0" smtClean="0">
                <a:solidFill>
                  <a:srgbClr val="7030A0"/>
                </a:solidFill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সহায়ক আত্মা</a:t>
            </a:r>
            <a:endParaRPr lang="en-US" sz="3200" dirty="0" smtClean="0">
              <a:solidFill>
                <a:srgbClr val="7030A0"/>
              </a:solidFill>
            </a:endParaRPr>
          </a:p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bn-BD" sz="3200" dirty="0" smtClean="0">
                <a:solidFill>
                  <a:srgbClr val="7030A0"/>
                </a:solidFill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ঈশ্বরের দান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6576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নিচের কোনটি সঠিক </a:t>
            </a:r>
          </a:p>
          <a:p>
            <a:pPr algn="just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ক।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  		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3200" dirty="0" smtClean="0">
                <a:solidFill>
                  <a:srgbClr val="7030A0"/>
                </a:solidFill>
              </a:rPr>
              <a:t> 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গ।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3200" dirty="0" smtClean="0">
                <a:solidFill>
                  <a:srgbClr val="7030A0"/>
                </a:solidFill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</a:rPr>
              <a:t> 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			ঘ।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3200" dirty="0" smtClean="0">
                <a:solidFill>
                  <a:srgbClr val="7030A0"/>
                </a:solidFill>
                <a:latin typeface="Times New Roman" pitchFamily="18" charset="0"/>
              </a:rPr>
              <a:t>,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bn-BD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0" y="4541460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7842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8800" b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1145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 জীবন গঠনে পবিত্র আত্মার দান ও ফল এর ভুমিকা- বিশ্লেষন কর। 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1600"/>
            <a:ext cx="7010400" cy="3732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w7WG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066800"/>
            <a:ext cx="2782678" cy="278267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04800" y="457200"/>
            <a:ext cx="5791200" cy="1219200"/>
            <a:chOff x="304800" y="457200"/>
            <a:chExt cx="5791200" cy="1219200"/>
          </a:xfrm>
        </p:grpSpPr>
        <p:sp>
          <p:nvSpPr>
            <p:cNvPr id="7" name="Oval Callout 6"/>
            <p:cNvSpPr/>
            <p:nvPr/>
          </p:nvSpPr>
          <p:spPr>
            <a:xfrm>
              <a:off x="304800" y="457200"/>
              <a:ext cx="5791200" cy="1219200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0600" y="609600"/>
              <a:ext cx="457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</a:t>
              </a:r>
              <a:r>
                <a:rPr lang="bn-BD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1828800"/>
            <a:ext cx="6324600" cy="5257800"/>
            <a:chOff x="0" y="1828800"/>
            <a:chExt cx="6324600" cy="5257800"/>
          </a:xfrm>
        </p:grpSpPr>
        <p:sp>
          <p:nvSpPr>
            <p:cNvPr id="10" name="24-Point Star 9"/>
            <p:cNvSpPr/>
            <p:nvPr/>
          </p:nvSpPr>
          <p:spPr>
            <a:xfrm>
              <a:off x="0" y="1828800"/>
              <a:ext cx="6248400" cy="5257800"/>
            </a:xfrm>
            <a:prstGeom prst="star24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3400" y="3048000"/>
              <a:ext cx="5791200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বিপ্লব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বাস্কি</a:t>
              </a:r>
              <a:endPara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1"/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 (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খ্রিষ্টান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ধর্ম)</a:t>
              </a:r>
            </a:p>
            <a:p>
              <a:pPr lvl="1"/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চব্বিশনগর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বিদ্যালয় ও কলেজ</a:t>
              </a:r>
            </a:p>
            <a:p>
              <a:pPr lvl="1"/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গোদাগাড়ী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রাজশাহী ।</a:t>
              </a:r>
            </a:p>
            <a:p>
              <a:pPr lvl="1"/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mail- </a:t>
              </a:r>
              <a:r>
                <a:rPr lang="bn-BD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NikoshBAN" panose="02000000000000000000" pitchFamily="2" charset="0"/>
                </a:rPr>
                <a:t>baski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4087</a:t>
              </a:r>
              <a:r>
                <a:rPr lang="bn-BD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NikoshBAN" panose="02000000000000000000" pitchFamily="2" charset="0"/>
                </a:rPr>
                <a:t>@gmail.com</a:t>
              </a:r>
              <a:endParaRPr lang="bn-BD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anose="02000000000000000000" pitchFamily="2" charset="0"/>
              </a:endParaRPr>
            </a:p>
            <a:p>
              <a:endParaRPr lang="en-US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miley Face 7"/>
          <p:cNvSpPr/>
          <p:nvPr/>
        </p:nvSpPr>
        <p:spPr>
          <a:xfrm>
            <a:off x="0" y="0"/>
            <a:ext cx="9144000" cy="1577009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562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আগামী ক্লাসে আবার দেখা হবে।  </a:t>
            </a:r>
            <a:endParaRPr lang="en-US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" y="0"/>
            <a:ext cx="9144000" cy="1802295"/>
            <a:chOff x="1" y="0"/>
            <a:chExt cx="9144000" cy="1802295"/>
          </a:xfrm>
        </p:grpSpPr>
        <p:sp>
          <p:nvSpPr>
            <p:cNvPr id="13" name="Explosion 2 12"/>
            <p:cNvSpPr/>
            <p:nvPr/>
          </p:nvSpPr>
          <p:spPr>
            <a:xfrm>
              <a:off x="1" y="0"/>
              <a:ext cx="9144000" cy="1802295"/>
            </a:xfrm>
            <a:prstGeom prst="irregularSeal2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05878" y="558536"/>
              <a:ext cx="4333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</a:t>
              </a:r>
              <a:r>
                <a:rPr lang="bn-BD" sz="4800" b="1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2438400"/>
            <a:ext cx="5867400" cy="4419600"/>
            <a:chOff x="0" y="2438400"/>
            <a:chExt cx="5867400" cy="4419600"/>
          </a:xfrm>
        </p:grpSpPr>
        <p:sp>
          <p:nvSpPr>
            <p:cNvPr id="16" name="TextBox 15"/>
            <p:cNvSpPr txBox="1"/>
            <p:nvPr/>
          </p:nvSpPr>
          <p:spPr>
            <a:xfrm>
              <a:off x="914400" y="3657600"/>
              <a:ext cx="495300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bn-BD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খ্রিষ্টান ধর্ম ও নৈতিক শিক্ষা </a:t>
              </a:r>
              <a:endPara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 </a:t>
              </a:r>
              <a:r>
                <a:rPr lang="bn-BD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অষ্টম</a:t>
              </a:r>
              <a:endPara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প্রথম</a:t>
              </a:r>
            </a:p>
            <a:p>
              <a:r>
                <a:rPr lang="bn-BD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সময়ঃ </a:t>
              </a:r>
              <a:r>
                <a:rPr lang="bn-BD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৪৫ </a:t>
              </a:r>
              <a:r>
                <a:rPr lang="bn-BD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32-Point Star 16"/>
            <p:cNvSpPr/>
            <p:nvPr/>
          </p:nvSpPr>
          <p:spPr>
            <a:xfrm>
              <a:off x="0" y="2438400"/>
              <a:ext cx="5715000" cy="4419600"/>
            </a:xfrm>
            <a:prstGeom prst="star32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61182947_1195804097246677_145586764560046489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133600"/>
            <a:ext cx="3352800" cy="416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" y="533400"/>
            <a:ext cx="8839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latin typeface="Nikosh" pitchFamily="2" charset="0"/>
                <a:cs typeface="Nikosh" pitchFamily="2" charset="0"/>
              </a:rPr>
              <a:t>শিক্ষা ও সাংস্কৃতিক প্রতিযগিতায় তোমরা কি অংশগ্রহন করেছ?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2370854"/>
            <a:ext cx="42066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কে কে পুরস্কার পেয়েছ?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3581400"/>
            <a:ext cx="46794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কেউ কি চ্যাম্পিয়ন হয়েছ?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4800600"/>
            <a:ext cx="8496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কেউ কি কখন স্বেচ্ছাসেবকের কাজ করেছ?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74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" y="0"/>
            <a:ext cx="9109587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</a:t>
            </a:r>
            <a:r>
              <a:rPr lang="bn-BD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13" y="25908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 আত্মার দান ও ফল। </a:t>
            </a:r>
            <a:endParaRPr lang="en-US" sz="80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99725" y="53500"/>
            <a:ext cx="8600661" cy="1013300"/>
            <a:chOff x="397565" y="14615"/>
            <a:chExt cx="8600661" cy="1563756"/>
          </a:xfrm>
          <a:solidFill>
            <a:srgbClr val="00CCFF"/>
          </a:solidFill>
        </p:grpSpPr>
        <p:sp>
          <p:nvSpPr>
            <p:cNvPr id="14" name="Cloud Callout 13"/>
            <p:cNvSpPr/>
            <p:nvPr/>
          </p:nvSpPr>
          <p:spPr>
            <a:xfrm>
              <a:off x="397565" y="14615"/>
              <a:ext cx="8600661" cy="1563756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84782" y="251084"/>
              <a:ext cx="442622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6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2000" y="1524001"/>
            <a:ext cx="5585792" cy="1143000"/>
            <a:chOff x="881269" y="2003447"/>
            <a:chExt cx="6029739" cy="1550504"/>
          </a:xfrm>
          <a:solidFill>
            <a:srgbClr val="00B050"/>
          </a:solidFill>
        </p:grpSpPr>
        <p:sp>
          <p:nvSpPr>
            <p:cNvPr id="17" name="Down Arrow Callout 16"/>
            <p:cNvSpPr/>
            <p:nvPr/>
          </p:nvSpPr>
          <p:spPr>
            <a:xfrm>
              <a:off x="881269" y="2003447"/>
              <a:ext cx="6029739" cy="1550504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15548" y="2107096"/>
              <a:ext cx="4989443" cy="70975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পাঠশেষে শিক্ষার্থীরা-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2819398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পবিত্র আত্মার দান ও দানের ফল গুলো বিশ্লেষণ করতে 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7374" y="4142837"/>
            <a:ext cx="840326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পবিত্র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আত্মার অবতরণ ঘটনার বিবরণ দিতে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033" y="5411450"/>
            <a:ext cx="88963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খ্রিস্টিয় জীবন গঠনে পবিত্র আত্মার দান গুলোর ভুমিকা ব্যাখ্যা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228600" y="1098441"/>
            <a:ext cx="3660118" cy="1232117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65249-grieve-holy-spirit.1200w.t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0"/>
            <a:ext cx="4648200" cy="3429000"/>
          </a:xfrm>
          <a:prstGeom prst="rect">
            <a:avLst/>
          </a:prstGeom>
        </p:spPr>
      </p:pic>
      <p:pic>
        <p:nvPicPr>
          <p:cNvPr id="7" name="Picture 6" descr="25591819_2050310878591347_623037829735965976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505200"/>
            <a:ext cx="4648200" cy="3352800"/>
          </a:xfrm>
          <a:prstGeom prst="rect">
            <a:avLst/>
          </a:prstGeom>
        </p:spPr>
      </p:pic>
      <p:pic>
        <p:nvPicPr>
          <p:cNvPr id="8" name="Picture 7" descr="aid2149214-v4-728px-Encourage-People-Step-1-Version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5200"/>
            <a:ext cx="4470400" cy="335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9837-light-heaven-revelation-1200.1200w.t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505200"/>
            <a:ext cx="4419600" cy="3335594"/>
          </a:xfrm>
          <a:prstGeom prst="rect">
            <a:avLst/>
          </a:prstGeom>
        </p:spPr>
      </p:pic>
      <p:pic>
        <p:nvPicPr>
          <p:cNvPr id="6" name="Picture 5" descr="holy-spirit-dove_S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5200"/>
            <a:ext cx="4648200" cy="3335594"/>
          </a:xfrm>
          <a:prstGeom prst="rect">
            <a:avLst/>
          </a:prstGeom>
        </p:spPr>
      </p:pic>
      <p:pic>
        <p:nvPicPr>
          <p:cNvPr id="7" name="Picture 6" descr="১-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648200" cy="3352800"/>
          </a:xfrm>
          <a:prstGeom prst="rect">
            <a:avLst/>
          </a:prstGeom>
        </p:spPr>
      </p:pic>
      <p:pic>
        <p:nvPicPr>
          <p:cNvPr id="8" name="Picture 7" descr="hqdefau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0"/>
            <a:ext cx="4419600" cy="335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3" y="0"/>
            <a:ext cx="9100867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2967335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পাশে বসা সহপাঠির ১০ টি গুন লিখ?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3600" y="2286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272</Words>
  <Application>Microsoft Office PowerPoint</Application>
  <PresentationFormat>On-screen Show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BIPLOB BASKI</dc:creator>
  <cp:lastModifiedBy>Windows User</cp:lastModifiedBy>
  <cp:revision>189</cp:revision>
  <dcterms:created xsi:type="dcterms:W3CDTF">2006-08-16T00:00:00Z</dcterms:created>
  <dcterms:modified xsi:type="dcterms:W3CDTF">2021-02-17T16:36:17Z</dcterms:modified>
</cp:coreProperties>
</file>