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9" r:id="rId14"/>
    <p:sldId id="270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08" autoAdjust="0"/>
  </p:normalViewPr>
  <p:slideViewPr>
    <p:cSldViewPr snapToGrid="0">
      <p:cViewPr varScale="1">
        <p:scale>
          <a:sx n="64" d="100"/>
          <a:sy n="64" d="100"/>
        </p:scale>
        <p:origin x="96" y="798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7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4935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51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8599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75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6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01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67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2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8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79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42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01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13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57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32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47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6857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9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281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36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35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0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7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3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9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5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8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6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9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123F1-B8D4-4EF0-AEBA-837EE8B510EB}" type="datetimeFigureOut">
              <a:rPr lang="en-US" smtClean="0"/>
              <a:pPr/>
              <a:t>14-Feb-21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C8954D7-C5EA-45E4-85BE-CF0190974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5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5A65-082B-4ACD-9CC7-1A1B01C44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931" y="0"/>
            <a:ext cx="12192000" cy="1572767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as-IN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55200F-E728-45F4-A6F3-FBC82A7A3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145" y="2266623"/>
            <a:ext cx="4272596" cy="4747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542868-52A3-49DB-8EB1-5F38605F9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79333" y="1977073"/>
            <a:ext cx="4267199" cy="4427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A4373D-D764-4541-BCD6-DC32FB633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13" y="1723132"/>
            <a:ext cx="7169834" cy="49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956 -0.09514 L -1.25221 -0.21181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89" y="-5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1.33177 -0.16713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89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2224B3-4B98-4655-995D-BA17B3099806}"/>
              </a:ext>
            </a:extLst>
          </p:cNvPr>
          <p:cNvSpPr txBox="1"/>
          <p:nvPr/>
        </p:nvSpPr>
        <p:spPr>
          <a:xfrm>
            <a:off x="2349306" y="136987"/>
            <a:ext cx="72870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</a:t>
            </a:r>
            <a:r>
              <a:rPr lang="bn-BD" sz="115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115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115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15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115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09ECE8-3241-4E7A-BE8C-1B13E10A7A67}"/>
              </a:ext>
            </a:extLst>
          </p:cNvPr>
          <p:cNvSpPr txBox="1"/>
          <p:nvPr/>
        </p:nvSpPr>
        <p:spPr>
          <a:xfrm>
            <a:off x="844061" y="3541542"/>
            <a:ext cx="99177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</a:t>
            </a:r>
            <a:r>
              <a:rPr lang="bn-BD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ির্দি</a:t>
            </a:r>
            <a:r>
              <a:rPr lang="bn-BD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াঠটি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7620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A9DF49-0A02-4C6B-9C93-966879A281A3}"/>
              </a:ext>
            </a:extLst>
          </p:cNvPr>
          <p:cNvSpPr txBox="1"/>
          <p:nvPr/>
        </p:nvSpPr>
        <p:spPr>
          <a:xfrm>
            <a:off x="2053883" y="0"/>
            <a:ext cx="8918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\ </a:t>
            </a:r>
            <a:r>
              <a:rPr lang="en-US" sz="66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bn-BD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961ECE-CFC8-4F98-BABE-252FE7A081F2}"/>
              </a:ext>
            </a:extLst>
          </p:cNvPr>
          <p:cNvSpPr txBox="1"/>
          <p:nvPr/>
        </p:nvSpPr>
        <p:spPr>
          <a:xfrm>
            <a:off x="295832" y="1304698"/>
            <a:ext cx="383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5ABF62-4A7A-439E-98FC-04D355777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22" y="1076717"/>
            <a:ext cx="1817346" cy="19800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E4E4F3-61F0-48ED-89C6-3D8848049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91" y="3350162"/>
            <a:ext cx="1943607" cy="16010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9C3343-301A-4A35-9166-A1F56AA755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22" y="5258191"/>
            <a:ext cx="1943607" cy="1325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84AE2C-0D12-4551-B566-945206A0C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011" y="1107996"/>
            <a:ext cx="2016488" cy="1523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BAD08C-5D63-40E6-8322-4CBFF0C556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88" y="2699247"/>
            <a:ext cx="1874782" cy="17681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4A59E7-F28E-4BDE-92C1-13A18F4CE7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69" y="4846802"/>
            <a:ext cx="1874782" cy="176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934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34186F-582D-4347-ADB1-AF485A531D48}"/>
              </a:ext>
            </a:extLst>
          </p:cNvPr>
          <p:cNvSpPr txBox="1"/>
          <p:nvPr/>
        </p:nvSpPr>
        <p:spPr>
          <a:xfrm>
            <a:off x="2067951" y="745588"/>
            <a:ext cx="6555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 err="1" smtClean="0">
                <a:solidFill>
                  <a:srgbClr val="002060"/>
                </a:solidFill>
              </a:rPr>
              <a:t>এ</a:t>
            </a:r>
            <a:r>
              <a:rPr lang="en-US" sz="6600" b="1" u="sng" dirty="0" err="1">
                <a:solidFill>
                  <a:srgbClr val="002060"/>
                </a:solidFill>
              </a:rPr>
              <a:t>ক</a:t>
            </a:r>
            <a:r>
              <a:rPr lang="en-US" sz="6600" b="1" u="sng" dirty="0" err="1" smtClean="0">
                <a:solidFill>
                  <a:srgbClr val="002060"/>
                </a:solidFill>
              </a:rPr>
              <a:t>ক</a:t>
            </a:r>
            <a:r>
              <a:rPr lang="en-US" sz="6600" b="1" u="sng" dirty="0" smtClean="0">
                <a:solidFill>
                  <a:srgbClr val="002060"/>
                </a:solidFill>
              </a:rPr>
              <a:t> </a:t>
            </a:r>
            <a:r>
              <a:rPr lang="en-US" sz="6600" b="1" u="sng" dirty="0" err="1">
                <a:solidFill>
                  <a:srgbClr val="002060"/>
                </a:solidFill>
              </a:rPr>
              <a:t>কাজঃ</a:t>
            </a:r>
            <a:endParaRPr lang="en-US" sz="6600" b="1" u="sng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E9BF20-7465-42CB-8797-100537223B0E}"/>
              </a:ext>
            </a:extLst>
          </p:cNvPr>
          <p:cNvSpPr txBox="1"/>
          <p:nvPr/>
        </p:nvSpPr>
        <p:spPr>
          <a:xfrm>
            <a:off x="562708" y="2363372"/>
            <a:ext cx="10902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1895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858961-1D35-4ECD-A65D-A39849F18FF1}"/>
              </a:ext>
            </a:extLst>
          </p:cNvPr>
          <p:cNvSpPr txBox="1"/>
          <p:nvPr/>
        </p:nvSpPr>
        <p:spPr>
          <a:xfrm>
            <a:off x="2996418" y="344658"/>
            <a:ext cx="6205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সৃজনশীলকাজঃ</a:t>
            </a:r>
            <a:endParaRPr lang="en-US" sz="6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D6435CE3-D77D-44B8-AC6A-702CAB14EF61}"/>
              </a:ext>
            </a:extLst>
          </p:cNvPr>
          <p:cNvSpPr/>
          <p:nvPr/>
        </p:nvSpPr>
        <p:spPr>
          <a:xfrm>
            <a:off x="844061" y="3843997"/>
            <a:ext cx="4304714" cy="2317653"/>
          </a:xfrm>
          <a:prstGeom prst="cloud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oon 4">
            <a:extLst>
              <a:ext uri="{FF2B5EF4-FFF2-40B4-BE49-F238E27FC236}">
                <a16:creationId xmlns:a16="http://schemas.microsoft.com/office/drawing/2014/main" id="{53D6F30C-4FAF-4AFA-A940-9BB8C7B94A24}"/>
              </a:ext>
            </a:extLst>
          </p:cNvPr>
          <p:cNvSpPr/>
          <p:nvPr/>
        </p:nvSpPr>
        <p:spPr>
          <a:xfrm rot="15766826">
            <a:off x="7607882" y="3387577"/>
            <a:ext cx="1500834" cy="3456472"/>
          </a:xfrm>
          <a:prstGeom prst="moon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396DF1-C4D6-4AB9-AC9B-12F6914AC95F}"/>
              </a:ext>
            </a:extLst>
          </p:cNvPr>
          <p:cNvSpPr txBox="1"/>
          <p:nvPr/>
        </p:nvSpPr>
        <p:spPr>
          <a:xfrm>
            <a:off x="2110155" y="1899138"/>
            <a:ext cx="7793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04822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F7036F71-D572-45D1-892A-ECB54E453553}"/>
              </a:ext>
            </a:extLst>
          </p:cNvPr>
          <p:cNvSpPr/>
          <p:nvPr/>
        </p:nvSpPr>
        <p:spPr>
          <a:xfrm>
            <a:off x="4628271" y="239151"/>
            <a:ext cx="2785403" cy="1688123"/>
          </a:xfrm>
          <a:prstGeom prst="horizontalScroll">
            <a:avLst/>
          </a:prstGeom>
          <a:noFill/>
          <a:ln w="38100">
            <a:solidFill>
              <a:srgbClr val="37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22A00-B143-4891-ADFE-F4ABA5D4E7BB}"/>
              </a:ext>
            </a:extLst>
          </p:cNvPr>
          <p:cNvSpPr txBox="1"/>
          <p:nvPr/>
        </p:nvSpPr>
        <p:spPr>
          <a:xfrm>
            <a:off x="3474719" y="483047"/>
            <a:ext cx="5092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37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7200" b="1" dirty="0">
                <a:solidFill>
                  <a:srgbClr val="37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7200" b="1" dirty="0" err="1">
                <a:solidFill>
                  <a:srgbClr val="37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7200" b="1" dirty="0">
              <a:solidFill>
                <a:srgbClr val="370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E554F-458A-47CF-9537-B27841E420CC}"/>
              </a:ext>
            </a:extLst>
          </p:cNvPr>
          <p:cNvSpPr txBox="1"/>
          <p:nvPr/>
        </p:nvSpPr>
        <p:spPr>
          <a:xfrm>
            <a:off x="112542" y="3066757"/>
            <a:ext cx="115355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েখে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BD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্থীদের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bn-BD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04398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2CB545-0C0D-4431-8DBC-6F9551933CD3}"/>
              </a:ext>
            </a:extLst>
          </p:cNvPr>
          <p:cNvSpPr txBox="1"/>
          <p:nvPr/>
        </p:nvSpPr>
        <p:spPr>
          <a:xfrm>
            <a:off x="2511083" y="407963"/>
            <a:ext cx="7336303" cy="1446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A4373D-D764-4541-BCD6-DC32FB633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34" y="2097143"/>
            <a:ext cx="7169834" cy="49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0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6EC0ACA-B3B4-4A00-9BC6-59FB366F0423}"/>
              </a:ext>
            </a:extLst>
          </p:cNvPr>
          <p:cNvGrpSpPr/>
          <p:nvPr/>
        </p:nvGrpSpPr>
        <p:grpSpPr>
          <a:xfrm>
            <a:off x="4748463" y="4428766"/>
            <a:ext cx="2695075" cy="2310063"/>
            <a:chOff x="4186988" y="3007894"/>
            <a:chExt cx="2695075" cy="2310063"/>
          </a:xfrm>
          <a:scene3d>
            <a:camera prst="isometricOffAxis1Top"/>
            <a:lightRig rig="threePt" dir="t"/>
          </a:scene3d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6046D41-4300-43D3-98CD-5E58700B08B8}"/>
                </a:ext>
              </a:extLst>
            </p:cNvPr>
            <p:cNvSpPr/>
            <p:nvPr/>
          </p:nvSpPr>
          <p:spPr>
            <a:xfrm>
              <a:off x="4186988" y="3007894"/>
              <a:ext cx="2695075" cy="231006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791B0D0-98E1-4560-8004-34DC2A20F9E2}"/>
                </a:ext>
              </a:extLst>
            </p:cNvPr>
            <p:cNvSpPr/>
            <p:nvPr/>
          </p:nvSpPr>
          <p:spPr>
            <a:xfrm>
              <a:off x="4487777" y="3332746"/>
              <a:ext cx="2093496" cy="166035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763DED6-A072-408F-BCE7-1C4E76C80C34}"/>
              </a:ext>
            </a:extLst>
          </p:cNvPr>
          <p:cNvSpPr/>
          <p:nvPr/>
        </p:nvSpPr>
        <p:spPr>
          <a:xfrm>
            <a:off x="25400" y="-44922"/>
            <a:ext cx="7067482" cy="5717318"/>
          </a:xfrm>
          <a:custGeom>
            <a:avLst/>
            <a:gdLst>
              <a:gd name="connsiteX0" fmla="*/ 0 w 7167781"/>
              <a:gd name="connsiteY0" fmla="*/ 0 h 5850383"/>
              <a:gd name="connsiteX1" fmla="*/ 2986474 w 7167781"/>
              <a:gd name="connsiteY1" fmla="*/ 0 h 5850383"/>
              <a:gd name="connsiteX2" fmla="*/ 7167781 w 7167781"/>
              <a:gd name="connsiteY2" fmla="*/ 5824596 h 5850383"/>
              <a:gd name="connsiteX3" fmla="*/ 5292257 w 7167781"/>
              <a:gd name="connsiteY3" fmla="*/ 5850383 h 5850383"/>
              <a:gd name="connsiteX4" fmla="*/ 364242 w 7167781"/>
              <a:gd name="connsiteY4" fmla="*/ 3788819 h 5850383"/>
              <a:gd name="connsiteX5" fmla="*/ 0 w 7167781"/>
              <a:gd name="connsiteY5" fmla="*/ 3631938 h 5850383"/>
              <a:gd name="connsiteX0" fmla="*/ 0 w 7110631"/>
              <a:gd name="connsiteY0" fmla="*/ 0 h 5850383"/>
              <a:gd name="connsiteX1" fmla="*/ 2986474 w 7110631"/>
              <a:gd name="connsiteY1" fmla="*/ 0 h 5850383"/>
              <a:gd name="connsiteX2" fmla="*/ 7110631 w 7110631"/>
              <a:gd name="connsiteY2" fmla="*/ 5805546 h 5850383"/>
              <a:gd name="connsiteX3" fmla="*/ 5292257 w 7110631"/>
              <a:gd name="connsiteY3" fmla="*/ 5850383 h 5850383"/>
              <a:gd name="connsiteX4" fmla="*/ 364242 w 7110631"/>
              <a:gd name="connsiteY4" fmla="*/ 3788819 h 5850383"/>
              <a:gd name="connsiteX5" fmla="*/ 0 w 7110631"/>
              <a:gd name="connsiteY5" fmla="*/ 3631938 h 5850383"/>
              <a:gd name="connsiteX6" fmla="*/ 0 w 7110631"/>
              <a:gd name="connsiteY6" fmla="*/ 0 h 5850383"/>
              <a:gd name="connsiteX0" fmla="*/ 0 w 7243747"/>
              <a:gd name="connsiteY0" fmla="*/ 0 h 5850383"/>
              <a:gd name="connsiteX1" fmla="*/ 2986474 w 7243747"/>
              <a:gd name="connsiteY1" fmla="*/ 0 h 5850383"/>
              <a:gd name="connsiteX2" fmla="*/ 7243747 w 7243747"/>
              <a:gd name="connsiteY2" fmla="*/ 5738414 h 5850383"/>
              <a:gd name="connsiteX3" fmla="*/ 5292257 w 7243747"/>
              <a:gd name="connsiteY3" fmla="*/ 5850383 h 5850383"/>
              <a:gd name="connsiteX4" fmla="*/ 364242 w 7243747"/>
              <a:gd name="connsiteY4" fmla="*/ 3788819 h 5850383"/>
              <a:gd name="connsiteX5" fmla="*/ 0 w 7243747"/>
              <a:gd name="connsiteY5" fmla="*/ 3631938 h 5850383"/>
              <a:gd name="connsiteX6" fmla="*/ 0 w 7243747"/>
              <a:gd name="connsiteY6" fmla="*/ 0 h 5850383"/>
              <a:gd name="connsiteX0" fmla="*/ 0 w 7202025"/>
              <a:gd name="connsiteY0" fmla="*/ 0 h 5850383"/>
              <a:gd name="connsiteX1" fmla="*/ 2986474 w 7202025"/>
              <a:gd name="connsiteY1" fmla="*/ 0 h 5850383"/>
              <a:gd name="connsiteX2" fmla="*/ 7202025 w 7202025"/>
              <a:gd name="connsiteY2" fmla="*/ 5724386 h 5850383"/>
              <a:gd name="connsiteX3" fmla="*/ 5292257 w 7202025"/>
              <a:gd name="connsiteY3" fmla="*/ 5850383 h 5850383"/>
              <a:gd name="connsiteX4" fmla="*/ 364242 w 7202025"/>
              <a:gd name="connsiteY4" fmla="*/ 3788819 h 5850383"/>
              <a:gd name="connsiteX5" fmla="*/ 0 w 7202025"/>
              <a:gd name="connsiteY5" fmla="*/ 3631938 h 5850383"/>
              <a:gd name="connsiteX6" fmla="*/ 0 w 7202025"/>
              <a:gd name="connsiteY6" fmla="*/ 0 h 5850383"/>
              <a:gd name="connsiteX0" fmla="*/ 0 w 7202025"/>
              <a:gd name="connsiteY0" fmla="*/ 0 h 5876490"/>
              <a:gd name="connsiteX1" fmla="*/ 2986474 w 7202025"/>
              <a:gd name="connsiteY1" fmla="*/ 0 h 5876490"/>
              <a:gd name="connsiteX2" fmla="*/ 7202025 w 7202025"/>
              <a:gd name="connsiteY2" fmla="*/ 5724386 h 5876490"/>
              <a:gd name="connsiteX3" fmla="*/ 5175781 w 7202025"/>
              <a:gd name="connsiteY3" fmla="*/ 5876490 h 5876490"/>
              <a:gd name="connsiteX4" fmla="*/ 364242 w 7202025"/>
              <a:gd name="connsiteY4" fmla="*/ 3788819 h 5876490"/>
              <a:gd name="connsiteX5" fmla="*/ 0 w 7202025"/>
              <a:gd name="connsiteY5" fmla="*/ 3631938 h 5876490"/>
              <a:gd name="connsiteX6" fmla="*/ 0 w 7202025"/>
              <a:gd name="connsiteY6" fmla="*/ 0 h 587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2025" h="5876490">
                <a:moveTo>
                  <a:pt x="0" y="0"/>
                </a:moveTo>
                <a:lnTo>
                  <a:pt x="2986474" y="0"/>
                </a:lnTo>
                <a:lnTo>
                  <a:pt x="7202025" y="5724386"/>
                </a:lnTo>
                <a:cubicBezTo>
                  <a:pt x="6576850" y="5732982"/>
                  <a:pt x="5800956" y="5867894"/>
                  <a:pt x="5175781" y="5876490"/>
                </a:cubicBezTo>
                <a:lnTo>
                  <a:pt x="364242" y="3788819"/>
                </a:lnTo>
                <a:lnTo>
                  <a:pt x="0" y="363193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17000">
                <a:schemeClr val="accent4">
                  <a:lumMod val="45000"/>
                  <a:lumOff val="55000"/>
                </a:schemeClr>
              </a:gs>
              <a:gs pos="36000">
                <a:schemeClr val="accent4">
                  <a:lumMod val="45000"/>
                  <a:lumOff val="55000"/>
                </a:schemeClr>
              </a:gs>
              <a:gs pos="100000">
                <a:srgbClr val="FFFF00"/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3F771E3-0946-4F8A-86A9-E774ED6037CE}"/>
              </a:ext>
            </a:extLst>
          </p:cNvPr>
          <p:cNvSpPr/>
          <p:nvPr/>
        </p:nvSpPr>
        <p:spPr>
          <a:xfrm>
            <a:off x="619109" y="1153453"/>
            <a:ext cx="2955758" cy="1617255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29F6C32-8036-4F45-A446-6B661BC68C82}"/>
              </a:ext>
            </a:extLst>
          </p:cNvPr>
          <p:cNvSpPr/>
          <p:nvPr/>
        </p:nvSpPr>
        <p:spPr>
          <a:xfrm flipH="1">
            <a:off x="3009179" y="-95722"/>
            <a:ext cx="8241737" cy="5732861"/>
          </a:xfrm>
          <a:custGeom>
            <a:avLst/>
            <a:gdLst>
              <a:gd name="connsiteX0" fmla="*/ 8241737 w 8241737"/>
              <a:gd name="connsiteY0" fmla="*/ 0 h 5874833"/>
              <a:gd name="connsiteX1" fmla="*/ 0 w 8241737"/>
              <a:gd name="connsiteY1" fmla="*/ 0 h 5874833"/>
              <a:gd name="connsiteX2" fmla="*/ 355653 w 8241737"/>
              <a:gd name="connsiteY2" fmla="*/ 482638 h 5874833"/>
              <a:gd name="connsiteX3" fmla="*/ 4140433 w 8241737"/>
              <a:gd name="connsiteY3" fmla="*/ 5773249 h 5874833"/>
              <a:gd name="connsiteX4" fmla="*/ 6054032 w 8241737"/>
              <a:gd name="connsiteY4" fmla="*/ 5874833 h 5874833"/>
              <a:gd name="connsiteX0" fmla="*/ 8241737 w 8241737"/>
              <a:gd name="connsiteY0" fmla="*/ 0 h 5874833"/>
              <a:gd name="connsiteX1" fmla="*/ 0 w 8241737"/>
              <a:gd name="connsiteY1" fmla="*/ 0 h 5874833"/>
              <a:gd name="connsiteX2" fmla="*/ 355653 w 8241737"/>
              <a:gd name="connsiteY2" fmla="*/ 482638 h 5874833"/>
              <a:gd name="connsiteX3" fmla="*/ 4159483 w 8241737"/>
              <a:gd name="connsiteY3" fmla="*/ 5868499 h 5874833"/>
              <a:gd name="connsiteX4" fmla="*/ 6054032 w 8241737"/>
              <a:gd name="connsiteY4" fmla="*/ 5874833 h 5874833"/>
              <a:gd name="connsiteX5" fmla="*/ 8241737 w 8241737"/>
              <a:gd name="connsiteY5" fmla="*/ 0 h 5874833"/>
              <a:gd name="connsiteX0" fmla="*/ 8241737 w 8241737"/>
              <a:gd name="connsiteY0" fmla="*/ 0 h 5874833"/>
              <a:gd name="connsiteX1" fmla="*/ 0 w 8241737"/>
              <a:gd name="connsiteY1" fmla="*/ 0 h 5874833"/>
              <a:gd name="connsiteX2" fmla="*/ 355653 w 8241737"/>
              <a:gd name="connsiteY2" fmla="*/ 482638 h 5874833"/>
              <a:gd name="connsiteX3" fmla="*/ 4159483 w 8241737"/>
              <a:gd name="connsiteY3" fmla="*/ 5868499 h 5874833"/>
              <a:gd name="connsiteX4" fmla="*/ 6217318 w 8241737"/>
              <a:gd name="connsiteY4" fmla="*/ 5874833 h 5874833"/>
              <a:gd name="connsiteX5" fmla="*/ 8241737 w 8241737"/>
              <a:gd name="connsiteY5" fmla="*/ 0 h 5874833"/>
              <a:gd name="connsiteX0" fmla="*/ 8241737 w 8241737"/>
              <a:gd name="connsiteY0" fmla="*/ 0 h 5973437"/>
              <a:gd name="connsiteX1" fmla="*/ 0 w 8241737"/>
              <a:gd name="connsiteY1" fmla="*/ 0 h 5973437"/>
              <a:gd name="connsiteX2" fmla="*/ 355653 w 8241737"/>
              <a:gd name="connsiteY2" fmla="*/ 482638 h 5973437"/>
              <a:gd name="connsiteX3" fmla="*/ 4159483 w 8241737"/>
              <a:gd name="connsiteY3" fmla="*/ 5868499 h 5973437"/>
              <a:gd name="connsiteX4" fmla="*/ 6067192 w 8241737"/>
              <a:gd name="connsiteY4" fmla="*/ 5973437 h 5973437"/>
              <a:gd name="connsiteX5" fmla="*/ 8241737 w 8241737"/>
              <a:gd name="connsiteY5" fmla="*/ 0 h 5973437"/>
              <a:gd name="connsiteX0" fmla="*/ 8241737 w 8241737"/>
              <a:gd name="connsiteY0" fmla="*/ 0 h 5973437"/>
              <a:gd name="connsiteX1" fmla="*/ 0 w 8241737"/>
              <a:gd name="connsiteY1" fmla="*/ 0 h 5973437"/>
              <a:gd name="connsiteX2" fmla="*/ 355653 w 8241737"/>
              <a:gd name="connsiteY2" fmla="*/ 482638 h 5973437"/>
              <a:gd name="connsiteX3" fmla="*/ 4295961 w 8241737"/>
              <a:gd name="connsiteY3" fmla="*/ 5896673 h 5973437"/>
              <a:gd name="connsiteX4" fmla="*/ 6067192 w 8241737"/>
              <a:gd name="connsiteY4" fmla="*/ 5973437 h 5973437"/>
              <a:gd name="connsiteX5" fmla="*/ 8241737 w 8241737"/>
              <a:gd name="connsiteY5" fmla="*/ 0 h 5973437"/>
              <a:gd name="connsiteX0" fmla="*/ 8241737 w 8241737"/>
              <a:gd name="connsiteY0" fmla="*/ 0 h 5917092"/>
              <a:gd name="connsiteX1" fmla="*/ 0 w 8241737"/>
              <a:gd name="connsiteY1" fmla="*/ 0 h 5917092"/>
              <a:gd name="connsiteX2" fmla="*/ 355653 w 8241737"/>
              <a:gd name="connsiteY2" fmla="*/ 482638 h 5917092"/>
              <a:gd name="connsiteX3" fmla="*/ 4295961 w 8241737"/>
              <a:gd name="connsiteY3" fmla="*/ 5896673 h 5917092"/>
              <a:gd name="connsiteX4" fmla="*/ 6149079 w 8241737"/>
              <a:gd name="connsiteY4" fmla="*/ 5917092 h 5917092"/>
              <a:gd name="connsiteX5" fmla="*/ 8241737 w 8241737"/>
              <a:gd name="connsiteY5" fmla="*/ 0 h 5917092"/>
              <a:gd name="connsiteX0" fmla="*/ 8241737 w 8241737"/>
              <a:gd name="connsiteY0" fmla="*/ 0 h 5917092"/>
              <a:gd name="connsiteX1" fmla="*/ 0 w 8241737"/>
              <a:gd name="connsiteY1" fmla="*/ 0 h 5917092"/>
              <a:gd name="connsiteX2" fmla="*/ 355653 w 8241737"/>
              <a:gd name="connsiteY2" fmla="*/ 482638 h 5917092"/>
              <a:gd name="connsiteX3" fmla="*/ 4232461 w 8241737"/>
              <a:gd name="connsiteY3" fmla="*/ 5909781 h 5917092"/>
              <a:gd name="connsiteX4" fmla="*/ 6149079 w 8241737"/>
              <a:gd name="connsiteY4" fmla="*/ 5917092 h 5917092"/>
              <a:gd name="connsiteX5" fmla="*/ 8241737 w 8241737"/>
              <a:gd name="connsiteY5" fmla="*/ 0 h 591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41737" h="5917092">
                <a:moveTo>
                  <a:pt x="8241737" y="0"/>
                </a:moveTo>
                <a:lnTo>
                  <a:pt x="0" y="0"/>
                </a:lnTo>
                <a:lnTo>
                  <a:pt x="355653" y="482638"/>
                </a:lnTo>
                <a:cubicBezTo>
                  <a:pt x="1647142" y="2256706"/>
                  <a:pt x="2896129" y="4119916"/>
                  <a:pt x="4232461" y="5909781"/>
                </a:cubicBezTo>
                <a:lnTo>
                  <a:pt x="6149079" y="5917092"/>
                </a:lnTo>
                <a:lnTo>
                  <a:pt x="8241737" y="0"/>
                </a:lnTo>
                <a:close/>
              </a:path>
            </a:pathLst>
          </a:custGeom>
          <a:gradFill flip="none" rotWithShape="1">
            <a:gsLst>
              <a:gs pos="16000">
                <a:schemeClr val="accent4">
                  <a:lumMod val="40000"/>
                  <a:lumOff val="60000"/>
                </a:schemeClr>
              </a:gs>
              <a:gs pos="0">
                <a:schemeClr val="bg1"/>
              </a:gs>
              <a:gs pos="34000">
                <a:schemeClr val="accent4">
                  <a:lumMod val="40000"/>
                  <a:lumOff val="60000"/>
                </a:schemeClr>
              </a:gs>
              <a:gs pos="98000">
                <a:srgbClr val="FFFF00">
                  <a:lumMod val="98000"/>
                </a:srgbClr>
              </a:gs>
            </a:gsLst>
            <a:lin ang="5400000" scaled="1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3ABBA-0D3E-4F16-9F05-2E5A8647850B}"/>
              </a:ext>
            </a:extLst>
          </p:cNvPr>
          <p:cNvSpPr txBox="1"/>
          <p:nvPr/>
        </p:nvSpPr>
        <p:spPr>
          <a:xfrm>
            <a:off x="4367174" y="297741"/>
            <a:ext cx="6103350" cy="2523768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জুবায়ের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হোসেন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জুয়েল</a:t>
            </a:r>
            <a:endParaRPr kumimoji="0" lang="bn-BD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রী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শিক্ষক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একান্নবিঘা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সরকা</a:t>
            </a: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রী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প্রাথমিক বিদ্যালয়</a:t>
            </a: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</a:t>
            </a:r>
            <a:endParaRPr kumimoji="0" lang="bn-BD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সিংড়া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নাটোর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862FA519-89AA-45DD-93A0-3562C7FCE2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41"/>
            </a:avLst>
          </a:prstGeom>
          <a:gradFill>
            <a:gsLst>
              <a:gs pos="1000">
                <a:schemeClr val="accent4">
                  <a:lumMod val="40000"/>
                  <a:lumOff val="60000"/>
                </a:schemeClr>
              </a:gs>
              <a:gs pos="32000">
                <a:srgbClr val="FFFF00"/>
              </a:gs>
              <a:gs pos="100000">
                <a:srgbClr val="7030A0"/>
              </a:gs>
              <a:gs pos="59000">
                <a:schemeClr val="bg1">
                  <a:lumMod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890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36" grpId="0" animBg="1"/>
      <p:bldP spid="36" grpId="1" animBg="1"/>
      <p:bldP spid="11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D8F8E8-9FDE-47E5-8DAB-5285E2F622F8}"/>
              </a:ext>
            </a:extLst>
          </p:cNvPr>
          <p:cNvSpPr txBox="1"/>
          <p:nvPr/>
        </p:nvSpPr>
        <p:spPr>
          <a:xfrm>
            <a:off x="493776" y="0"/>
            <a:ext cx="11204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138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38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প</a:t>
            </a:r>
            <a:r>
              <a:rPr lang="as-IN" sz="138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38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38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138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38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38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38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13800" b="1" u="sng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05EDB6-717D-4005-A08A-AE81AFC0FEFC}"/>
              </a:ext>
            </a:extLst>
          </p:cNvPr>
          <p:cNvSpPr txBox="1"/>
          <p:nvPr/>
        </p:nvSpPr>
        <p:spPr>
          <a:xfrm>
            <a:off x="1627163" y="2215991"/>
            <a:ext cx="4815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8E980-0EEB-400E-8DB2-D491815091A8}"/>
              </a:ext>
            </a:extLst>
          </p:cNvPr>
          <p:cNvSpPr txBox="1"/>
          <p:nvPr/>
        </p:nvSpPr>
        <p:spPr>
          <a:xfrm>
            <a:off x="1433926" y="3467100"/>
            <a:ext cx="4469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8FC0A-28DF-4CC0-9F99-ACCD0C841B3F}"/>
              </a:ext>
            </a:extLst>
          </p:cNvPr>
          <p:cNvSpPr txBox="1"/>
          <p:nvPr/>
        </p:nvSpPr>
        <p:spPr>
          <a:xfrm>
            <a:off x="900957" y="5355312"/>
            <a:ext cx="6268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ংশঃ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রুবির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9CE026-B00B-475A-96C5-55903F907F7B}"/>
              </a:ext>
            </a:extLst>
          </p:cNvPr>
          <p:cNvSpPr txBox="1"/>
          <p:nvPr/>
        </p:nvSpPr>
        <p:spPr>
          <a:xfrm>
            <a:off x="1073968" y="4365172"/>
            <a:ext cx="4469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গল্পঃ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রুবির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048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9E0B64-23C9-495C-B874-C7100E643234}"/>
              </a:ext>
            </a:extLst>
          </p:cNvPr>
          <p:cNvSpPr txBox="1"/>
          <p:nvPr/>
        </p:nvSpPr>
        <p:spPr>
          <a:xfrm>
            <a:off x="360149" y="365760"/>
            <a:ext cx="530145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115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bn-IN" sz="11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E51321-571F-4FAF-8B40-A311882C879D}"/>
              </a:ext>
            </a:extLst>
          </p:cNvPr>
          <p:cNvSpPr txBox="1"/>
          <p:nvPr/>
        </p:nvSpPr>
        <p:spPr>
          <a:xfrm>
            <a:off x="585216" y="2260367"/>
            <a:ext cx="11411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গ</a:t>
            </a:r>
            <a:r>
              <a:rPr lang="as-IN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3B754-FDD3-47BA-B018-C22ACE34FA52}"/>
              </a:ext>
            </a:extLst>
          </p:cNvPr>
          <p:cNvSpPr txBox="1"/>
          <p:nvPr/>
        </p:nvSpPr>
        <p:spPr>
          <a:xfrm>
            <a:off x="585216" y="3415074"/>
            <a:ext cx="11411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ছবি দেখে গল্প বলতে পারবে।</a:t>
            </a:r>
            <a:endParaRPr lang="en-US" sz="6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66823-EB91-4EAB-97F2-22CB5321182C}"/>
              </a:ext>
            </a:extLst>
          </p:cNvPr>
          <p:cNvSpPr txBox="1"/>
          <p:nvPr/>
        </p:nvSpPr>
        <p:spPr>
          <a:xfrm>
            <a:off x="365760" y="4569781"/>
            <a:ext cx="11411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37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>
                <a:solidFill>
                  <a:srgbClr val="37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6000" dirty="0">
                <a:solidFill>
                  <a:srgbClr val="37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dirty="0">
                <a:solidFill>
                  <a:srgbClr val="37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6000" dirty="0">
                <a:solidFill>
                  <a:srgbClr val="37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dirty="0">
                <a:solidFill>
                  <a:srgbClr val="37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37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পরিচিত ফুলের নাম লিখতে পারবে।</a:t>
            </a:r>
            <a:endParaRPr lang="en-US" sz="6000" dirty="0">
              <a:solidFill>
                <a:srgbClr val="370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AFE57-814F-4C8C-81C7-D76B107767E2}"/>
              </a:ext>
            </a:extLst>
          </p:cNvPr>
          <p:cNvSpPr txBox="1"/>
          <p:nvPr/>
        </p:nvSpPr>
        <p:spPr>
          <a:xfrm>
            <a:off x="365760" y="5623343"/>
            <a:ext cx="11314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37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600" dirty="0">
                <a:solidFill>
                  <a:srgbClr val="37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6600" dirty="0">
                <a:solidFill>
                  <a:srgbClr val="37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600" dirty="0">
                <a:solidFill>
                  <a:srgbClr val="37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6600" dirty="0">
                <a:solidFill>
                  <a:srgbClr val="37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600" dirty="0">
                <a:solidFill>
                  <a:srgbClr val="37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rgbClr val="37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ছবি দেখে শব্দ লিখতে পারবে।</a:t>
            </a:r>
            <a:endParaRPr lang="en-US" sz="6600" dirty="0">
              <a:solidFill>
                <a:srgbClr val="370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627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4C5156-B764-4BD0-9A2D-6474F5FEAB28}"/>
              </a:ext>
            </a:extLst>
          </p:cNvPr>
          <p:cNvSpPr txBox="1"/>
          <p:nvPr/>
        </p:nvSpPr>
        <p:spPr>
          <a:xfrm>
            <a:off x="2890419" y="88691"/>
            <a:ext cx="6917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সংশ্লিষ্ট ছবিঃ</a:t>
            </a:r>
            <a:endParaRPr lang="en-US" sz="9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D3471-A37D-4D9F-A9B6-F934843A4838}"/>
              </a:ext>
            </a:extLst>
          </p:cNvPr>
          <p:cNvSpPr txBox="1"/>
          <p:nvPr/>
        </p:nvSpPr>
        <p:spPr>
          <a:xfrm>
            <a:off x="1309915" y="6030646"/>
            <a:ext cx="181660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গোলাপ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DD5270-9923-420C-85EE-F0AC057AB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53" y="1993696"/>
            <a:ext cx="3349492" cy="31418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6FA5A9-DA2C-4FE2-B6FF-D005F81D7574}"/>
              </a:ext>
            </a:extLst>
          </p:cNvPr>
          <p:cNvSpPr txBox="1"/>
          <p:nvPr/>
        </p:nvSpPr>
        <p:spPr>
          <a:xfrm>
            <a:off x="5501874" y="5999868"/>
            <a:ext cx="1694688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9659A6-46B2-4BFD-9B1D-8C9F185DF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82" y="1993696"/>
            <a:ext cx="3349490" cy="31783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FF7283-7283-47D7-B72E-0B9C2C6F28FD}"/>
              </a:ext>
            </a:extLst>
          </p:cNvPr>
          <p:cNvSpPr txBox="1"/>
          <p:nvPr/>
        </p:nvSpPr>
        <p:spPr>
          <a:xfrm>
            <a:off x="9371003" y="5953423"/>
            <a:ext cx="1901952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3A79C5-76AA-4C4A-9418-C2F193239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8" y="1993695"/>
            <a:ext cx="3349491" cy="31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479928-176F-424F-8259-5091C0C7A8D9}"/>
              </a:ext>
            </a:extLst>
          </p:cNvPr>
          <p:cNvSpPr txBox="1"/>
          <p:nvPr/>
        </p:nvSpPr>
        <p:spPr>
          <a:xfrm>
            <a:off x="3819450" y="5640048"/>
            <a:ext cx="377687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 বাগান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564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98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F2D684-6E2D-4DEF-94EF-89D3C23EDD84}"/>
              </a:ext>
            </a:extLst>
          </p:cNvPr>
          <p:cNvSpPr txBox="1"/>
          <p:nvPr/>
        </p:nvSpPr>
        <p:spPr>
          <a:xfrm>
            <a:off x="2135740" y="207550"/>
            <a:ext cx="86049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endParaRPr lang="en-US" sz="138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B68134-5C3F-4017-83D1-DEAD7D53FC02}"/>
              </a:ext>
            </a:extLst>
          </p:cNvPr>
          <p:cNvSpPr txBox="1"/>
          <p:nvPr/>
        </p:nvSpPr>
        <p:spPr>
          <a:xfrm>
            <a:off x="2388958" y="3429000"/>
            <a:ext cx="8759687" cy="22159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3800" dirty="0">
                <a:latin typeface="NikoshBAN" panose="02000000000000000000" pitchFamily="2" charset="0"/>
                <a:cs typeface="NikoshBAN" panose="02000000000000000000" pitchFamily="2" charset="0"/>
              </a:rPr>
              <a:t>রুবির বাগান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14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45CC04-9D4C-4C6C-89F8-DB2AB7DA9CC6}"/>
              </a:ext>
            </a:extLst>
          </p:cNvPr>
          <p:cNvSpPr txBox="1"/>
          <p:nvPr/>
        </p:nvSpPr>
        <p:spPr>
          <a:xfrm>
            <a:off x="2435875" y="135494"/>
            <a:ext cx="6911325" cy="186204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15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পাঠঃ</a:t>
            </a:r>
            <a:endParaRPr lang="en-US" sz="115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459EB-65F4-4D61-8A36-C4AF0B99F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8" y="5235407"/>
            <a:ext cx="8563084" cy="1390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A195CA-1F6A-4E37-A988-76C3DBE0D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88" y="3969823"/>
            <a:ext cx="7969336" cy="973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E4D790-CE83-448F-A46C-E30375BF3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87" y="2793491"/>
            <a:ext cx="7714503" cy="8839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45CC04-9D4C-4C6C-89F8-DB2AB7DA9CC6}"/>
              </a:ext>
            </a:extLst>
          </p:cNvPr>
          <p:cNvSpPr txBox="1"/>
          <p:nvPr/>
        </p:nvSpPr>
        <p:spPr>
          <a:xfrm>
            <a:off x="2435875" y="2107775"/>
            <a:ext cx="6911325" cy="186204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সমস্বরে</a:t>
            </a:r>
            <a:r>
              <a:rPr lang="en-US" sz="115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9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045BC6-D80E-4964-902B-36ECC9D3A157}"/>
              </a:ext>
            </a:extLst>
          </p:cNvPr>
          <p:cNvSpPr txBox="1"/>
          <p:nvPr/>
        </p:nvSpPr>
        <p:spPr>
          <a:xfrm>
            <a:off x="596348" y="50419"/>
            <a:ext cx="947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শব্দঃ</a:t>
            </a:r>
            <a:endParaRPr lang="en-US" sz="8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3A5646-0D30-46D3-BF10-395DE3182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390" y="1725562"/>
            <a:ext cx="1805505" cy="11826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97B191-0CC1-46EC-A383-3DF6799C168B}"/>
              </a:ext>
            </a:extLst>
          </p:cNvPr>
          <p:cNvSpPr txBox="1"/>
          <p:nvPr/>
        </p:nvSpPr>
        <p:spPr>
          <a:xfrm>
            <a:off x="998163" y="1914368"/>
            <a:ext cx="1559506" cy="10156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E50633-3455-40B7-8F60-374093655C81}"/>
              </a:ext>
            </a:extLst>
          </p:cNvPr>
          <p:cNvSpPr txBox="1"/>
          <p:nvPr/>
        </p:nvSpPr>
        <p:spPr>
          <a:xfrm>
            <a:off x="5910470" y="2080591"/>
            <a:ext cx="3737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 ফুলের রং লাল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107FBE-D1AC-49CA-83F8-B439758AA6F5}"/>
              </a:ext>
            </a:extLst>
          </p:cNvPr>
          <p:cNvSpPr txBox="1"/>
          <p:nvPr/>
        </p:nvSpPr>
        <p:spPr>
          <a:xfrm>
            <a:off x="998163" y="3892298"/>
            <a:ext cx="155950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271398-40CC-4DFB-A339-31B65ECEE799}"/>
              </a:ext>
            </a:extLst>
          </p:cNvPr>
          <p:cNvSpPr txBox="1"/>
          <p:nvPr/>
        </p:nvSpPr>
        <p:spPr>
          <a:xfrm>
            <a:off x="6427304" y="3640938"/>
            <a:ext cx="3896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শিউলি ফুলের রং সাদা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41E1BA-9AF8-4BE6-8C9A-092813A143F9}"/>
              </a:ext>
            </a:extLst>
          </p:cNvPr>
          <p:cNvSpPr txBox="1"/>
          <p:nvPr/>
        </p:nvSpPr>
        <p:spPr>
          <a:xfrm>
            <a:off x="998164" y="5711687"/>
            <a:ext cx="1745036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ঢোলকলমি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D59B31-53F1-42A8-B043-971C3CABBD40}"/>
              </a:ext>
            </a:extLst>
          </p:cNvPr>
          <p:cNvSpPr txBox="1"/>
          <p:nvPr/>
        </p:nvSpPr>
        <p:spPr>
          <a:xfrm>
            <a:off x="6427304" y="5711687"/>
            <a:ext cx="4911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ঢোলকলমি ফুলের রং বেগুনি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91" y="5246558"/>
            <a:ext cx="1576502" cy="1409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90" y="3679698"/>
            <a:ext cx="1576503" cy="125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8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1" grpId="0" animBg="1"/>
      <p:bldP spid="13" grpId="0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475</TotalTime>
  <Words>245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Trebuchet MS</vt:lpstr>
      <vt:lpstr>Wingdings 3</vt:lpstr>
      <vt:lpstr>Facet</vt:lpstr>
      <vt:lpstr>1_Facet</vt:lpstr>
      <vt:lpstr>আজকের পাঠে সবাইকে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 সবাইকে স্বাগতম</dc:title>
  <dc:creator>DPE</dc:creator>
  <cp:lastModifiedBy>JEWEL</cp:lastModifiedBy>
  <cp:revision>76</cp:revision>
  <dcterms:created xsi:type="dcterms:W3CDTF">2018-03-31T07:39:43Z</dcterms:created>
  <dcterms:modified xsi:type="dcterms:W3CDTF">2021-02-14T11:34:56Z</dcterms:modified>
</cp:coreProperties>
</file>