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4" r:id="rId2"/>
    <p:sldId id="303" r:id="rId3"/>
    <p:sldId id="276" r:id="rId4"/>
    <p:sldId id="277" r:id="rId5"/>
    <p:sldId id="316" r:id="rId6"/>
    <p:sldId id="317" r:id="rId7"/>
    <p:sldId id="279" r:id="rId8"/>
    <p:sldId id="306" r:id="rId9"/>
    <p:sldId id="318" r:id="rId10"/>
    <p:sldId id="337" r:id="rId11"/>
    <p:sldId id="322" r:id="rId12"/>
    <p:sldId id="331" r:id="rId13"/>
    <p:sldId id="342" r:id="rId14"/>
    <p:sldId id="319" r:id="rId15"/>
    <p:sldId id="343" r:id="rId16"/>
    <p:sldId id="320" r:id="rId17"/>
    <p:sldId id="321" r:id="rId18"/>
    <p:sldId id="339" r:id="rId19"/>
    <p:sldId id="340" r:id="rId20"/>
    <p:sldId id="341" r:id="rId21"/>
    <p:sldId id="325" r:id="rId22"/>
    <p:sldId id="299" r:id="rId23"/>
    <p:sldId id="314" r:id="rId24"/>
    <p:sldId id="335" r:id="rId25"/>
    <p:sldId id="315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31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60FE-389C-4FDA-A3C1-F69E41F03CC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B36D-690B-40E6-88A5-74D4890F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B8A1-65E4-4A8E-B31D-B4C2FFC60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1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7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6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9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9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3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7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1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0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6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3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79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4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4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442-A13F-4668-BBC3-F639024C87B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36D-690B-40E6-88A5-74D4890F9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CE93-28A1-4ABF-92B3-E640B73FA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545A-B5A2-40C2-B7A0-1EBB1F41B70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FF20-F050-4D67-A933-C8A01EA34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hyperlink" Target="mailto:mdrokun985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ফুলের সমাহার\বিসমিল্লাহ\download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"/>
            <a:ext cx="9019310" cy="16209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1492733" cy="16089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2" name="Picture 2" descr="D:\ফুলের সমাহার\সালাম\FB_IMG_15947775846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524000"/>
            <a:ext cx="901931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589B3BD8-4183-41C2-BADB-A7D0474445FF}"/>
              </a:ext>
            </a:extLst>
          </p:cNvPr>
          <p:cNvSpPr/>
          <p:nvPr/>
        </p:nvSpPr>
        <p:spPr>
          <a:xfrm>
            <a:off x="3644721" y="2765709"/>
            <a:ext cx="1807662" cy="2253662"/>
          </a:xfrm>
          <a:prstGeom prst="ellipse">
            <a:avLst/>
          </a:prstGeo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২</a:t>
            </a:r>
            <a:r>
              <a:rPr lang="as-IN" sz="2800" dirty="0"/>
              <a:t>য়</a:t>
            </a:r>
            <a:endParaRPr lang="en-US" sz="2800" dirty="0"/>
          </a:p>
          <a:p>
            <a:pPr algn="ctr"/>
            <a:r>
              <a:rPr lang="en-US" sz="2800" dirty="0" err="1"/>
              <a:t>সম্রাট</a:t>
            </a:r>
            <a:r>
              <a:rPr lang="en-US" sz="2800" dirty="0"/>
              <a:t> </a:t>
            </a:r>
            <a:r>
              <a:rPr lang="en-US" sz="2800" dirty="0" err="1"/>
              <a:t>হুমায়ুন</a:t>
            </a:r>
            <a:r>
              <a:rPr lang="en-US" sz="2800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EC4059F-C41E-4DD2-A146-2555B2BD0DE1}"/>
              </a:ext>
            </a:extLst>
          </p:cNvPr>
          <p:cNvSpPr/>
          <p:nvPr/>
        </p:nvSpPr>
        <p:spPr>
          <a:xfrm>
            <a:off x="1828800" y="134912"/>
            <a:ext cx="6248400" cy="109428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DB97328-6C74-4A87-BFE5-B1472796FE13}"/>
              </a:ext>
            </a:extLst>
          </p:cNvPr>
          <p:cNvSpPr/>
          <p:nvPr/>
        </p:nvSpPr>
        <p:spPr>
          <a:xfrm>
            <a:off x="3959382" y="1259931"/>
            <a:ext cx="1197410" cy="14491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r>
              <a:rPr lang="as-IN" dirty="0"/>
              <a:t>জ</a:t>
            </a:r>
            <a:r>
              <a:rPr lang="en-US" dirty="0" err="1"/>
              <a:t>ন্ম</a:t>
            </a:r>
            <a:r>
              <a:rPr lang="en-US" dirty="0"/>
              <a:t> -১৫০৮ </a:t>
            </a:r>
            <a:r>
              <a:rPr lang="en-US" dirty="0" err="1"/>
              <a:t>কাবুল</a:t>
            </a:r>
            <a:r>
              <a:rPr lang="en-US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230D7C4-F00D-4867-901A-11DCA59A8FDE}"/>
              </a:ext>
            </a:extLst>
          </p:cNvPr>
          <p:cNvSpPr/>
          <p:nvPr/>
        </p:nvSpPr>
        <p:spPr>
          <a:xfrm rot="19685284">
            <a:off x="2916843" y="1516032"/>
            <a:ext cx="1114356" cy="15685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মৃত্যু</a:t>
            </a:r>
            <a:r>
              <a:rPr lang="en-US" sz="1600" dirty="0"/>
              <a:t> </a:t>
            </a:r>
            <a:r>
              <a:rPr lang="en-US" sz="1600" dirty="0" smtClean="0"/>
              <a:t>১৫৫৬ 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2304CE2-7F2D-4760-915D-4BFF2C6E4714}"/>
              </a:ext>
            </a:extLst>
          </p:cNvPr>
          <p:cNvSpPr/>
          <p:nvPr/>
        </p:nvSpPr>
        <p:spPr>
          <a:xfrm>
            <a:off x="5575073" y="2910100"/>
            <a:ext cx="1313791" cy="12599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33ECD83-3CCC-4A0F-A330-C7D3868B5C0D}"/>
              </a:ext>
            </a:extLst>
          </p:cNvPr>
          <p:cNvSpPr/>
          <p:nvPr/>
        </p:nvSpPr>
        <p:spPr>
          <a:xfrm rot="1019891">
            <a:off x="5376393" y="4216962"/>
            <a:ext cx="1320089" cy="131538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9E524C0-2157-411A-88D0-3BD3C7B6FA03}"/>
              </a:ext>
            </a:extLst>
          </p:cNvPr>
          <p:cNvSpPr/>
          <p:nvPr/>
        </p:nvSpPr>
        <p:spPr>
          <a:xfrm>
            <a:off x="1828800" y="2679801"/>
            <a:ext cx="1815921" cy="149029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১৫৩০-৪০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১৫৫৫-৫৬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3367AA6-563C-4673-959E-535BF60FE6E9}"/>
              </a:ext>
            </a:extLst>
          </p:cNvPr>
          <p:cNvSpPr/>
          <p:nvPr/>
        </p:nvSpPr>
        <p:spPr>
          <a:xfrm rot="20341088">
            <a:off x="2340048" y="4231933"/>
            <a:ext cx="1427813" cy="1334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য়সে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FA85E1D-80A5-4A85-A0DA-DA1C5AD54BD2}"/>
              </a:ext>
            </a:extLst>
          </p:cNvPr>
          <p:cNvSpPr/>
          <p:nvPr/>
        </p:nvSpPr>
        <p:spPr>
          <a:xfrm rot="1445304">
            <a:off x="3430633" y="5038260"/>
            <a:ext cx="1021263" cy="17561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3AB4874-E4FD-42A9-AF69-FA7CFDA64D08}"/>
              </a:ext>
            </a:extLst>
          </p:cNvPr>
          <p:cNvSpPr/>
          <p:nvPr/>
        </p:nvSpPr>
        <p:spPr>
          <a:xfrm rot="20270069">
            <a:off x="4622768" y="5044373"/>
            <a:ext cx="1068049" cy="169357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ভাগ্যবান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F92165B-4905-40CA-983B-61446B0F058F}"/>
              </a:ext>
            </a:extLst>
          </p:cNvPr>
          <p:cNvSpPr/>
          <p:nvPr/>
        </p:nvSpPr>
        <p:spPr>
          <a:xfrm rot="1599386">
            <a:off x="5119441" y="1489143"/>
            <a:ext cx="1212576" cy="16954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4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AEA94EB-3D4F-402F-8E08-E8CC39193EAA}"/>
              </a:ext>
            </a:extLst>
          </p:cNvPr>
          <p:cNvSpPr/>
          <p:nvPr/>
        </p:nvSpPr>
        <p:spPr>
          <a:xfrm>
            <a:off x="1215282" y="1"/>
            <a:ext cx="7700118" cy="8381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শেরশাহের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789" y="838201"/>
            <a:ext cx="8784612" cy="59400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ধিপত্যের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ধিপত্যের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উদ্দশ্য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১৫৩১ খ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স্টাব্দে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বুন্দেল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কালিঞ্জর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ছাকছি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অধিপতি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অবগত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১৫৩৫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‘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মান্দাসোর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ুদ্ধে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ব,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গুজ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বাহাদুর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র্তুগিজদের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রাধিকার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শেরখান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৮খ্রীঃ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শেরখান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ুটহী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ন। এ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‘জ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দ’।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র্ঘ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আলস্য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আমোদে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পুরুদ্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বারান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ৌনপুর,ও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কনৌজ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96526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47116"/>
            <a:ext cx="72390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      </a:t>
            </a:r>
            <a:r>
              <a:rPr lang="en-US" sz="3600" dirty="0" err="1" smtClean="0"/>
              <a:t>চৌসার</a:t>
            </a:r>
            <a:r>
              <a:rPr lang="en-US" sz="3600" dirty="0" smtClean="0"/>
              <a:t> </a:t>
            </a:r>
            <a:r>
              <a:rPr lang="en-US" sz="3600" dirty="0" err="1"/>
              <a:t>যুদ্ধ</a:t>
            </a:r>
            <a:r>
              <a:rPr lang="en-US" sz="3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9F42A0-2261-4DA2-8CEE-FD5028574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20"/>
            <a:ext cx="9144000" cy="3788764"/>
          </a:xfrm>
          <a:prstGeom prst="rect">
            <a:avLst/>
          </a:prstGeom>
        </p:spPr>
      </p:pic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609599" cy="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76200" y="3733800"/>
            <a:ext cx="8915400" cy="2895600"/>
          </a:xfrm>
          <a:prstGeom prst="flowChartAlternateProcess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শাসনভার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অভিমুখে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রওনা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পথিমধ্যে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পথরোধ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১৫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শেরখানের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</p:spTree>
    <p:extLst>
      <p:ext uri="{BB962C8B-B14F-4D97-AF65-F5344CB8AC3E}">
        <p14:creationId xmlns:p14="http://schemas.microsoft.com/office/powerpoint/2010/main" val="186504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8763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609599" cy="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4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1EA103-AFEB-4427-8CEF-53D7A38F5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9" y="228600"/>
            <a:ext cx="9013211" cy="33802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762000"/>
            <a:ext cx="1012211" cy="914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0789" y="3352800"/>
            <a:ext cx="8860811" cy="33528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চৌসার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ৌরব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কনৌজ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অভিমু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১৫৪০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শেরশাহ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নৌজের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অবতীর্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য়িক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endPara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53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4873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কনৌজ</a:t>
            </a:r>
            <a:r>
              <a:rPr lang="en-US" b="1" dirty="0" smtClean="0"/>
              <a:t> </a:t>
            </a:r>
            <a:r>
              <a:rPr lang="en-US" b="1" dirty="0" err="1" smtClean="0"/>
              <a:t>যুদ্ধের</a:t>
            </a:r>
            <a:r>
              <a:rPr lang="en-US" b="1" dirty="0" smtClean="0"/>
              <a:t> </a:t>
            </a:r>
            <a:r>
              <a:rPr lang="en-US" b="1" dirty="0" err="1" smtClean="0"/>
              <a:t>ম্যাপ</a:t>
            </a:r>
            <a:endParaRPr lang="en-US" b="1" dirty="0"/>
          </a:p>
        </p:txBody>
      </p:sp>
      <p:pic>
        <p:nvPicPr>
          <p:cNvPr id="3074" name="Picture 2" descr="C:\Users\user\Downloads\download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8"/>
            <a:ext cx="746366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338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416"/>
            <a:ext cx="8686800" cy="701971"/>
          </a:xfr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99" y="861283"/>
            <a:ext cx="8991601" cy="427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ুরদ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সুদক্ষ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নিয়মানুব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ব: 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রাজকোষের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শেরশাহের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ঔদাসীনতা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8"/>
            <a:ext cx="746366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5" name="Picture 4" descr="Delhi-District-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5029200"/>
            <a:ext cx="8991600" cy="16763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382779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763000" cy="1077218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164611" cy="7371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E7E246-48A5-4ABE-AA86-53D7879B8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5632"/>
            <a:ext cx="8785173" cy="5943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68847E-D247-4DCC-A9BD-17CF6C9CB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5" y="865632"/>
            <a:ext cx="1915885" cy="22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85B2FC-2DBC-463A-B3AB-F98B91E5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2" y="1554480"/>
            <a:ext cx="8893628" cy="515411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E47BFAA-3191-48BB-B22D-20F19096B9C6}"/>
              </a:ext>
            </a:extLst>
          </p:cNvPr>
          <p:cNvSpPr/>
          <p:nvPr/>
        </p:nvSpPr>
        <p:spPr>
          <a:xfrm>
            <a:off x="189412" y="170737"/>
            <a:ext cx="8878388" cy="1244184"/>
          </a:xfrm>
          <a:prstGeom prst="roundRect">
            <a:avLst/>
          </a:prstGeom>
          <a:solidFill>
            <a:schemeClr val="tx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69BB1E-A7F2-4A2C-BE98-ACD4EDAE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407205"/>
            <a:ext cx="8795657" cy="530276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4385562-CB80-4BD2-BDD0-EAFCD433FF76}"/>
              </a:ext>
            </a:extLst>
          </p:cNvPr>
          <p:cNvSpPr/>
          <p:nvPr/>
        </p:nvSpPr>
        <p:spPr>
          <a:xfrm>
            <a:off x="4272197" y="129292"/>
            <a:ext cx="4708518" cy="1277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8B3FC36-D5B0-4D4F-8761-69B301BF0801}"/>
              </a:ext>
            </a:extLst>
          </p:cNvPr>
          <p:cNvSpPr/>
          <p:nvPr/>
        </p:nvSpPr>
        <p:spPr>
          <a:xfrm>
            <a:off x="174172" y="148027"/>
            <a:ext cx="4098026" cy="12779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9AE2F5-F7A8-4AB6-BF28-1B19FF296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1" y="1648150"/>
            <a:ext cx="2071229" cy="19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191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করোনা\Slide1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" y="1"/>
            <a:ext cx="9087797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1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76E3C8-FA63-430F-AAA1-80B9CE615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524000"/>
            <a:ext cx="8958943" cy="51915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A55F1D0-E7CA-4948-B4C5-C3D875F7FB92}"/>
              </a:ext>
            </a:extLst>
          </p:cNvPr>
          <p:cNvSpPr/>
          <p:nvPr/>
        </p:nvSpPr>
        <p:spPr>
          <a:xfrm>
            <a:off x="185056" y="142408"/>
            <a:ext cx="8882744" cy="13116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15697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ছবি একক,জোড়া\IMG_20200330_093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48" y="152401"/>
            <a:ext cx="4733614" cy="328039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ptagon 7"/>
          <p:cNvSpPr/>
          <p:nvPr/>
        </p:nvSpPr>
        <p:spPr>
          <a:xfrm>
            <a:off x="55418" y="1001582"/>
            <a:ext cx="3929330" cy="2427418"/>
          </a:xfrm>
          <a:prstGeom prst="heptagon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 rtlCol="0" anchor="ctr"/>
          <a:lstStyle/>
          <a:p>
            <a:pPr algn="ctr"/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0789" y="3657599"/>
            <a:ext cx="8937011" cy="26392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32277"/>
            <a:ext cx="7696201" cy="676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0290" tIns="30145" rIns="60290" bIns="30145">
            <a:spAutoFit/>
          </a:bodyPr>
          <a:lstStyle/>
          <a:p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27125"/>
            <a:ext cx="1052944" cy="7815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6" y="2362200"/>
            <a:ext cx="9130144" cy="1384995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চৌসার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G-20190721-WA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793558"/>
            <a:ext cx="8839201" cy="14319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 descr="D:\ছবি একক,জোড়া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0" y="4038600"/>
            <a:ext cx="4402177" cy="26670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ছবি একক,জোড়া\0548-SAPPC-UNICEF-sujaN-Map-03-05-2018-Dhaka-Expos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1" y="4038600"/>
            <a:ext cx="4186239" cy="274319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F75A980-AC62-46D8-84D3-8EA682CAE186}"/>
              </a:ext>
            </a:extLst>
          </p:cNvPr>
          <p:cNvSpPr/>
          <p:nvPr/>
        </p:nvSpPr>
        <p:spPr>
          <a:xfrm>
            <a:off x="130629" y="1409471"/>
            <a:ext cx="5965371" cy="5259845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4B6BC1E-6852-4E7C-A175-18C054B8D969}"/>
              </a:ext>
            </a:extLst>
          </p:cNvPr>
          <p:cNvSpPr/>
          <p:nvPr/>
        </p:nvSpPr>
        <p:spPr>
          <a:xfrm>
            <a:off x="130629" y="-20782"/>
            <a:ext cx="8871858" cy="143025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630" y="1676400"/>
            <a:ext cx="6193970" cy="45581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লালমালেকা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1409472"/>
            <a:ext cx="3058887" cy="50675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01969" y="304800"/>
            <a:ext cx="6400800" cy="609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1219199" cy="1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371600"/>
            <a:ext cx="8534400" cy="5257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76962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তাজখানের</a:t>
            </a:r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বিধবা</a:t>
            </a:r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পত্নী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১৫৩০-১৫৪০,১৫৫৫-১৫৫৬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মহিম</a:t>
            </a:r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ভাগ্যবান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GB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(১৫৪০- ১৫৫৫)১৫ </a:t>
            </a:r>
            <a:r>
              <a:rPr lang="en-GB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90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48C74-99F1-4C9C-AD7D-FE091237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8687"/>
            <a:ext cx="8850086" cy="1683657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b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ৌজ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বিল্বগ্রামের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4000" b="1" dirty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936011" cy="8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ছবি একক,জোড়া\120636950_400159914316690_661712020787368194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1988125"/>
            <a:ext cx="4288810" cy="491481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ছবি একক,জোড়া\IMG_20200404_192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126"/>
            <a:ext cx="4419599" cy="487680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006" y="377554"/>
            <a:ext cx="3892020" cy="676432"/>
          </a:xfrm>
          <a:prstGeom prst="rect">
            <a:avLst/>
          </a:prstGeom>
        </p:spPr>
        <p:txBody>
          <a:bodyPr wrap="none" lIns="60290" tIns="30145" rIns="60290" bIns="30145">
            <a:spAutoFit/>
          </a:bodyPr>
          <a:lstStyle/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হাফেজ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D:\ফুলের সমাহার\আল্লাহ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ফুলের সমাহার\ফুলের সমাহার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0148"/>
            <a:ext cx="9143999" cy="34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850" y="1018259"/>
            <a:ext cx="5752550" cy="5662412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NikoshBAN" pitchFamily="2" charset="0"/>
              </a:rPr>
              <a:t>                      </a:t>
            </a:r>
            <a:r>
              <a:rPr lang="en-GB" sz="2800" dirty="0" err="1">
                <a:solidFill>
                  <a:srgbClr val="FF0000"/>
                </a:solidFill>
                <a:latin typeface="NikoshBAN" pitchFamily="2" charset="0"/>
              </a:rPr>
              <a:t>বি</a:t>
            </a:r>
            <a:r>
              <a:rPr lang="en-GB" sz="2800" dirty="0">
                <a:solidFill>
                  <a:srgbClr val="FF0000"/>
                </a:solidFill>
                <a:latin typeface="NikoshBAN" pitchFamily="2" charset="0"/>
              </a:rPr>
              <a:t> এ (</a:t>
            </a:r>
            <a:r>
              <a:rPr lang="en-GB" sz="2800" dirty="0" err="1">
                <a:solidFill>
                  <a:srgbClr val="FF0000"/>
                </a:solidFill>
                <a:latin typeface="NikoshBAN" pitchFamily="2" charset="0"/>
              </a:rPr>
              <a:t>অনার্স</a:t>
            </a:r>
            <a:r>
              <a:rPr lang="en-GB" sz="2800" dirty="0">
                <a:solidFill>
                  <a:srgbClr val="FF0000"/>
                </a:solidFill>
                <a:latin typeface="NikoshBAN" pitchFamily="2" charset="0"/>
              </a:rPr>
              <a:t>), </a:t>
            </a:r>
            <a:r>
              <a:rPr lang="en-GB" sz="2800" dirty="0" err="1">
                <a:solidFill>
                  <a:srgbClr val="FF0000"/>
                </a:solidFill>
                <a:latin typeface="NikoshBAN" pitchFamily="2" charset="0"/>
              </a:rPr>
              <a:t>এমএ</a:t>
            </a:r>
            <a:endParaRPr lang="en-GB" sz="2800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         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প্রভাষক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হাফছা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মজুমদার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মহিলা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ডিগ্রী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কলেজ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জকিগন্জ,সিলেট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।</a:t>
            </a: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মোবাইল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ইমেইল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শিক্ষক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বাতায়ন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8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FB: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Rokun</a:t>
            </a:r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 bin </a:t>
            </a:r>
            <a:r>
              <a:rPr lang="en-GB" sz="2800" b="1" dirty="0" err="1">
                <a:solidFill>
                  <a:srgbClr val="FF0000"/>
                </a:solidFill>
                <a:latin typeface="NikoshBAN" pitchFamily="2" charset="0"/>
              </a:rPr>
              <a:t>hamid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850" y="0"/>
            <a:ext cx="8952950" cy="10182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করোনা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7400" y="4419600"/>
            <a:ext cx="3276600" cy="241761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কন্টেন্ট  রোকন ২০২০\ব্যাক্তিগত ছবি\00030290_5hkd3m3lfxz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18259"/>
            <a:ext cx="3276600" cy="34013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14400"/>
            <a:ext cx="5943599" cy="467752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0290" tIns="30145" rIns="60290" bIns="30145">
            <a:sp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(২য়পত্র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03/12/2019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3496" y="79853"/>
            <a:ext cx="8970503" cy="834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0290" tIns="30145" rIns="60290" bIns="30145">
            <a:noAutofit/>
          </a:bodyPr>
          <a:lstStyle/>
          <a:p>
            <a:pPr algn="ctr" defTabSz="914001">
              <a:spcBef>
                <a:spcPct val="0"/>
              </a:spcBef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44"/>
            <a:ext cx="1219199" cy="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68976A-0D59-4FC2-8A17-40EF31935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400"/>
            <a:ext cx="3200401" cy="594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5621234"/>
            <a:ext cx="5943599" cy="123676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-2142"/>
            <a:ext cx="942538" cy="101593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457200" y="914400"/>
            <a:ext cx="8077200" cy="521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82658"/>
            <a:ext cx="7638754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NikoshBAN" pitchFamily="2" charset="0"/>
              </a:rPr>
              <a:t>    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পূর্ব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জ্ঞান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NikoshBAN" pitchFamily="2" charset="0"/>
              </a:rPr>
              <a:t>যাচাই</a:t>
            </a:r>
            <a:r>
              <a:rPr lang="en-GB" sz="3600" b="1" dirty="0" smtClean="0">
                <a:solidFill>
                  <a:srgbClr val="00B050"/>
                </a:solidFill>
                <a:latin typeface="NikoshBAN" pitchFamily="2" charset="0"/>
              </a:rPr>
              <a:t>…..</a:t>
            </a:r>
            <a:endParaRPr lang="en-US" sz="3600" dirty="0"/>
          </a:p>
        </p:txBody>
      </p:sp>
      <p:pic>
        <p:nvPicPr>
          <p:cNvPr id="2050" name="Picture 2" descr="C:\Users\user\Downloads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00754" cy="59436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download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82000" cy="63245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2965"/>
            <a:ext cx="914400" cy="804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92942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61" y="97796"/>
            <a:ext cx="8679714" cy="630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60290" tIns="30145" rIns="60290" bIns="30145" rtlCol="0">
            <a:spAutoFit/>
          </a:bodyPr>
          <a:lstStyle/>
          <a:p>
            <a:pPr algn="ctr"/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7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en-GB" sz="37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"/>
            <a:ext cx="1219200" cy="8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লতা পাতা ফুল\images (3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8062"/>
            <a:ext cx="8871774" cy="61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9200" y="3076842"/>
            <a:ext cx="6629400" cy="816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7404" tIns="38702" rIns="77404" bIns="38702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250EB0-13B8-4698-B2D7-7814229D611B}"/>
              </a:ext>
            </a:extLst>
          </p:cNvPr>
          <p:cNvSpPr/>
          <p:nvPr/>
        </p:nvSpPr>
        <p:spPr>
          <a:xfrm>
            <a:off x="137160" y="830996"/>
            <a:ext cx="8883748" cy="58511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স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স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শেরশাহের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দন্দের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788" y="0"/>
            <a:ext cx="8890120" cy="12618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0"/>
            <a:ext cx="1098349" cy="9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9274"/>
            <a:ext cx="8763000" cy="1012767"/>
          </a:xfrm>
          <a:solidFill>
            <a:schemeClr val="bg1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73974"/>
            <a:ext cx="8915400" cy="5579226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মুহম্মাদ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১৫৩০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অন্তিম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ানকে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কন্দাহার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হিন্দালকে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মেওয়া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ভ্রাতাগ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ন্তস্ট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রাধিকা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ুর্ব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রাটের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বাহদুর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রাজপুতনার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শক্তিকেও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2" descr="D:\করোনা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" y="-1"/>
            <a:ext cx="936011" cy="68580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963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2037</Words>
  <Application>Microsoft Office PowerPoint</Application>
  <PresentationFormat>On-screen Show (4:3)</PresentationFormat>
  <Paragraphs>147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সম্রাট হুমায়ুনের শাসনকাল সূচনা: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কনৌজ যুদ্ধের ম্যাপ</vt:lpstr>
      <vt:lpstr>                 হুমায়ুনের পরাজ্যের কারণ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বাড়ির কাজ-   প্রশ্নঃ ১৫৪০ সালের কনৌজ বা বিল্বগ্রামের যুদ্ধ সম্পর্কে আলোচনা কর ।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104</cp:revision>
  <dcterms:created xsi:type="dcterms:W3CDTF">2021-01-06T03:48:42Z</dcterms:created>
  <dcterms:modified xsi:type="dcterms:W3CDTF">2021-02-18T01:53:26Z</dcterms:modified>
</cp:coreProperties>
</file>