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62" r:id="rId3"/>
    <p:sldId id="263" r:id="rId4"/>
    <p:sldId id="257" r:id="rId5"/>
    <p:sldId id="285" r:id="rId6"/>
    <p:sldId id="284" r:id="rId7"/>
    <p:sldId id="286" r:id="rId8"/>
    <p:sldId id="260" r:id="rId9"/>
    <p:sldId id="261" r:id="rId10"/>
    <p:sldId id="287" r:id="rId11"/>
    <p:sldId id="269" r:id="rId12"/>
    <p:sldId id="264" r:id="rId13"/>
    <p:sldId id="270" r:id="rId14"/>
    <p:sldId id="265" r:id="rId15"/>
    <p:sldId id="267" r:id="rId16"/>
    <p:sldId id="268" r:id="rId17"/>
    <p:sldId id="288" r:id="rId18"/>
    <p:sldId id="289" r:id="rId19"/>
    <p:sldId id="290" r:id="rId20"/>
    <p:sldId id="282" r:id="rId21"/>
    <p:sldId id="283" r:id="rId22"/>
    <p:sldId id="291" r:id="rId23"/>
  </p:sldIdLst>
  <p:sldSz cx="11887200" cy="6858000"/>
  <p:notesSz cx="6858000" cy="91440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1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3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336699"/>
    <a:srgbClr val="FF7C80"/>
    <a:srgbClr val="9900CC"/>
    <a:srgbClr val="003300"/>
    <a:srgbClr val="FF0000"/>
    <a:srgbClr val="FF3300"/>
    <a:srgbClr val="000099"/>
    <a:srgbClr val="CC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22" y="-90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0441-CC58-4604-8222-3E529415E4A5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63BA5-4CE9-4CBF-868D-BBD5E4DF3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7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2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274640"/>
            <a:ext cx="347741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4" y="274640"/>
            <a:ext cx="102341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4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4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1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4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6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4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6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2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1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9" indent="0">
              <a:buNone/>
              <a:defRPr sz="2400"/>
            </a:lvl3pPr>
            <a:lvl4pPr marL="1371402" indent="0">
              <a:buNone/>
              <a:defRPr sz="2000"/>
            </a:lvl4pPr>
            <a:lvl5pPr marL="1828536" indent="0">
              <a:buNone/>
              <a:defRPr sz="2000"/>
            </a:lvl5pPr>
            <a:lvl6pPr marL="2285671" indent="0">
              <a:buNone/>
              <a:defRPr sz="2000"/>
            </a:lvl6pPr>
            <a:lvl7pPr marL="2742805" indent="0">
              <a:buNone/>
              <a:defRPr sz="2000"/>
            </a:lvl7pPr>
            <a:lvl8pPr marL="3199940" indent="0">
              <a:buNone/>
              <a:defRPr sz="2000"/>
            </a:lvl8pPr>
            <a:lvl9pPr marL="36570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9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2"/>
            <a:ext cx="1069848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40FFF-34EC-49D7-A89B-DBB227257EF0}" type="datetimeFigureOut">
              <a:rPr lang="en-US" smtClean="0"/>
              <a:t>18-Feb-21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2"/>
            <a:ext cx="37642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5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0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2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1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10" Type="http://schemas.openxmlformats.org/officeDocument/2006/relationships/image" Target="../media/image2.jpg"/><Relationship Id="rId4" Type="http://schemas.openxmlformats.org/officeDocument/2006/relationships/image" Target="../media/image7.jpe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arakunnabi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372957243_7a8d6404d7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5864" y="838200"/>
            <a:ext cx="851547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art 2"/>
          <p:cNvSpPr/>
          <p:nvPr/>
        </p:nvSpPr>
        <p:spPr>
          <a:xfrm>
            <a:off x="914399" y="1946196"/>
            <a:ext cx="5029199" cy="4073604"/>
          </a:xfrm>
          <a:prstGeom prst="hear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0134" y="129983"/>
            <a:ext cx="344036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60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spc="5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438400"/>
            <a:ext cx="1715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দোয়েল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493604"/>
            <a:ext cx="3462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4980" y="2234430"/>
            <a:ext cx="1814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কোয়েল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0166" y="2438400"/>
            <a:ext cx="1321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ময়না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14797" y="2438400"/>
            <a:ext cx="1863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কোকিল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 descr="C:\Users\tarak\Desktop\unnam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4321" r="7714" b="3714"/>
          <a:stretch/>
        </p:blipFill>
        <p:spPr bwMode="auto">
          <a:xfrm>
            <a:off x="3313680" y="1447800"/>
            <a:ext cx="2477520" cy="246888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tarak\Desktop\downloa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" b="10053"/>
          <a:stretch/>
        </p:blipFill>
        <p:spPr bwMode="auto">
          <a:xfrm>
            <a:off x="6019800" y="1461655"/>
            <a:ext cx="2501928" cy="246888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tarak\Desktop\image-37101-153070269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6768"/>
          <a:stretch/>
        </p:blipFill>
        <p:spPr bwMode="auto">
          <a:xfrm>
            <a:off x="255944" y="1454727"/>
            <a:ext cx="2836836" cy="246888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arak\Downloads\maxres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/>
          <a:stretch/>
        </p:blipFill>
        <p:spPr bwMode="auto">
          <a:xfrm>
            <a:off x="8757807" y="1447801"/>
            <a:ext cx="2976993" cy="246888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Triangle 16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8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3.33333E-6 L 0.15224 0.343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2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6496E-7 4.44444E-6 L 0.03379 0.3736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0085E-6 3.33333E-6 L -0.06678 0.343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9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1 3.33333E-6 L -0.18883 0.3437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1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10" grpId="0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arak\Desktop\unna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4321" r="7714" b="3714"/>
          <a:stretch/>
        </p:blipFill>
        <p:spPr bwMode="auto">
          <a:xfrm>
            <a:off x="3313680" y="1598474"/>
            <a:ext cx="2477520" cy="24688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tarak\Desktop\downlo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" b="10053"/>
          <a:stretch/>
        </p:blipFill>
        <p:spPr bwMode="auto">
          <a:xfrm>
            <a:off x="6019800" y="1612329"/>
            <a:ext cx="2501928" cy="24688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tarak\Desktop\image-37101-15307026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6768"/>
          <a:stretch/>
        </p:blipFill>
        <p:spPr bwMode="auto">
          <a:xfrm>
            <a:off x="255944" y="1605401"/>
            <a:ext cx="2836836" cy="24688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arak\Downloads\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/>
          <a:stretch/>
        </p:blipFill>
        <p:spPr bwMode="auto">
          <a:xfrm>
            <a:off x="8757807" y="1598475"/>
            <a:ext cx="2976993" cy="24688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arak\Desktop\16-166701_music-staff-clipart-raseone-music-notes-music-notes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39" b="95411" l="2791" r="97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2" t="7713" r="7553" b="26797"/>
          <a:stretch/>
        </p:blipFill>
        <p:spPr bwMode="auto">
          <a:xfrm rot="19259108">
            <a:off x="1998929" y="1057629"/>
            <a:ext cx="2187700" cy="7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tarak\Desktop\16-166701_music-staff-clipart-raseone-music-notes-music-note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39" b="95411" l="2791" r="97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2" t="7713" r="7553" b="26797"/>
          <a:stretch/>
        </p:blipFill>
        <p:spPr bwMode="auto">
          <a:xfrm rot="13229776">
            <a:off x="1818493" y="891526"/>
            <a:ext cx="2187700" cy="7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tarak\Desktop\16-166701_music-staff-clipart-raseone-music-notes-music-note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39" b="95411" l="2791" r="97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2" t="7713" r="7553" b="26797"/>
          <a:stretch/>
        </p:blipFill>
        <p:spPr bwMode="auto">
          <a:xfrm rot="13229776">
            <a:off x="4169470" y="1043926"/>
            <a:ext cx="2187700" cy="7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tarak\Desktop\16-166701_music-staff-clipart-raseone-music-notes-music-note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39" b="95411" l="2791" r="97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2" t="7713" r="7553" b="26797"/>
          <a:stretch/>
        </p:blipFill>
        <p:spPr bwMode="auto">
          <a:xfrm rot="13229776">
            <a:off x="7500007" y="967726"/>
            <a:ext cx="2187700" cy="7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392702" y="4722674"/>
            <a:ext cx="51459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সুরে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মুগ্ধ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ight Triangle 12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5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74014" y="4633080"/>
            <a:ext cx="49391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ঊর্মিমালার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ভোলানো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C:\Users\tarak\Desktop\32127_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55" y="879764"/>
            <a:ext cx="4939145" cy="32004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arak\Desktop\1a691d35add342af8bda0d77bb9e3d8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5" y="914400"/>
            <a:ext cx="5161275" cy="32004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3431" y="4876800"/>
            <a:ext cx="4280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স্রোতস্বিনী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সমুদ্দুর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tarak\Desktop\river20171001101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9145"/>
            <a:ext cx="5440680" cy="310896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arak\Desktop\origina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0" y="1129144"/>
            <a:ext cx="5514110" cy="3108961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Triangle 5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5733" y="5029200"/>
            <a:ext cx="55226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বাহার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ঝরনা-প্রকৃতিতে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tarak\Desktop\pah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2" y="586149"/>
            <a:ext cx="6317668" cy="39858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tarak\Desktop\2fdffb0a_15953156225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600"/>
            <a:ext cx="4191000" cy="58674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3785" y="5036403"/>
            <a:ext cx="4214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প্রতিধ্বনি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tarak\Desktop\Animation-Breeze-random-40600524-500-28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51" y="454972"/>
            <a:ext cx="6624049" cy="434562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arak\Desktop\গ্রীষ্ম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96" y="60237"/>
            <a:ext cx="2439416" cy="230196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tarak\Desktop\rain-1-202006131814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1" r="5552"/>
          <a:stretch/>
        </p:blipFill>
        <p:spPr bwMode="auto">
          <a:xfrm>
            <a:off x="8228786" y="2560320"/>
            <a:ext cx="2439426" cy="20116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arak\Desktop\ima2019111718353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r="16138"/>
          <a:stretch/>
        </p:blipFill>
        <p:spPr bwMode="auto">
          <a:xfrm>
            <a:off x="8228797" y="4770120"/>
            <a:ext cx="2501796" cy="20116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43096" y="5943600"/>
            <a:ext cx="3142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গ্রীষ্ম-বর্ষা-শীতে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  <p:sp>
        <p:nvSpPr>
          <p:cNvPr id="9" name="Right Triangle 8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24031" y="130314"/>
            <a:ext cx="3639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tarak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914400"/>
            <a:ext cx="4057650" cy="574313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Triangle 5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0281" y="496669"/>
            <a:ext cx="645080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tarak\Desktop\মূলভা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4" y="2195568"/>
            <a:ext cx="10471436" cy="290983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Triangle 3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5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8161" y="373559"/>
            <a:ext cx="64908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tarak\Desktop\কবি পরিচিত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39" y="1400174"/>
            <a:ext cx="10584922" cy="492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Triangle 3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92354"/>
              </p:ext>
            </p:extLst>
          </p:nvPr>
        </p:nvGraphicFramePr>
        <p:xfrm>
          <a:off x="1981200" y="1912250"/>
          <a:ext cx="7924800" cy="44123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2400"/>
                <a:gridCol w="3962400"/>
              </a:tblGrid>
              <a:tr h="88247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247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247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247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88247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20365" y="152400"/>
            <a:ext cx="209063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8238" y="990600"/>
            <a:ext cx="6740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2344" y="2848689"/>
            <a:ext cx="763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মুগ্ধ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421" y="4601289"/>
            <a:ext cx="1749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ঊর্মিমালা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4919" y="5439490"/>
            <a:ext cx="18582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স্রোতস্বিনী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0591" y="3733800"/>
            <a:ext cx="926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ঊর্মি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2076" y="3733800"/>
            <a:ext cx="35253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সাগরের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ঢেউ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5443" y="4640759"/>
            <a:ext cx="1638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ঢেউসমূহ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8462" y="2888159"/>
            <a:ext cx="1832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বিমোহিত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9820" y="5478959"/>
            <a:ext cx="809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0211" y="1981200"/>
            <a:ext cx="811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1949416"/>
            <a:ext cx="1981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Triangle 15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705100" y="609600"/>
            <a:ext cx="6019800" cy="1676400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4978007" y="2667000"/>
            <a:ext cx="0" cy="3581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03771" y="953442"/>
            <a:ext cx="242245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7707" y="2438400"/>
            <a:ext cx="414568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তারেকুন্নবী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অ্যাম্বাসেডর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4275" y="4137661"/>
            <a:ext cx="4392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6498" y="5105400"/>
            <a:ext cx="5008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hlinkClick r:id="rId2"/>
              </a:rPr>
              <a:t>tarakunnabi@gmail.com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Mobile: </a:t>
            </a:r>
            <a:r>
              <a:rPr lang="en-US" sz="2400" dirty="0" smtClean="0">
                <a:latin typeface="+mj-lt"/>
                <a:cs typeface="NikoshBAN" pitchFamily="2" charset="0"/>
              </a:rPr>
              <a:t>01736424142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tarak\Desktop\Desktop 12012021\gpBB3y7YsWKClN7QVUjgIqpLVHtXUrpm6UFn7Je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26" y="3150880"/>
            <a:ext cx="2451100" cy="25641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Triangle 9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6103" y="457200"/>
            <a:ext cx="185499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148274"/>
            <a:ext cx="6059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128" y="4772548"/>
            <a:ext cx="3988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8499" y="1524000"/>
            <a:ext cx="4918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6569" y="2336137"/>
            <a:ext cx="4541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লুৎফর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রিটন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6569" y="3960411"/>
            <a:ext cx="6144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মুগ্ধ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6569" y="5584686"/>
            <a:ext cx="2948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স্রোতস্বিনী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Triangle 8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508" y="685800"/>
            <a:ext cx="291618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859340"/>
            <a:ext cx="106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1। 	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764340"/>
            <a:ext cx="106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	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মুগ্ধ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ঊর্মিমালা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স্রোতস্বিনী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911835">
            <a:off x="940109" y="1576365"/>
            <a:ext cx="5436674" cy="14642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eFull.jpg"/>
          <p:cNvPicPr>
            <a:picLocks noChangeAspect="1"/>
          </p:cNvPicPr>
          <p:nvPr/>
        </p:nvPicPr>
        <p:blipFill>
          <a:blip r:embed="rId3"/>
          <a:srcRect l="7865" r="11236"/>
          <a:stretch>
            <a:fillRect/>
          </a:stretch>
        </p:blipFill>
        <p:spPr>
          <a:xfrm>
            <a:off x="5772120" y="2428868"/>
            <a:ext cx="4286280" cy="3973738"/>
          </a:xfrm>
          <a:prstGeom prst="heart">
            <a:avLst/>
          </a:prstGeom>
          <a:ln w="190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ight Triangle 3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4766" y="2016204"/>
            <a:ext cx="342433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0917" y="3387804"/>
            <a:ext cx="369203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6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C:\Users\tarak\Desktop\বাংল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8150"/>
            <a:ext cx="4505325" cy="59626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32951" y="381000"/>
            <a:ext cx="522130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529" y="4648200"/>
            <a:ext cx="1890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দোয়েল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2006" y="4648200"/>
            <a:ext cx="2000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কোয়েল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8083" y="4648200"/>
            <a:ext cx="14510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ময়না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tarak\Desktop\unna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4321" r="7714" b="3714"/>
          <a:stretch/>
        </p:blipFill>
        <p:spPr bwMode="auto">
          <a:xfrm>
            <a:off x="3313680" y="1767840"/>
            <a:ext cx="2477520" cy="24688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tarak\Desktop\downlo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" b="10053"/>
          <a:stretch/>
        </p:blipFill>
        <p:spPr bwMode="auto">
          <a:xfrm>
            <a:off x="6019800" y="1781695"/>
            <a:ext cx="2501928" cy="24688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tarak\Desktop\image-37101-15307026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6768"/>
          <a:stretch/>
        </p:blipFill>
        <p:spPr bwMode="auto">
          <a:xfrm>
            <a:off x="255944" y="1774767"/>
            <a:ext cx="2836836" cy="24688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219420" y="4648199"/>
            <a:ext cx="2053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কোকিল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tarak\Downloads\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/>
          <a:stretch/>
        </p:blipFill>
        <p:spPr bwMode="auto">
          <a:xfrm>
            <a:off x="8757807" y="1767841"/>
            <a:ext cx="2976993" cy="24688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81770" y="5638800"/>
            <a:ext cx="10323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পাখিকে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Triangle 15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arak\Desktop\_109685568_gettyimages-170478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019671"/>
            <a:ext cx="8572500" cy="4822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arak\Desktop\Vasa-2-20022114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84" y="917774"/>
            <a:ext cx="8929132" cy="502582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arak\Desktop\bulat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8935" y="4984539"/>
            <a:ext cx="1093250" cy="4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tarak\Desktop\bulat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6558">
            <a:off x="6772346" y="4601171"/>
            <a:ext cx="1093250" cy="4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tarak\Desktop\bulat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3788">
            <a:off x="8539608" y="4983672"/>
            <a:ext cx="1093250" cy="4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Triangle 8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8628" y="602159"/>
            <a:ext cx="470994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904212"/>
              </p:ext>
            </p:extLst>
          </p:nvPr>
        </p:nvGraphicFramePr>
        <p:xfrm>
          <a:off x="5334000" y="20478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0" y="20478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3201650"/>
            <a:ext cx="1082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ভিডিওর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শুরুতেই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পাঁচজন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ভাস্কর্য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357" y="4945559"/>
            <a:ext cx="11288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শফিউর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rak\Desktop\135752_image_url_Baraigram Symbolic Photo (Shaheed Minar) 10.02.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28" y="228600"/>
            <a:ext cx="8979544" cy="497876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4965" y="5934909"/>
            <a:ext cx="47772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4833" y="5934909"/>
            <a:ext cx="3637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6979" y="5934909"/>
            <a:ext cx="9033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147" y="5257800"/>
            <a:ext cx="10354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1952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দিয়েছিল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147" y="5335250"/>
            <a:ext cx="10354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21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শহীদদের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Triangle 8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5259050"/>
            <a:ext cx="10354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21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আর্ন্তজাতিক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1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6964" y="1524000"/>
            <a:ext cx="563327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পড়বো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5650" y="2590800"/>
            <a:ext cx="44759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ফেব্রুয়ারির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গান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পিরিয়ডঃ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1 পৃষ্ঠা-31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771" y="4590871"/>
            <a:ext cx="10121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কোয়েল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ময়না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......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গ্রীষ্ম-বর্ষা-শীতে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7931" y="609600"/>
            <a:ext cx="8871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পড়বো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ight Triangle 5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089" y="609600"/>
            <a:ext cx="280718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110" y="1905000"/>
            <a:ext cx="9649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1.2.1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1.1.1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1.1.2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2.1.1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2.2.2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Triangle 3"/>
          <p:cNvSpPr/>
          <p:nvPr/>
        </p:nvSpPr>
        <p:spPr>
          <a:xfrm rot="5400000">
            <a:off x="56679" y="-566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579120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0800000">
            <a:off x="10933758" y="0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10877079" y="5847879"/>
            <a:ext cx="953442" cy="1066800"/>
          </a:xfrm>
          <a:prstGeom prst="rtTriangl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351</Words>
  <Application>Microsoft Office PowerPoint</Application>
  <PresentationFormat>Custom</PresentationFormat>
  <Paragraphs>80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Tarakunnabi</dc:creator>
  <cp:lastModifiedBy>Md. Tarakunnabi</cp:lastModifiedBy>
  <cp:revision>98</cp:revision>
  <dcterms:created xsi:type="dcterms:W3CDTF">2021-01-29T08:40:55Z</dcterms:created>
  <dcterms:modified xsi:type="dcterms:W3CDTF">2021-02-17T19:17:25Z</dcterms:modified>
</cp:coreProperties>
</file>