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74" r:id="rId3"/>
    <p:sldId id="310" r:id="rId4"/>
    <p:sldId id="278" r:id="rId5"/>
    <p:sldId id="299" r:id="rId6"/>
    <p:sldId id="300" r:id="rId7"/>
    <p:sldId id="301" r:id="rId8"/>
    <p:sldId id="298" r:id="rId9"/>
    <p:sldId id="305" r:id="rId10"/>
    <p:sldId id="306" r:id="rId11"/>
    <p:sldId id="307" r:id="rId12"/>
    <p:sldId id="309" r:id="rId13"/>
    <p:sldId id="273" r:id="rId14"/>
    <p:sldId id="303" r:id="rId15"/>
    <p:sldId id="282" r:id="rId16"/>
    <p:sldId id="312" r:id="rId17"/>
    <p:sldId id="308" r:id="rId18"/>
    <p:sldId id="313" r:id="rId19"/>
    <p:sldId id="267" r:id="rId20"/>
    <p:sldId id="311" r:id="rId21"/>
    <p:sldId id="314" r:id="rId22"/>
  </p:sldIdLst>
  <p:sldSz cx="22860000" cy="11887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8B7"/>
    <a:srgbClr val="D385EB"/>
    <a:srgbClr val="2BA51B"/>
    <a:srgbClr val="9FF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17FB-D354-45D1-BD1C-B076B131B01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143000"/>
            <a:ext cx="593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F244-F063-494C-A8CB-1A24715F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F244-F063-494C-A8CB-1A24715FBF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F244-F063-494C-A8CB-1A24715FBF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1945429"/>
            <a:ext cx="17145000" cy="4138507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6243533"/>
            <a:ext cx="17145000" cy="2869987"/>
          </a:xfrm>
        </p:spPr>
        <p:txBody>
          <a:bodyPr/>
          <a:lstStyle>
            <a:lvl1pPr marL="0" indent="0" algn="ctr">
              <a:buNone/>
              <a:defRPr sz="4160"/>
            </a:lvl1pPr>
            <a:lvl2pPr marL="792465" indent="0" algn="ctr">
              <a:buNone/>
              <a:defRPr sz="3467"/>
            </a:lvl2pPr>
            <a:lvl3pPr marL="1584930" indent="0" algn="ctr">
              <a:buNone/>
              <a:defRPr sz="3120"/>
            </a:lvl3pPr>
            <a:lvl4pPr marL="2377394" indent="0" algn="ctr">
              <a:buNone/>
              <a:defRPr sz="2773"/>
            </a:lvl4pPr>
            <a:lvl5pPr marL="3169859" indent="0" algn="ctr">
              <a:buNone/>
              <a:defRPr sz="2773"/>
            </a:lvl5pPr>
            <a:lvl6pPr marL="3962324" indent="0" algn="ctr">
              <a:buNone/>
              <a:defRPr sz="2773"/>
            </a:lvl6pPr>
            <a:lvl7pPr marL="4754789" indent="0" algn="ctr">
              <a:buNone/>
              <a:defRPr sz="2773"/>
            </a:lvl7pPr>
            <a:lvl8pPr marL="5547253" indent="0" algn="ctr">
              <a:buNone/>
              <a:defRPr sz="2773"/>
            </a:lvl8pPr>
            <a:lvl9pPr marL="6339718" indent="0" algn="ctr">
              <a:buNone/>
              <a:defRPr sz="27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2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7" y="632883"/>
            <a:ext cx="4929188" cy="10073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5" y="632883"/>
            <a:ext cx="14501813" cy="100738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19" y="2963547"/>
            <a:ext cx="19716750" cy="4944744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19" y="7955070"/>
            <a:ext cx="19716750" cy="2600324"/>
          </a:xfrm>
        </p:spPr>
        <p:txBody>
          <a:bodyPr/>
          <a:lstStyle>
            <a:lvl1pPr marL="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1pPr>
            <a:lvl2pPr marL="792465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58493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3pPr>
            <a:lvl4pPr marL="237739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4pPr>
            <a:lvl5pPr marL="316985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5pPr>
            <a:lvl6pPr marL="396232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6pPr>
            <a:lvl7pPr marL="475478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7pPr>
            <a:lvl8pPr marL="5547253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8pPr>
            <a:lvl9pPr marL="6339718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3164417"/>
            <a:ext cx="9715500" cy="7542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3164417"/>
            <a:ext cx="9715500" cy="7542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632884"/>
            <a:ext cx="19716750" cy="2297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3" y="2914016"/>
            <a:ext cx="9670851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3" y="4342130"/>
            <a:ext cx="9670851" cy="638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5" y="2914016"/>
            <a:ext cx="9718478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5" y="4342130"/>
            <a:ext cx="9718478" cy="638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>
              <a:defRPr sz="5547"/>
            </a:lvl1pPr>
            <a:lvl2pPr>
              <a:defRPr sz="4853"/>
            </a:lvl2pPr>
            <a:lvl3pPr>
              <a:defRPr sz="4160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1711537"/>
            <a:ext cx="11572875" cy="8447617"/>
          </a:xfrm>
        </p:spPr>
        <p:txBody>
          <a:bodyPr anchor="t"/>
          <a:lstStyle>
            <a:lvl1pPr marL="0" indent="0">
              <a:buNone/>
              <a:defRPr sz="5547"/>
            </a:lvl1pPr>
            <a:lvl2pPr marL="792465" indent="0">
              <a:buNone/>
              <a:defRPr sz="4853"/>
            </a:lvl2pPr>
            <a:lvl3pPr marL="1584930" indent="0">
              <a:buNone/>
              <a:defRPr sz="4160"/>
            </a:lvl3pPr>
            <a:lvl4pPr marL="2377394" indent="0">
              <a:buNone/>
              <a:defRPr sz="3467"/>
            </a:lvl4pPr>
            <a:lvl5pPr marL="3169859" indent="0">
              <a:buNone/>
              <a:defRPr sz="3467"/>
            </a:lvl5pPr>
            <a:lvl6pPr marL="3962324" indent="0">
              <a:buNone/>
              <a:defRPr sz="3467"/>
            </a:lvl6pPr>
            <a:lvl7pPr marL="4754789" indent="0">
              <a:buNone/>
              <a:defRPr sz="3467"/>
            </a:lvl7pPr>
            <a:lvl8pPr marL="5547253" indent="0">
              <a:buNone/>
              <a:defRPr sz="3467"/>
            </a:lvl8pPr>
            <a:lvl9pPr marL="6339718" indent="0">
              <a:buNone/>
              <a:defRPr sz="3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632884"/>
            <a:ext cx="1971675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3164417"/>
            <a:ext cx="1971675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2C35-0F53-4461-9F10-60212F7FB2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1017674"/>
            <a:ext cx="771525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1A32-34E0-4FF1-8AD6-9DCAC9063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84930" rtl="0" eaLnBrk="1" latinLnBrk="0" hangingPunct="1">
        <a:lnSpc>
          <a:spcPct val="90000"/>
        </a:lnSpc>
        <a:spcBef>
          <a:spcPct val="0"/>
        </a:spcBef>
        <a:buNone/>
        <a:defRPr sz="76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232" indent="-396232" algn="l" defTabSz="1584930" rtl="0" eaLnBrk="1" latinLnBrk="0" hangingPunct="1">
        <a:lnSpc>
          <a:spcPct val="90000"/>
        </a:lnSpc>
        <a:spcBef>
          <a:spcPts val="1733"/>
        </a:spcBef>
        <a:buFont typeface="Arial" panose="020B0604020202020204" pitchFamily="34" charset="0"/>
        <a:buChar char="•"/>
        <a:defRPr sz="4853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4160" kern="1200">
          <a:solidFill>
            <a:schemeClr val="tx1"/>
          </a:solidFill>
          <a:latin typeface="+mn-lt"/>
          <a:ea typeface="+mn-ea"/>
          <a:cs typeface="+mn-cs"/>
        </a:defRPr>
      </a:lvl2pPr>
      <a:lvl3pPr marL="1981162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77362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56609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435855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515102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8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735950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92465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58493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37739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16985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396232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8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547253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339718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1E1C76-9A08-4FA7-A964-F6BA3FF2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3073"/>
            <a:ext cx="22510376" cy="14275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00CDC4-C828-424A-9694-14197681FC6A}"/>
              </a:ext>
            </a:extLst>
          </p:cNvPr>
          <p:cNvGrpSpPr/>
          <p:nvPr/>
        </p:nvGrpSpPr>
        <p:grpSpPr>
          <a:xfrm>
            <a:off x="-159382" y="0"/>
            <a:ext cx="23019382" cy="12064181"/>
            <a:chOff x="-159382" y="0"/>
            <a:chExt cx="23019382" cy="120641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EB0BCC-72BC-488B-95F6-6BE475BFD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4667" l="22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3916" y="8974694"/>
              <a:ext cx="3036680" cy="30366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D355E5-50C3-442E-B56C-4B2F3146A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4667" l="22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382" y="43582"/>
              <a:ext cx="3036680" cy="303668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A3B4C6-AB2E-4E5C-BC5E-533EB501B13C}"/>
                </a:ext>
              </a:extLst>
            </p:cNvPr>
            <p:cNvGrpSpPr/>
            <p:nvPr/>
          </p:nvGrpSpPr>
          <p:grpSpPr>
            <a:xfrm>
              <a:off x="0" y="0"/>
              <a:ext cx="22860000" cy="12064181"/>
              <a:chOff x="0" y="0"/>
              <a:chExt cx="22860000" cy="1206418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D6B3EC-C34C-4AD8-B724-2E3C5A9C7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563760"/>
                <a:ext cx="22860000" cy="1323439"/>
              </a:xfrm>
              <a:prstGeom prst="rect">
                <a:avLst/>
              </a:prstGeom>
            </p:spPr>
          </p:pic>
          <p:sp>
            <p:nvSpPr>
              <p:cNvPr id="14" name="Frame 13">
                <a:extLst>
                  <a:ext uri="{FF2B5EF4-FFF2-40B4-BE49-F238E27FC236}">
                    <a16:creationId xmlns:a16="http://schemas.microsoft.com/office/drawing/2014/main" id="{2C3A51EC-0C45-4CB1-A6FD-94CFB84AC93C}"/>
                  </a:ext>
                </a:extLst>
              </p:cNvPr>
              <p:cNvSpPr/>
              <p:nvPr/>
            </p:nvSpPr>
            <p:spPr>
              <a:xfrm>
                <a:off x="0" y="0"/>
                <a:ext cx="22860000" cy="12064181"/>
              </a:xfrm>
              <a:prstGeom prst="frame">
                <a:avLst>
                  <a:gd name="adj1" fmla="val 2231"/>
                </a:avLst>
              </a:prstGeom>
              <a:solidFill>
                <a:srgbClr val="C048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>
                <a:extLst>
                  <a:ext uri="{FF2B5EF4-FFF2-40B4-BE49-F238E27FC236}">
                    <a16:creationId xmlns:a16="http://schemas.microsoft.com/office/drawing/2014/main" id="{4470D188-8F32-4614-80B5-888B47C9497A}"/>
                  </a:ext>
                </a:extLst>
              </p:cNvPr>
              <p:cNvSpPr/>
              <p:nvPr/>
            </p:nvSpPr>
            <p:spPr>
              <a:xfrm>
                <a:off x="280220" y="294847"/>
                <a:ext cx="22299560" cy="11592353"/>
              </a:xfrm>
              <a:prstGeom prst="frame">
                <a:avLst>
                  <a:gd name="adj1" fmla="val 2526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AFCB228-D725-4F9B-B912-202735F4F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49" y="2500633"/>
            <a:ext cx="12101702" cy="7603894"/>
          </a:xfrm>
          <a:prstGeom prst="roundRect">
            <a:avLst>
              <a:gd name="adj" fmla="val 16667"/>
            </a:avLst>
          </a:prstGeom>
          <a:ln w="76200">
            <a:solidFill>
              <a:srgbClr val="C048B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63D8A2-44C8-4221-8B0A-173827A10233}"/>
              </a:ext>
            </a:extLst>
          </p:cNvPr>
          <p:cNvSpPr txBox="1"/>
          <p:nvPr/>
        </p:nvSpPr>
        <p:spPr>
          <a:xfrm>
            <a:off x="3423376" y="961758"/>
            <a:ext cx="16013247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ENGLISH CLASS</a:t>
            </a:r>
          </a:p>
        </p:txBody>
      </p:sp>
    </p:spTree>
    <p:extLst>
      <p:ext uri="{BB962C8B-B14F-4D97-AF65-F5344CB8AC3E}">
        <p14:creationId xmlns:p14="http://schemas.microsoft.com/office/powerpoint/2010/main" val="26295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96FE1B-3904-4D5C-932C-4A28BBC5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443" y="3624017"/>
            <a:ext cx="3272863" cy="3187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9D455-2C62-4580-9DF4-2375232F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45" y="3624017"/>
            <a:ext cx="3272863" cy="3187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C0C6E-3FF7-418B-9AC1-4A077468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31" y="3743410"/>
            <a:ext cx="3272863" cy="3187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BA748-9DC0-419F-8D7C-1E79DF21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69" y="3663878"/>
            <a:ext cx="3272863" cy="318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AF74C8-E555-4CF7-B018-8E1F21D01F45}"/>
              </a:ext>
            </a:extLst>
          </p:cNvPr>
          <p:cNvSpPr txBox="1"/>
          <p:nvPr/>
        </p:nvSpPr>
        <p:spPr>
          <a:xfrm>
            <a:off x="7306494" y="1359961"/>
            <a:ext cx="8621764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FE109-A5E5-4F95-AD02-CADED4DB0B0A}"/>
              </a:ext>
            </a:extLst>
          </p:cNvPr>
          <p:cNvSpPr txBox="1"/>
          <p:nvPr/>
        </p:nvSpPr>
        <p:spPr>
          <a:xfrm>
            <a:off x="7438748" y="8143790"/>
            <a:ext cx="848951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 5 apples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435311-E990-4AF2-ADCF-CA849655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307" y="3584156"/>
            <a:ext cx="3272863" cy="31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96FE1B-3904-4D5C-932C-4A28BBC5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92" y="3351055"/>
            <a:ext cx="3616508" cy="3521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9D455-2C62-4580-9DF4-2375232F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94" y="3351055"/>
            <a:ext cx="3616508" cy="352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C0C6E-3FF7-418B-9AC1-4A077468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80" y="3470448"/>
            <a:ext cx="3616508" cy="3521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BA748-9DC0-419F-8D7C-1E79DF21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08" y="3351055"/>
            <a:ext cx="3616508" cy="35216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AF74C8-E555-4CF7-B018-8E1F21D01F45}"/>
              </a:ext>
            </a:extLst>
          </p:cNvPr>
          <p:cNvSpPr txBox="1"/>
          <p:nvPr/>
        </p:nvSpPr>
        <p:spPr>
          <a:xfrm>
            <a:off x="7306494" y="1359961"/>
            <a:ext cx="8621764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FE109-A5E5-4F95-AD02-CADED4DB0B0A}"/>
              </a:ext>
            </a:extLst>
          </p:cNvPr>
          <p:cNvSpPr txBox="1"/>
          <p:nvPr/>
        </p:nvSpPr>
        <p:spPr>
          <a:xfrm>
            <a:off x="7438748" y="8143790"/>
            <a:ext cx="887296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6 apples.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435311-E990-4AF2-ADCF-CA849655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056" y="3311194"/>
            <a:ext cx="3616508" cy="3521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0DDA0-D60D-4F15-8190-B16971E2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986" y="3128529"/>
            <a:ext cx="3616508" cy="35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96FE1B-3904-4D5C-932C-4A28BBC5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164">
            <a:off x="8219081" y="2362921"/>
            <a:ext cx="2941707" cy="2864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9D455-2C62-4580-9DF4-2375232F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164">
            <a:off x="12720706" y="5075189"/>
            <a:ext cx="2941707" cy="2864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C0C6E-3FF7-418B-9AC1-4A077468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089">
            <a:off x="10560603" y="2385004"/>
            <a:ext cx="2941707" cy="2864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BA748-9DC0-419F-8D7C-1E79DF21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164">
            <a:off x="10462703" y="4986699"/>
            <a:ext cx="2941707" cy="2864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AF74C8-E555-4CF7-B018-8E1F21D01F45}"/>
              </a:ext>
            </a:extLst>
          </p:cNvPr>
          <p:cNvSpPr txBox="1"/>
          <p:nvPr/>
        </p:nvSpPr>
        <p:spPr>
          <a:xfrm>
            <a:off x="8281330" y="8460970"/>
            <a:ext cx="7057329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FE109-A5E5-4F95-AD02-CADED4DB0B0A}"/>
              </a:ext>
            </a:extLst>
          </p:cNvPr>
          <p:cNvSpPr txBox="1"/>
          <p:nvPr/>
        </p:nvSpPr>
        <p:spPr>
          <a:xfrm>
            <a:off x="8281330" y="9663059"/>
            <a:ext cx="7057329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6 apples.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435311-E990-4AF2-ADCF-CA849655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164">
            <a:off x="12800245" y="2385003"/>
            <a:ext cx="2941707" cy="28645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0DDA0-D60D-4F15-8190-B16971E2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164">
            <a:off x="8143023" y="4928612"/>
            <a:ext cx="2941707" cy="28645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A7A274-762B-4B42-9CFE-9FCF5660303E}"/>
              </a:ext>
            </a:extLst>
          </p:cNvPr>
          <p:cNvSpPr txBox="1"/>
          <p:nvPr/>
        </p:nvSpPr>
        <p:spPr>
          <a:xfrm>
            <a:off x="682375" y="522189"/>
            <a:ext cx="5288459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D8DAE3-AB4A-4508-878D-803408091A8B}"/>
              </a:ext>
            </a:extLst>
          </p:cNvPr>
          <p:cNvSpPr txBox="1"/>
          <p:nvPr/>
        </p:nvSpPr>
        <p:spPr>
          <a:xfrm>
            <a:off x="8923872" y="702331"/>
            <a:ext cx="623398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work.</a:t>
            </a:r>
          </a:p>
        </p:txBody>
      </p:sp>
    </p:spTree>
    <p:extLst>
      <p:ext uri="{BB962C8B-B14F-4D97-AF65-F5344CB8AC3E}">
        <p14:creationId xmlns:p14="http://schemas.microsoft.com/office/powerpoint/2010/main" val="34155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9C7A9-6550-47C3-AC41-2049AEFD1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5" t="34191" r="28503" b="25079"/>
          <a:stretch/>
        </p:blipFill>
        <p:spPr>
          <a:xfrm>
            <a:off x="3657600" y="3067663"/>
            <a:ext cx="14246942" cy="6957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F396A2-5E5C-43F5-BCF9-280AE95C41B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92DDFF-B00E-4062-9E63-21A5CA110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E64D7A80-5F5D-4D7C-AEDC-8225EF60DF2B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5A3F8F8-ABFF-45BD-9EB6-0BCE08806CB9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292302-D120-4648-B2D0-60B4D46C94F5}"/>
              </a:ext>
            </a:extLst>
          </p:cNvPr>
          <p:cNvSpPr txBox="1"/>
          <p:nvPr/>
        </p:nvSpPr>
        <p:spPr>
          <a:xfrm>
            <a:off x="3657600" y="935081"/>
            <a:ext cx="13631864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no. 17</a:t>
            </a:r>
          </a:p>
        </p:txBody>
      </p:sp>
    </p:spTree>
    <p:extLst>
      <p:ext uri="{BB962C8B-B14F-4D97-AF65-F5344CB8AC3E}">
        <p14:creationId xmlns:p14="http://schemas.microsoft.com/office/powerpoint/2010/main" val="41591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68D3B71-79A6-4BC3-A6E8-364E09EA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67" y="3849116"/>
            <a:ext cx="3647975" cy="36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CCBC8-3211-4CE8-B3B7-14AEC179F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22" y="3849116"/>
            <a:ext cx="3647975" cy="36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BAE412-98A5-4EE5-8D7F-E2E8F5C4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250" y="3849115"/>
            <a:ext cx="3647975" cy="36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5CB6B5-FAC2-46AB-975A-F76C15F79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672" y="3789999"/>
            <a:ext cx="3647975" cy="36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7C5B11-29A9-4808-BE22-6ED1B583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26" y="3849115"/>
            <a:ext cx="3647975" cy="36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8F8681-63B6-4DB8-97CA-E6D0A38B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60" y="3849116"/>
            <a:ext cx="3647975" cy="36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F744B2-7256-4D6E-AE3F-611C1DBE5241}"/>
              </a:ext>
            </a:extLst>
          </p:cNvPr>
          <p:cNvSpPr txBox="1"/>
          <p:nvPr/>
        </p:nvSpPr>
        <p:spPr>
          <a:xfrm>
            <a:off x="8585639" y="649838"/>
            <a:ext cx="554242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DFBAA9-DD19-4598-A7F9-5A5E161143E3}"/>
              </a:ext>
            </a:extLst>
          </p:cNvPr>
          <p:cNvSpPr txBox="1"/>
          <p:nvPr/>
        </p:nvSpPr>
        <p:spPr>
          <a:xfrm>
            <a:off x="7933380" y="7820498"/>
            <a:ext cx="6473808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dolls?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73379-B46F-4FD7-83B5-D7F26FE1C17C}"/>
              </a:ext>
            </a:extLst>
          </p:cNvPr>
          <p:cNvSpPr txBox="1"/>
          <p:nvPr/>
        </p:nvSpPr>
        <p:spPr>
          <a:xfrm>
            <a:off x="7933380" y="9278782"/>
            <a:ext cx="6473808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6 dolls.</a:t>
            </a:r>
          </a:p>
        </p:txBody>
      </p:sp>
    </p:spTree>
    <p:extLst>
      <p:ext uri="{BB962C8B-B14F-4D97-AF65-F5344CB8AC3E}">
        <p14:creationId xmlns:p14="http://schemas.microsoft.com/office/powerpoint/2010/main" val="323218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FA56432-748D-43EB-B287-B365D008E5CF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D3523B-3E54-4C57-A917-AAD03E116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846B2E90-52F8-4398-815B-836A69791C0F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CC24AA53-4706-4FC5-B5D9-F0929E876B52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CC5813-8B9D-4339-9551-24FCE31E2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37" y="3122999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9FBAF4-8EE5-46B3-A8BA-8DFBCBBE7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38" y="4631724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58EB14-3E67-492E-8E00-69E1D19E2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45" y="2760746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38BC58-CA4A-461F-AB50-ADB6C50D9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677782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C0BADF-44EA-4A1A-9971-1CC3F0941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209" y="2973072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43F216-3765-4368-8916-C996010F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050" y="4735691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0AE7D3-2F07-42F5-B741-ADA8A67CCB8E}"/>
              </a:ext>
            </a:extLst>
          </p:cNvPr>
          <p:cNvSpPr txBox="1"/>
          <p:nvPr/>
        </p:nvSpPr>
        <p:spPr>
          <a:xfrm>
            <a:off x="8732370" y="692321"/>
            <a:ext cx="6164999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B1EE35-CC6E-4B19-A37B-FC1FB63DFFAB}"/>
              </a:ext>
            </a:extLst>
          </p:cNvPr>
          <p:cNvSpPr txBox="1"/>
          <p:nvPr/>
        </p:nvSpPr>
        <p:spPr>
          <a:xfrm>
            <a:off x="8095243" y="7655803"/>
            <a:ext cx="7449557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fishes?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206652-991B-4E55-9AEE-C0527A8D5CA4}"/>
              </a:ext>
            </a:extLst>
          </p:cNvPr>
          <p:cNvSpPr txBox="1"/>
          <p:nvPr/>
        </p:nvSpPr>
        <p:spPr>
          <a:xfrm>
            <a:off x="7981035" y="9187616"/>
            <a:ext cx="756376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7 fishes.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1DC091-E33B-4570-8714-0144D2FEA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64" y="4580588"/>
            <a:ext cx="4786703" cy="259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9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843EA-6265-48C1-BC4D-8B9D6F8202B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5218E7-F157-4F5A-B618-30F14623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C0CF6243-8591-40D1-8248-C604747CB3B9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B396370E-F83D-4E3C-859B-AC98C30AA9FA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24CE7D-A193-4007-B865-225145F381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4006181" y="3085234"/>
            <a:ext cx="2247150" cy="4967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97A86D-64E2-4429-BBEB-4AD95A1E3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5432690" y="3026182"/>
            <a:ext cx="2247149" cy="49673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8CAA6B-9971-4464-973C-CC44CBE13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7244100" y="3026182"/>
            <a:ext cx="2247149" cy="49673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E667FA-76CB-41E3-B86B-6285AA618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9034818" y="2914570"/>
            <a:ext cx="2247149" cy="49673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A8940B-44B3-42D5-ABE0-85B063E8C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10628085" y="3026182"/>
            <a:ext cx="2247149" cy="49673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EC75F0-BE46-4668-9A98-02496D3B8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12418803" y="2967249"/>
            <a:ext cx="2247149" cy="49673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B22A24-FDFA-4C6F-B9AE-D15819BB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14391014" y="2967249"/>
            <a:ext cx="2247149" cy="49673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D5A904-F29A-4526-8DBC-25ACCF2D3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t="13531" r="40995" b="10808"/>
          <a:stretch/>
        </p:blipFill>
        <p:spPr>
          <a:xfrm>
            <a:off x="16165662" y="2940705"/>
            <a:ext cx="2247149" cy="49673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9F1CDC-8E1C-4A2C-BA83-477DACF41506}"/>
              </a:ext>
            </a:extLst>
          </p:cNvPr>
          <p:cNvSpPr txBox="1"/>
          <p:nvPr/>
        </p:nvSpPr>
        <p:spPr>
          <a:xfrm>
            <a:off x="9076320" y="667270"/>
            <a:ext cx="5675487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3BB8A-06CF-46C5-A36F-2AD3ADCD3B8E}"/>
              </a:ext>
            </a:extLst>
          </p:cNvPr>
          <p:cNvSpPr txBox="1"/>
          <p:nvPr/>
        </p:nvSpPr>
        <p:spPr>
          <a:xfrm>
            <a:off x="8613055" y="8300499"/>
            <a:ext cx="6602015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bats?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C9EA29-648A-4A3E-91D5-FA7E9A530E2B}"/>
              </a:ext>
            </a:extLst>
          </p:cNvPr>
          <p:cNvSpPr txBox="1"/>
          <p:nvPr/>
        </p:nvSpPr>
        <p:spPr>
          <a:xfrm>
            <a:off x="8247303" y="9361552"/>
            <a:ext cx="6365393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8 bats.</a:t>
            </a:r>
          </a:p>
        </p:txBody>
      </p:sp>
    </p:spTree>
    <p:extLst>
      <p:ext uri="{BB962C8B-B14F-4D97-AF65-F5344CB8AC3E}">
        <p14:creationId xmlns:p14="http://schemas.microsoft.com/office/powerpoint/2010/main" val="191386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8AB794B-6195-44C8-9A0E-DC4BA5558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05" b="99609" l="11347" r="36823"/>
                    </a14:imgEffect>
                  </a14:imgLayer>
                </a14:imgProps>
              </a:ext>
            </a:extLst>
          </a:blip>
          <a:srcRect l="14766" t="40823" r="68665" b="26659"/>
          <a:stretch/>
        </p:blipFill>
        <p:spPr>
          <a:xfrm>
            <a:off x="1659193" y="4940709"/>
            <a:ext cx="3451122" cy="4630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A6DD0-FF85-4A0D-9D5A-C59165426E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66" b="100000" l="70791" r="86530"/>
                    </a14:imgEffect>
                  </a14:imgLayer>
                </a14:imgProps>
              </a:ext>
            </a:extLst>
          </a:blip>
          <a:srcRect l="70301" t="34878" r="12198" b="19044"/>
          <a:stretch/>
        </p:blipFill>
        <p:spPr>
          <a:xfrm>
            <a:off x="17782203" y="4940709"/>
            <a:ext cx="3038167" cy="44972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F89E27-517C-4F07-8558-1A6B52444239}"/>
              </a:ext>
            </a:extLst>
          </p:cNvPr>
          <p:cNvSpPr txBox="1"/>
          <p:nvPr/>
        </p:nvSpPr>
        <p:spPr>
          <a:xfrm>
            <a:off x="18129608" y="757080"/>
            <a:ext cx="403334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DC40A1-8247-442C-80F3-0E4ECDD3634A}"/>
              </a:ext>
            </a:extLst>
          </p:cNvPr>
          <p:cNvGrpSpPr/>
          <p:nvPr/>
        </p:nvGrpSpPr>
        <p:grpSpPr>
          <a:xfrm>
            <a:off x="7275797" y="1104667"/>
            <a:ext cx="9388186" cy="2487357"/>
            <a:chOff x="7275797" y="1104667"/>
            <a:chExt cx="9388186" cy="24873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CFBC79-B7B4-490E-BDD4-7BEE867B0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797" y="1158541"/>
              <a:ext cx="1935081" cy="24334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5B755E-B2C5-46AC-91A0-7A5B02C1C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159" y="1158540"/>
              <a:ext cx="1935081" cy="24334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6CF483-38DE-498D-9A88-C6A3D2BFE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8468" y="1104669"/>
              <a:ext cx="1935081" cy="24334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F338C1-003E-4060-A2B2-DD69B2DDA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3830" y="1104668"/>
              <a:ext cx="1935081" cy="24334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B71A27-E3E2-499F-BF29-722054F11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3540" y="1104668"/>
              <a:ext cx="1935081" cy="24334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7F9696A-BF3B-49D3-8074-DCF99440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8902" y="1104667"/>
              <a:ext cx="1935081" cy="24334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8C4569A4-B0B4-4665-B1EE-A502801B6E98}"/>
              </a:ext>
            </a:extLst>
          </p:cNvPr>
          <p:cNvSpPr/>
          <p:nvPr/>
        </p:nvSpPr>
        <p:spPr>
          <a:xfrm>
            <a:off x="4812729" y="4810180"/>
            <a:ext cx="8568595" cy="2433483"/>
          </a:xfrm>
          <a:prstGeom prst="wedgeEllipseCallout">
            <a:avLst>
              <a:gd name="adj1" fmla="val -59974"/>
              <a:gd name="adj2" fmla="val 3927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dolls?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5F488-7DD6-4530-8D32-8DB444731C02}"/>
              </a:ext>
            </a:extLst>
          </p:cNvPr>
          <p:cNvSpPr txBox="1"/>
          <p:nvPr/>
        </p:nvSpPr>
        <p:spPr>
          <a:xfrm>
            <a:off x="643035" y="332292"/>
            <a:ext cx="61980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F6BEF1E4-DD89-4A5B-9CA2-9484674750A3}"/>
              </a:ext>
            </a:extLst>
          </p:cNvPr>
          <p:cNvSpPr/>
          <p:nvPr/>
        </p:nvSpPr>
        <p:spPr>
          <a:xfrm>
            <a:off x="4697313" y="4817296"/>
            <a:ext cx="8568595" cy="2433483"/>
          </a:xfrm>
          <a:prstGeom prst="wedgeEllipseCallout">
            <a:avLst>
              <a:gd name="adj1" fmla="val -59285"/>
              <a:gd name="adj2" fmla="val 3806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bats?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1A78E9FA-B066-42B6-9888-652ACF6D1071}"/>
              </a:ext>
            </a:extLst>
          </p:cNvPr>
          <p:cNvSpPr/>
          <p:nvPr/>
        </p:nvSpPr>
        <p:spPr>
          <a:xfrm>
            <a:off x="9924199" y="7284506"/>
            <a:ext cx="8568595" cy="2433483"/>
          </a:xfrm>
          <a:prstGeom prst="wedgeEllipseCallout">
            <a:avLst>
              <a:gd name="adj1" fmla="val 50184"/>
              <a:gd name="adj2" fmla="val -6981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8 bats.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978D04-26A1-40BF-8733-C1D7817AB8E2}"/>
              </a:ext>
            </a:extLst>
          </p:cNvPr>
          <p:cNvGrpSpPr/>
          <p:nvPr/>
        </p:nvGrpSpPr>
        <p:grpSpPr>
          <a:xfrm>
            <a:off x="7332306" y="855878"/>
            <a:ext cx="9161484" cy="2895414"/>
            <a:chOff x="5358593" y="3407537"/>
            <a:chExt cx="9161484" cy="28954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150C53E-2058-4017-89C1-54303642A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5358593" y="3623473"/>
              <a:ext cx="1579962" cy="267947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98BFCAE-1CB3-4A01-8764-279DC268C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6370525" y="3615123"/>
              <a:ext cx="1579961" cy="267947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37EC241-6923-4792-988D-3F6F898A4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7506584" y="3592022"/>
              <a:ext cx="1579961" cy="267947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FC1F63B-42B1-435F-8743-D697808DF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8586820" y="3538150"/>
              <a:ext cx="1579961" cy="26794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93306C-85AE-4F1D-B5D2-12BEFB00E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9677991" y="3506544"/>
              <a:ext cx="1579961" cy="267947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B3EBA8-5C57-43FA-96A6-0FA0FF79C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10732752" y="3506544"/>
              <a:ext cx="1579961" cy="267947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B46581C-9EA8-4A6D-AE1E-44355C48C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11786383" y="3445100"/>
              <a:ext cx="1579961" cy="26794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3CEAA05-283F-4901-98B9-4CCF3E90B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3" t="13531" r="40995" b="10808"/>
            <a:stretch/>
          </p:blipFill>
          <p:spPr>
            <a:xfrm>
              <a:off x="12940116" y="3407537"/>
              <a:ext cx="1579961" cy="2679477"/>
            </a:xfrm>
            <a:prstGeom prst="rect">
              <a:avLst/>
            </a:prstGeom>
          </p:spPr>
        </p:pic>
      </p:grp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380E528F-8CB8-47FE-B287-34A3884496D8}"/>
              </a:ext>
            </a:extLst>
          </p:cNvPr>
          <p:cNvSpPr/>
          <p:nvPr/>
        </p:nvSpPr>
        <p:spPr>
          <a:xfrm>
            <a:off x="9884032" y="7345950"/>
            <a:ext cx="8568595" cy="2433483"/>
          </a:xfrm>
          <a:prstGeom prst="wedgeEllipseCallout">
            <a:avLst>
              <a:gd name="adj1" fmla="val 50184"/>
              <a:gd name="adj2" fmla="val -6981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6 dolls.</a:t>
            </a:r>
          </a:p>
        </p:txBody>
      </p:sp>
    </p:spTree>
    <p:extLst>
      <p:ext uri="{BB962C8B-B14F-4D97-AF65-F5344CB8AC3E}">
        <p14:creationId xmlns:p14="http://schemas.microsoft.com/office/powerpoint/2010/main" val="15521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animBg="1"/>
      <p:bldP spid="27" grpId="0" animBg="1"/>
      <p:bldP spid="45" grpId="0" animBg="1"/>
      <p:bldP spid="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8AB794B-6195-44C8-9A0E-DC4BA5558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05" b="99609" l="11347" r="36823"/>
                    </a14:imgEffect>
                  </a14:imgLayer>
                </a14:imgProps>
              </a:ext>
            </a:extLst>
          </a:blip>
          <a:srcRect l="14766" t="40823" r="68665" b="26659"/>
          <a:stretch/>
        </p:blipFill>
        <p:spPr>
          <a:xfrm>
            <a:off x="1320778" y="5029199"/>
            <a:ext cx="3451122" cy="4630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A6DD0-FF85-4A0D-9D5A-C59165426E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66" b="100000" l="70791" r="86530"/>
                    </a14:imgEffect>
                  </a14:imgLayer>
                </a14:imgProps>
              </a:ext>
            </a:extLst>
          </a:blip>
          <a:srcRect l="70301" t="34878" r="12198" b="19044"/>
          <a:stretch/>
        </p:blipFill>
        <p:spPr>
          <a:xfrm>
            <a:off x="18173036" y="4315433"/>
            <a:ext cx="3038167" cy="44972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F89E27-517C-4F07-8558-1A6B52444239}"/>
              </a:ext>
            </a:extLst>
          </p:cNvPr>
          <p:cNvSpPr txBox="1"/>
          <p:nvPr/>
        </p:nvSpPr>
        <p:spPr>
          <a:xfrm>
            <a:off x="18171620" y="684504"/>
            <a:ext cx="403334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EF314278-6E29-4483-BF07-5E3297B3E301}"/>
              </a:ext>
            </a:extLst>
          </p:cNvPr>
          <p:cNvSpPr/>
          <p:nvPr/>
        </p:nvSpPr>
        <p:spPr>
          <a:xfrm>
            <a:off x="4701585" y="4477075"/>
            <a:ext cx="8819535" cy="2433483"/>
          </a:xfrm>
          <a:prstGeom prst="wedgeEllipseCallout">
            <a:avLst>
              <a:gd name="adj1" fmla="val -62525"/>
              <a:gd name="adj2" fmla="val 6109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7 fishes.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5F488-7DD6-4530-8D32-8DB444731C02}"/>
              </a:ext>
            </a:extLst>
          </p:cNvPr>
          <p:cNvSpPr txBox="1"/>
          <p:nvPr/>
        </p:nvSpPr>
        <p:spPr>
          <a:xfrm>
            <a:off x="948105" y="660844"/>
            <a:ext cx="61980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67243C0D-58BD-4828-A2E2-186FBA5104A4}"/>
              </a:ext>
            </a:extLst>
          </p:cNvPr>
          <p:cNvSpPr/>
          <p:nvPr/>
        </p:nvSpPr>
        <p:spPr>
          <a:xfrm>
            <a:off x="10034766" y="6849778"/>
            <a:ext cx="8819535" cy="2433483"/>
          </a:xfrm>
          <a:prstGeom prst="wedgeEllipseCallout">
            <a:avLst>
              <a:gd name="adj1" fmla="val 49279"/>
              <a:gd name="adj2" fmla="val -7341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fishes?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A2B3A-465E-4AD6-ADAF-1D60FD302D17}"/>
              </a:ext>
            </a:extLst>
          </p:cNvPr>
          <p:cNvGrpSpPr/>
          <p:nvPr/>
        </p:nvGrpSpPr>
        <p:grpSpPr>
          <a:xfrm>
            <a:off x="7813990" y="1019823"/>
            <a:ext cx="8368020" cy="3142575"/>
            <a:chOff x="4179096" y="3639752"/>
            <a:chExt cx="8368020" cy="314257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ECD05BD-1B86-4342-AAD6-B278CD45C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497" y="4070160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07F7330-8A71-4328-8D35-90423C1D3786}"/>
                </a:ext>
              </a:extLst>
            </p:cNvPr>
            <p:cNvGrpSpPr/>
            <p:nvPr/>
          </p:nvGrpSpPr>
          <p:grpSpPr>
            <a:xfrm>
              <a:off x="4179096" y="3639752"/>
              <a:ext cx="8368020" cy="3142575"/>
              <a:chOff x="6877217" y="3724874"/>
              <a:chExt cx="8368020" cy="314257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E4462F5-CDA1-4CE5-A412-6C2E9B7C1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033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6505" y="3724874"/>
                <a:ext cx="2594727" cy="181652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9D2EDB0-6F8B-4830-8499-618161843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033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5115" y="3724874"/>
                <a:ext cx="2594727" cy="181652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31CA2E-6AB6-43D8-A437-DB7867BAB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033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7217" y="4100350"/>
                <a:ext cx="2594727" cy="181652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E25292D-7F9A-42B5-9241-EB4D8EE34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033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8122" y="4904465"/>
                <a:ext cx="2594727" cy="181652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2665401-2447-4F71-97F8-C3AF058A7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033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933" y="4582596"/>
                <a:ext cx="2594727" cy="181652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98914F7-059E-4BDC-9213-430977933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033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0510" y="5050921"/>
                <a:ext cx="2594727" cy="181652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5674B580-FB77-4181-B8B5-8876A3B60D3D}"/>
              </a:ext>
            </a:extLst>
          </p:cNvPr>
          <p:cNvSpPr/>
          <p:nvPr/>
        </p:nvSpPr>
        <p:spPr>
          <a:xfrm>
            <a:off x="9948043" y="6744495"/>
            <a:ext cx="8819535" cy="2433483"/>
          </a:xfrm>
          <a:prstGeom prst="wedgeEllipseCallout">
            <a:avLst>
              <a:gd name="adj1" fmla="val 49636"/>
              <a:gd name="adj2" fmla="val -6952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fishes?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C37DF9C3-5B5C-4B9F-B6CE-61EA71C8B2F3}"/>
              </a:ext>
            </a:extLst>
          </p:cNvPr>
          <p:cNvSpPr/>
          <p:nvPr/>
        </p:nvSpPr>
        <p:spPr>
          <a:xfrm>
            <a:off x="4736743" y="4481979"/>
            <a:ext cx="8819535" cy="2433483"/>
          </a:xfrm>
          <a:prstGeom prst="wedgeEllipseCallout">
            <a:avLst>
              <a:gd name="adj1" fmla="val -55283"/>
              <a:gd name="adj2" fmla="val 5198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6 fishes.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88AD8B4-5376-4F98-A9AC-A6A66A5DE58F}"/>
              </a:ext>
            </a:extLst>
          </p:cNvPr>
          <p:cNvGrpSpPr/>
          <p:nvPr/>
        </p:nvGrpSpPr>
        <p:grpSpPr>
          <a:xfrm>
            <a:off x="7673650" y="1229980"/>
            <a:ext cx="7892140" cy="2996119"/>
            <a:chOff x="12294411" y="921304"/>
            <a:chExt cx="7892140" cy="299611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1A31A5A-F4C7-4E82-9750-3082EA18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3699" y="921304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C1687D4-3A76-41E7-9FEF-8CD0BA6C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2309" y="921304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3094687-AF8B-4219-A932-3C4856A90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411" y="1296780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D4799F-E44D-41E3-8CC7-DF563AE7B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5316" y="2100895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9704CB0-0E3A-4657-92E1-C0B61271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1127" y="1779026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744EEC-E872-4B31-9D89-5AA4C2162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1824" y="1559198"/>
              <a:ext cx="2594727" cy="181652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687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7" grpId="0" animBg="1"/>
      <p:bldP spid="37" grpId="1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BA4BE-F81E-4BBA-8DC7-2BB9246CBDB0}"/>
              </a:ext>
            </a:extLst>
          </p:cNvPr>
          <p:cNvSpPr txBox="1"/>
          <p:nvPr/>
        </p:nvSpPr>
        <p:spPr>
          <a:xfrm>
            <a:off x="9021803" y="488724"/>
            <a:ext cx="4816393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3BA56-963D-4E73-9EF9-DD769B5D5E2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318FD3-3759-4185-9EF9-A4783213B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CD31CCE0-3865-44A9-A3EC-F13C93599E42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B26CC16-DFB6-4DB4-879E-14EA067BC99D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A0A51E-8A26-4A58-A8A5-DC405F582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7450634" y="2214246"/>
            <a:ext cx="2054711" cy="2318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6FC26E-C6D1-46E5-A008-6CB62CD0A15E}"/>
              </a:ext>
            </a:extLst>
          </p:cNvPr>
          <p:cNvSpPr txBox="1"/>
          <p:nvPr/>
        </p:nvSpPr>
        <p:spPr>
          <a:xfrm>
            <a:off x="699502" y="488725"/>
            <a:ext cx="6055259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F56CA-2D85-4760-9AA4-9DEB3E6178C7}"/>
              </a:ext>
            </a:extLst>
          </p:cNvPr>
          <p:cNvSpPr txBox="1"/>
          <p:nvPr/>
        </p:nvSpPr>
        <p:spPr>
          <a:xfrm>
            <a:off x="7450634" y="7895383"/>
            <a:ext cx="7955982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mangoes?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724C8B-1918-4B38-8A0A-129F17C6F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9043460" y="2214246"/>
            <a:ext cx="2054711" cy="2318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B052E4-F883-488C-A4AF-961B9C69D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10538553" y="2214246"/>
            <a:ext cx="2054711" cy="23180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BA2E23-9D9D-4407-9015-D4B2304F2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11927834" y="2214246"/>
            <a:ext cx="2054711" cy="23180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EDCD62-B621-4609-84B1-05E02F058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13422927" y="2214246"/>
            <a:ext cx="2054711" cy="23180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51FA83-F2D4-4C57-9953-ECA3AD2F17E7}"/>
              </a:ext>
            </a:extLst>
          </p:cNvPr>
          <p:cNvSpPr txBox="1"/>
          <p:nvPr/>
        </p:nvSpPr>
        <p:spPr>
          <a:xfrm>
            <a:off x="7450634" y="9288038"/>
            <a:ext cx="7955982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5 mangoes.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C8BF48-6929-471D-9EC3-4F6678554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7945843" y="4566814"/>
            <a:ext cx="2054711" cy="23180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17583C-0676-4DDC-AC9B-090366942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9538669" y="4566814"/>
            <a:ext cx="2054711" cy="23180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3E99DC-5D06-448C-BFC4-8EF0E970A3C7}"/>
              </a:ext>
            </a:extLst>
          </p:cNvPr>
          <p:cNvSpPr txBox="1"/>
          <p:nvPr/>
        </p:nvSpPr>
        <p:spPr>
          <a:xfrm>
            <a:off x="7375267" y="9253553"/>
            <a:ext cx="7955982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7 mangoes.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D4EEC89-3D65-479B-BA63-E5038AF4D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11362363" y="4566814"/>
            <a:ext cx="2054711" cy="23180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BBED7A-EFD6-4DB0-B3D5-A437F39AD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4" b="92283" l="2273" r="93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5093" r="12170" b="8766"/>
          <a:stretch/>
        </p:blipFill>
        <p:spPr>
          <a:xfrm>
            <a:off x="12955189" y="4566814"/>
            <a:ext cx="2054711" cy="23180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F05FDCD-4C88-49B9-8C53-8824D6C5B013}"/>
              </a:ext>
            </a:extLst>
          </p:cNvPr>
          <p:cNvSpPr txBox="1"/>
          <p:nvPr/>
        </p:nvSpPr>
        <p:spPr>
          <a:xfrm>
            <a:off x="7459086" y="9288037"/>
            <a:ext cx="7955982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9 mangoes.</a:t>
            </a:r>
          </a:p>
        </p:txBody>
      </p:sp>
    </p:spTree>
    <p:extLst>
      <p:ext uri="{BB962C8B-B14F-4D97-AF65-F5344CB8AC3E}">
        <p14:creationId xmlns:p14="http://schemas.microsoft.com/office/powerpoint/2010/main" val="2288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8" grpId="1"/>
      <p:bldP spid="31" grpId="0"/>
      <p:bldP spid="31" grpId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C3CFE-3DFA-45E3-9398-C432D9B22E12}"/>
              </a:ext>
            </a:extLst>
          </p:cNvPr>
          <p:cNvSpPr txBox="1"/>
          <p:nvPr/>
        </p:nvSpPr>
        <p:spPr>
          <a:xfrm>
            <a:off x="10073937" y="5253817"/>
            <a:ext cx="9429577" cy="452431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Hosneara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Parvin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Sholotaka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Gangni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Meherpur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D150E-7262-48D5-A51C-ACDDCB0B89DE}"/>
              </a:ext>
            </a:extLst>
          </p:cNvPr>
          <p:cNvSpPr txBox="1"/>
          <p:nvPr/>
        </p:nvSpPr>
        <p:spPr>
          <a:xfrm>
            <a:off x="8574572" y="3444145"/>
            <a:ext cx="6214154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94D66-D039-4CE1-81DD-1BD8607F2D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02CD63-723D-40BC-AD37-D6AEC157B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185DC89F-65A1-4B74-8AF6-9FBBA4E7F781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AF64A41-55BC-4241-BEC2-9CEFDF0079EA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70AC14-9D90-4028-90F9-C4C1D36ECD3B}"/>
              </a:ext>
            </a:extLst>
          </p:cNvPr>
          <p:cNvGrpSpPr/>
          <p:nvPr/>
        </p:nvGrpSpPr>
        <p:grpSpPr>
          <a:xfrm>
            <a:off x="1103458" y="849240"/>
            <a:ext cx="6624697" cy="6583947"/>
            <a:chOff x="1899351" y="1285205"/>
            <a:chExt cx="7581418" cy="74624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A3A50B-8755-46DF-8644-F75EB5388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72" b="100000" l="1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0" t="6715" r="2349" b="6588"/>
            <a:stretch/>
          </p:blipFill>
          <p:spPr>
            <a:xfrm>
              <a:off x="1899351" y="1285205"/>
              <a:ext cx="7581418" cy="74624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2D091A-BE60-42A2-981E-AC5BAC52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87" y="2648384"/>
              <a:ext cx="4866968" cy="4913032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AE8A9D1-E42A-4CE9-A66E-6FDCE249D4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0" b="90000" l="36600" r="6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8" t="3094" r="37863" b="15615"/>
          <a:stretch/>
        </p:blipFill>
        <p:spPr>
          <a:xfrm rot="18149019" flipH="1">
            <a:off x="7217428" y="5371370"/>
            <a:ext cx="2149046" cy="75001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27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BA4BE-F81E-4BBA-8DC7-2BB9246CBDB0}"/>
              </a:ext>
            </a:extLst>
          </p:cNvPr>
          <p:cNvSpPr txBox="1"/>
          <p:nvPr/>
        </p:nvSpPr>
        <p:spPr>
          <a:xfrm>
            <a:off x="7808225" y="585056"/>
            <a:ext cx="6453463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3BA56-963D-4E73-9EF9-DD769B5D5E2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318FD3-3759-4185-9EF9-A4783213B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CD31CCE0-3865-44A9-A3EC-F13C93599E42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B26CC16-DFB6-4DB4-879E-14EA067BC99D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8CB1E4-66CF-4884-A67C-53932AA85AF2}"/>
              </a:ext>
            </a:extLst>
          </p:cNvPr>
          <p:cNvSpPr txBox="1"/>
          <p:nvPr/>
        </p:nvSpPr>
        <p:spPr>
          <a:xfrm>
            <a:off x="1812131" y="4915528"/>
            <a:ext cx="19235737" cy="2554545"/>
          </a:xfrm>
          <a:prstGeom prst="rect">
            <a:avLst/>
          </a:prstGeom>
          <a:noFill/>
          <a:ln>
            <a:solidFill>
              <a:srgbClr val="C048B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143000" indent="-1143000" algn="l">
              <a:buFont typeface="Wingdings" panose="05000000000000000000" pitchFamily="2" charset="2"/>
              <a:buChar char="v"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everything in your house. Ask and answer with “ How many…………?</a:t>
            </a:r>
          </a:p>
        </p:txBody>
      </p:sp>
    </p:spTree>
    <p:extLst>
      <p:ext uri="{BB962C8B-B14F-4D97-AF65-F5344CB8AC3E}">
        <p14:creationId xmlns:p14="http://schemas.microsoft.com/office/powerpoint/2010/main" val="33656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750A0E-C6C5-40A2-AAFF-B85E3BF03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00" b="100000" l="8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54614"/>
          <a:stretch/>
        </p:blipFill>
        <p:spPr>
          <a:xfrm>
            <a:off x="18848439" y="8710363"/>
            <a:ext cx="3428386" cy="2881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811445-2B93-4BEF-98A6-F6613EAA3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00" b="100000" l="8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54614"/>
          <a:stretch/>
        </p:blipFill>
        <p:spPr>
          <a:xfrm flipH="1">
            <a:off x="583175" y="8710363"/>
            <a:ext cx="3428386" cy="2881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53BA56-963D-4E73-9EF9-DD769B5D5E2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318FD3-3759-4185-9EF9-A4783213B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CD31CCE0-3865-44A9-A3EC-F13C93599E42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B26CC16-DFB6-4DB4-879E-14EA067BC99D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3B796D5-4A9E-4311-8D46-5A12E169F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86" y="2814086"/>
            <a:ext cx="7409797" cy="6259027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D1BBDC-5805-4BAC-BA82-75E857B03D92}"/>
              </a:ext>
            </a:extLst>
          </p:cNvPr>
          <p:cNvSpPr txBox="1"/>
          <p:nvPr/>
        </p:nvSpPr>
        <p:spPr>
          <a:xfrm>
            <a:off x="9435539" y="4620160"/>
            <a:ext cx="4999704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Bye 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0338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C3CFE-3DFA-45E3-9398-C432D9B22E12}"/>
              </a:ext>
            </a:extLst>
          </p:cNvPr>
          <p:cNvSpPr txBox="1"/>
          <p:nvPr/>
        </p:nvSpPr>
        <p:spPr>
          <a:xfrm>
            <a:off x="14487073" y="5016892"/>
            <a:ext cx="6922813" cy="341632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D150E-7262-48D5-A51C-ACDDCB0B89DE}"/>
              </a:ext>
            </a:extLst>
          </p:cNvPr>
          <p:cNvSpPr txBox="1"/>
          <p:nvPr/>
        </p:nvSpPr>
        <p:spPr>
          <a:xfrm>
            <a:off x="9159518" y="2983566"/>
            <a:ext cx="7480897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94D66-D039-4CE1-81DD-1BD8607F2D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02CD63-723D-40BC-AD37-D6AEC157B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185DC89F-65A1-4B74-8AF6-9FBBA4E7F781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AF64A41-55BC-4241-BEC2-9CEFDF0079EA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DAF84A-082E-4FE8-B718-90825785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14" y="2707713"/>
            <a:ext cx="5339220" cy="623764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F8F9E-428B-4123-9313-DFD4F8C44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815" l="9877" r="94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54" b="33260"/>
          <a:stretch/>
        </p:blipFill>
        <p:spPr>
          <a:xfrm>
            <a:off x="7069554" y="5147627"/>
            <a:ext cx="7480897" cy="2579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3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69D455-2C62-4580-9DF4-2375232F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08" y="4073654"/>
            <a:ext cx="3838780" cy="3738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C0C6E-3FF7-418B-9AC1-4A077468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52" y="4073654"/>
            <a:ext cx="3838780" cy="373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BA748-9DC0-419F-8D7C-1E79DF21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66" y="4174979"/>
            <a:ext cx="3838780" cy="3738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AF74C8-E555-4CF7-B018-8E1F21D01F45}"/>
              </a:ext>
            </a:extLst>
          </p:cNvPr>
          <p:cNvSpPr txBox="1"/>
          <p:nvPr/>
        </p:nvSpPr>
        <p:spPr>
          <a:xfrm>
            <a:off x="7306494" y="1359961"/>
            <a:ext cx="7477462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FE109-A5E5-4F95-AD02-CADED4DB0B0A}"/>
              </a:ext>
            </a:extLst>
          </p:cNvPr>
          <p:cNvSpPr txBox="1"/>
          <p:nvPr/>
        </p:nvSpPr>
        <p:spPr>
          <a:xfrm>
            <a:off x="7438748" y="8917155"/>
            <a:ext cx="7477462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apples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02A16E-4578-4B98-8307-1BEECBC3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100" y="4073654"/>
            <a:ext cx="3838780" cy="37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7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193C50-EF81-46EB-B2B8-47844E5D5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0" b="100000" l="19100" r="8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65174" r="20270" b="2480"/>
          <a:stretch/>
        </p:blipFill>
        <p:spPr>
          <a:xfrm>
            <a:off x="4951940" y="2423920"/>
            <a:ext cx="11337654" cy="60992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412BD6-7A5B-47C0-A6CD-8486AF96443B}"/>
              </a:ext>
            </a:extLst>
          </p:cNvPr>
          <p:cNvSpPr txBox="1"/>
          <p:nvPr/>
        </p:nvSpPr>
        <p:spPr>
          <a:xfrm>
            <a:off x="8035445" y="1046609"/>
            <a:ext cx="5385587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7B431-D360-4F3C-8927-5ECC218B0417}"/>
              </a:ext>
            </a:extLst>
          </p:cNvPr>
          <p:cNvSpPr txBox="1"/>
          <p:nvPr/>
        </p:nvSpPr>
        <p:spPr>
          <a:xfrm>
            <a:off x="7740478" y="9295380"/>
            <a:ext cx="568055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tray.</a:t>
            </a:r>
          </a:p>
        </p:txBody>
      </p:sp>
    </p:spTree>
    <p:extLst>
      <p:ext uri="{BB962C8B-B14F-4D97-AF65-F5344CB8AC3E}">
        <p14:creationId xmlns:p14="http://schemas.microsoft.com/office/powerpoint/2010/main" val="1064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D40018-DC61-4069-B0DB-05AA7F9A896D}"/>
              </a:ext>
            </a:extLst>
          </p:cNvPr>
          <p:cNvSpPr txBox="1"/>
          <p:nvPr/>
        </p:nvSpPr>
        <p:spPr>
          <a:xfrm>
            <a:off x="5908942" y="8900786"/>
            <a:ext cx="10481957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DC75E-29AE-4EF0-A138-F1F0F07D46D5}"/>
              </a:ext>
            </a:extLst>
          </p:cNvPr>
          <p:cNvSpPr txBox="1"/>
          <p:nvPr/>
        </p:nvSpPr>
        <p:spPr>
          <a:xfrm>
            <a:off x="4558458" y="761975"/>
            <a:ext cx="11975295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F74C8-E555-4CF7-B018-8E1F21D01F45}"/>
              </a:ext>
            </a:extLst>
          </p:cNvPr>
          <p:cNvSpPr txBox="1"/>
          <p:nvPr/>
        </p:nvSpPr>
        <p:spPr>
          <a:xfrm>
            <a:off x="7434735" y="8929899"/>
            <a:ext cx="7068363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apples.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193C50-EF81-46EB-B2B8-47844E5D5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0" b="100000" l="19100" r="8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65174" r="20270" b="2480"/>
          <a:stretch/>
        </p:blipFill>
        <p:spPr>
          <a:xfrm>
            <a:off x="4770178" y="2403303"/>
            <a:ext cx="11337654" cy="60992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6FE1B-3904-4D5C-932C-4A28BBC59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40" y="4986577"/>
            <a:ext cx="2692363" cy="262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9D455-2C62-4580-9DF4-2375232F4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6" y="2997512"/>
            <a:ext cx="2692363" cy="262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C0C6E-3FF7-418B-9AC1-4A0774686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35" y="4658386"/>
            <a:ext cx="2692363" cy="2621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BA748-9DC0-419F-8D7C-1E79DF21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39" y="2753939"/>
            <a:ext cx="2692363" cy="26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3ADFD30-3FAD-4695-83BC-F97FE869FFF4}"/>
              </a:ext>
            </a:extLst>
          </p:cNvPr>
          <p:cNvSpPr txBox="1"/>
          <p:nvPr/>
        </p:nvSpPr>
        <p:spPr>
          <a:xfrm>
            <a:off x="7815748" y="1125829"/>
            <a:ext cx="7303359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BCE5F-724F-4FEF-9F40-C0A24FF39068}"/>
              </a:ext>
            </a:extLst>
          </p:cNvPr>
          <p:cNvSpPr txBox="1"/>
          <p:nvPr/>
        </p:nvSpPr>
        <p:spPr>
          <a:xfrm>
            <a:off x="6901262" y="5407229"/>
            <a:ext cx="9261987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many………?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F531B6-4F9B-48AC-BA9A-BDF7164C8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133" y="3228087"/>
            <a:ext cx="4540097" cy="4421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340B08-2611-4994-AA29-9E3A913A7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" y="2971350"/>
            <a:ext cx="4540097" cy="4421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238FBF-AAA9-4AC1-AF43-F2723191D8C6}"/>
              </a:ext>
            </a:extLst>
          </p:cNvPr>
          <p:cNvSpPr txBox="1"/>
          <p:nvPr/>
        </p:nvSpPr>
        <p:spPr>
          <a:xfrm>
            <a:off x="9671254" y="7589577"/>
            <a:ext cx="351749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320F07-FD24-45CE-A28A-D39E69C789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815" l="9877" r="94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54" b="33260"/>
          <a:stretch/>
        </p:blipFill>
        <p:spPr>
          <a:xfrm rot="10800000">
            <a:off x="7498100" y="2364411"/>
            <a:ext cx="7480897" cy="2579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5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8A0D1D-124A-4231-92A0-8723B453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00" b="100000" l="8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54614"/>
          <a:stretch/>
        </p:blipFill>
        <p:spPr>
          <a:xfrm>
            <a:off x="18881238" y="8670364"/>
            <a:ext cx="3428386" cy="2881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3BA4DC-3531-4E8C-B46A-EF761BB18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00" b="100000" l="8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54614"/>
          <a:stretch/>
        </p:blipFill>
        <p:spPr>
          <a:xfrm flipH="1">
            <a:off x="583175" y="8492188"/>
            <a:ext cx="3428386" cy="2881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E1C76-9A08-4FA7-A964-F6BA3FF26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3073"/>
            <a:ext cx="22510376" cy="14275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B4C6-AB2E-4E5C-BC5E-533EB501B13C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D6B3EC-C34C-4AD8-B724-2E3C5A9C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2C3A51EC-0C45-4CB1-A6FD-94CFB84AC93C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4470D188-8F32-4614-80B5-888B47C9497A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3BEB3-6433-4CCB-9178-BE627182FF9D}"/>
              </a:ext>
            </a:extLst>
          </p:cNvPr>
          <p:cNvSpPr txBox="1"/>
          <p:nvPr/>
        </p:nvSpPr>
        <p:spPr>
          <a:xfrm>
            <a:off x="2420904" y="796413"/>
            <a:ext cx="1766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 Students will be able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120C4-CA13-4D77-82B2-211385FAABEB}"/>
              </a:ext>
            </a:extLst>
          </p:cNvPr>
          <p:cNvSpPr txBox="1"/>
          <p:nvPr/>
        </p:nvSpPr>
        <p:spPr>
          <a:xfrm>
            <a:off x="3356563" y="2907517"/>
            <a:ext cx="16146873" cy="31393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</a:p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Understanding simple questions and statements about familiar objects.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EF99D-9B23-4A9F-8B23-12358AEE254D}"/>
              </a:ext>
            </a:extLst>
          </p:cNvPr>
          <p:cNvSpPr txBox="1"/>
          <p:nvPr/>
        </p:nvSpPr>
        <p:spPr>
          <a:xfrm>
            <a:off x="3187820" y="7461112"/>
            <a:ext cx="16901652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</a:p>
          <a:p>
            <a:pPr algn="l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ask and questions about familiar objects.</a:t>
            </a:r>
          </a:p>
        </p:txBody>
      </p:sp>
    </p:spTree>
    <p:extLst>
      <p:ext uri="{BB962C8B-B14F-4D97-AF65-F5344CB8AC3E}">
        <p14:creationId xmlns:p14="http://schemas.microsoft.com/office/powerpoint/2010/main" val="5806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D40018-DC61-4069-B0DB-05AA7F9A896D}"/>
              </a:ext>
            </a:extLst>
          </p:cNvPr>
          <p:cNvSpPr txBox="1"/>
          <p:nvPr/>
        </p:nvSpPr>
        <p:spPr>
          <a:xfrm>
            <a:off x="4330536" y="808252"/>
            <a:ext cx="1133765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F74C8-E555-4CF7-B018-8E1F21D01F45}"/>
              </a:ext>
            </a:extLst>
          </p:cNvPr>
          <p:cNvSpPr txBox="1"/>
          <p:nvPr/>
        </p:nvSpPr>
        <p:spPr>
          <a:xfrm>
            <a:off x="7053807" y="8897283"/>
            <a:ext cx="764539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apples.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C3DB61-151A-48A1-A8B4-C390DFBFA6CD}"/>
              </a:ext>
            </a:extLst>
          </p:cNvPr>
          <p:cNvGrpSpPr/>
          <p:nvPr/>
        </p:nvGrpSpPr>
        <p:grpSpPr>
          <a:xfrm>
            <a:off x="0" y="0"/>
            <a:ext cx="22860000" cy="12064181"/>
            <a:chOff x="0" y="0"/>
            <a:chExt cx="22860000" cy="120641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57E77D-AA52-4CD3-99DD-AB0913F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63760"/>
              <a:ext cx="22860000" cy="1323439"/>
            </a:xfrm>
            <a:prstGeom prst="rect">
              <a:avLst/>
            </a:prstGeom>
          </p:spPr>
        </p:pic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BCACDD5-D90A-4217-B00F-9C5798715E90}"/>
                </a:ext>
              </a:extLst>
            </p:cNvPr>
            <p:cNvSpPr/>
            <p:nvPr/>
          </p:nvSpPr>
          <p:spPr>
            <a:xfrm>
              <a:off x="0" y="0"/>
              <a:ext cx="22860000" cy="12064181"/>
            </a:xfrm>
            <a:prstGeom prst="frame">
              <a:avLst>
                <a:gd name="adj1" fmla="val 2231"/>
              </a:avLst>
            </a:prstGeom>
            <a:solidFill>
              <a:srgbClr val="C048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7FBE0BB4-6D51-4619-8BAF-20726A73DFFF}"/>
                </a:ext>
              </a:extLst>
            </p:cNvPr>
            <p:cNvSpPr/>
            <p:nvPr/>
          </p:nvSpPr>
          <p:spPr>
            <a:xfrm>
              <a:off x="280220" y="294847"/>
              <a:ext cx="22299560" cy="11592353"/>
            </a:xfrm>
            <a:prstGeom prst="frame">
              <a:avLst>
                <a:gd name="adj1" fmla="val 252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193C50-EF81-46EB-B2B8-47844E5D5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0" b="100000" l="19100" r="8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65174" r="20270" b="2480"/>
          <a:stretch/>
        </p:blipFill>
        <p:spPr>
          <a:xfrm>
            <a:off x="4770178" y="2403303"/>
            <a:ext cx="11337654" cy="60992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6FE1B-3904-4D5C-932C-4A28BBC59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21" y="5197616"/>
            <a:ext cx="2692363" cy="262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9D455-2C62-4580-9DF4-2375232F4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95" y="3410313"/>
            <a:ext cx="2692363" cy="262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C0C6E-3FF7-418B-9AC1-4A0774686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40" y="4569896"/>
            <a:ext cx="2692363" cy="2621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BA748-9DC0-419F-8D7C-1E79DF21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32" y="2831155"/>
            <a:ext cx="2692363" cy="26217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57962E-8FE9-4BE6-A461-3DF95BEDE9D9}"/>
              </a:ext>
            </a:extLst>
          </p:cNvPr>
          <p:cNvSpPr txBox="1"/>
          <p:nvPr/>
        </p:nvSpPr>
        <p:spPr>
          <a:xfrm>
            <a:off x="7193917" y="8957969"/>
            <a:ext cx="764539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3 apples.</a:t>
            </a:r>
          </a:p>
        </p:txBody>
      </p:sp>
    </p:spTree>
    <p:extLst>
      <p:ext uri="{BB962C8B-B14F-4D97-AF65-F5344CB8AC3E}">
        <p14:creationId xmlns:p14="http://schemas.microsoft.com/office/powerpoint/2010/main" val="26232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7200"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292</Words>
  <Application>Microsoft Office PowerPoint</Application>
  <PresentationFormat>Custom</PresentationFormat>
  <Paragraphs>69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176</cp:revision>
  <dcterms:created xsi:type="dcterms:W3CDTF">2020-11-24T16:00:09Z</dcterms:created>
  <dcterms:modified xsi:type="dcterms:W3CDTF">2021-02-19T02:41:05Z</dcterms:modified>
</cp:coreProperties>
</file>