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4" r:id="rId11"/>
    <p:sldId id="265" r:id="rId12"/>
    <p:sldId id="270" r:id="rId13"/>
    <p:sldId id="271" r:id="rId14"/>
    <p:sldId id="268" r:id="rId15"/>
    <p:sldId id="269" r:id="rId16"/>
    <p:sldId id="272" r:id="rId17"/>
    <p:sldId id="273" r:id="rId18"/>
    <p:sldId id="259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A37"/>
    <a:srgbClr val="09042C"/>
    <a:srgbClr val="BEE395"/>
    <a:srgbClr val="B8E08C"/>
    <a:srgbClr val="CE32AD"/>
    <a:srgbClr val="2EA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1212B-6CA7-4EEF-913E-C9019F0C592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55526-3D65-4905-9452-E07DE6EB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3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55526-3D65-4905-9452-E07DE6EB5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5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55526-3D65-4905-9452-E07DE6EB5B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55526-3D65-4905-9452-E07DE6EB5B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2B4F-D70B-4D38-96A1-28E65B7E0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49A00-1540-48F8-B477-E8986007E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BB9D9-C447-44FC-BDFD-9D11EAFC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543FD-2E8A-4EA1-A9DF-3704EB94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DF912-39A1-41F5-BD2D-FB76AD58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1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6258-04E5-4EF6-A533-A4545351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68FF3-B2B2-4CAF-8929-6ECB89DB3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064ED-766D-4E43-8833-B60C90A2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E7BA1-1419-4BCD-8889-5FE3BF8A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7A9AD-FC69-4D6C-BFE2-D632DD3C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449C7-DA0F-48CE-B7E5-8D69279D4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4D1EF-C399-4B2B-B778-D5AD70DC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4DD26-B91A-4E98-B760-617F6DD1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7884-4B10-4891-B03F-9CC88FEC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F6623-E70C-456C-BBDE-27EF3314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7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CFC1-1ACE-4E99-B007-8543F847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E28D-794C-4F90-82A2-617587642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2FD9-DA51-4BA0-B86A-A324AA84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14226-4018-4113-889E-70F365AF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097B-9232-4251-9E84-6A46731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42AE-7F5D-4FD3-A6F5-C5675E01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611E4-03D9-48D3-A357-09320F18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9CEB6-613E-42CE-8C9C-CE275D5D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EC97-84A3-4D90-AF7D-E1E26D6D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449BB-7DDE-4C6E-BF52-172D37C6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3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D61B-F764-4D02-BDDE-25A087E2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200CB-1A03-4702-80FD-A09BDD69B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B89F6-E56E-436A-AA6D-ACACB93BA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3FF50-4988-40FB-8BB3-D218FA39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B32AB-73A4-4396-B164-F763F9A3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B2701-B6C5-49D4-B8A3-6D03134E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EA45-F94F-4ED3-9865-725A9161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1A26E-2CB9-4432-9227-6CB9D475D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CF863-FBAD-4B99-A3CC-D45FD4913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3D4B7-6953-4BA2-9279-F2D421E84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DE929-DD2A-4C37-BA49-BA94F57B5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4EE89-1A42-43DB-A18E-AFCB683D0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4153A-B71D-49EC-8768-84344EE5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42B6E-E482-44D2-BFF6-B7EA916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2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BF90-DDE3-494E-BDB4-987E316C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CF7EF-A229-42CF-B7F4-B49768FA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7E033-2072-4F3D-B718-498F1897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73508-96B2-49F6-BCFA-FFE08F01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553063F8-E6C0-4224-8285-ADE296A77F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85"/>
            </a:avLst>
          </a:prstGeom>
          <a:gradFill>
            <a:gsLst>
              <a:gs pos="0">
                <a:srgbClr val="2EA239"/>
              </a:gs>
              <a:gs pos="0">
                <a:srgbClr val="34BA37"/>
              </a:gs>
              <a:gs pos="53000">
                <a:srgbClr val="FFC000"/>
              </a:gs>
              <a:gs pos="100000">
                <a:srgbClr val="2EA239"/>
              </a:gs>
            </a:gsLst>
            <a:lin ang="5400000" scaled="1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52A89-D7B1-43F3-920C-FA456CD0C410}"/>
              </a:ext>
            </a:extLst>
          </p:cNvPr>
          <p:cNvSpPr txBox="1"/>
          <p:nvPr userDrawn="1"/>
        </p:nvSpPr>
        <p:spPr>
          <a:xfrm>
            <a:off x="10058401" y="632242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 panose="03010101010101010101" pitchFamily="66" charset="0"/>
              </a:rPr>
              <a:t>Farjana Amin</a:t>
            </a:r>
          </a:p>
        </p:txBody>
      </p:sp>
    </p:spTree>
    <p:extLst>
      <p:ext uri="{BB962C8B-B14F-4D97-AF65-F5344CB8AC3E}">
        <p14:creationId xmlns:p14="http://schemas.microsoft.com/office/powerpoint/2010/main" val="316900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A10E-5731-4A98-BB65-EE57BBA4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2F35-B3EA-4FD3-9FE9-7E250D62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0B416-F5D2-487F-B182-3240A1E3A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CD1E2-10D6-4F23-9C71-10A2F955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5D2FA-19A6-425A-B279-01D716F3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17615-60CE-4427-880E-53FA5E7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DA6F-0F47-4B18-8610-DBB81DA2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55B98-1846-4CD3-A15D-73832D959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B741A-5194-4655-A2C4-8085B00AB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84AB-80A0-48F4-8579-5FAEE472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21552-2C44-40DE-9895-AB18779D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C1996-7ECD-4051-AAB4-B6E36AD3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3962D-1D97-42C2-B8A5-638FF5C5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02740-26A5-468C-935A-E6B383017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5BFA8-2B65-418B-A966-8173219E7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B129-8CD5-4D5C-B850-25D7A0740667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7225C-18E3-406B-9D00-C6B3EDE8B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B5B13-3E0D-415F-A763-B6B2A99F4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15D1-C935-4C59-AA85-3E4DBD44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BF2A415-0848-49B9-9549-95901A42E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" y="171155"/>
            <a:ext cx="11871425" cy="6413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B836A4-A010-45AD-8A2D-C1FC489C2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" y="1148224"/>
            <a:ext cx="4445000" cy="4419600"/>
          </a:xfrm>
          <a:prstGeom prst="ellipse">
            <a:avLst/>
          </a:prstGeom>
          <a:ln w="190500" cap="rnd">
            <a:solidFill>
              <a:srgbClr val="34BA3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6E16BF-8A47-486C-8B9E-C4408072C9ED}"/>
              </a:ext>
            </a:extLst>
          </p:cNvPr>
          <p:cNvSpPr/>
          <p:nvPr/>
        </p:nvSpPr>
        <p:spPr>
          <a:xfrm>
            <a:off x="7567654" y="33238"/>
            <a:ext cx="2048959" cy="2215991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13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12E3E-6E84-4A74-903C-68B8D9AE575C}"/>
              </a:ext>
            </a:extLst>
          </p:cNvPr>
          <p:cNvSpPr/>
          <p:nvPr/>
        </p:nvSpPr>
        <p:spPr>
          <a:xfrm>
            <a:off x="8204617" y="1801497"/>
            <a:ext cx="3419526" cy="2215991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>
              <a:bevelT w="171450" h="368300"/>
            </a:sp3d>
          </a:bodyPr>
          <a:lstStyle/>
          <a:p>
            <a:r>
              <a:rPr lang="en-US" sz="13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B0CA00-C44D-4C4D-9E7F-893867EFA07D}"/>
              </a:ext>
            </a:extLst>
          </p:cNvPr>
          <p:cNvSpPr/>
          <p:nvPr/>
        </p:nvSpPr>
        <p:spPr>
          <a:xfrm>
            <a:off x="402808" y="743191"/>
            <a:ext cx="5365636" cy="5229667"/>
          </a:xfrm>
          <a:prstGeom prst="ellipse">
            <a:avLst/>
          </a:prstGeom>
          <a:noFill/>
          <a:ln w="76200">
            <a:solidFill>
              <a:srgbClr val="2EA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E049B7-6BF6-489E-88EC-204110A45F09}"/>
              </a:ext>
            </a:extLst>
          </p:cNvPr>
          <p:cNvSpPr/>
          <p:nvPr/>
        </p:nvSpPr>
        <p:spPr>
          <a:xfrm>
            <a:off x="567857" y="892178"/>
            <a:ext cx="5063182" cy="4946552"/>
          </a:xfrm>
          <a:prstGeom prst="ellipse">
            <a:avLst/>
          </a:prstGeom>
          <a:noFill/>
          <a:ln w="28575">
            <a:solidFill>
              <a:srgbClr val="2EA2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08B76-E8A7-4527-B831-BB1A184E9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73" t="45274" r="55517" b="28896"/>
          <a:stretch/>
        </p:blipFill>
        <p:spPr>
          <a:xfrm>
            <a:off x="267286" y="211015"/>
            <a:ext cx="11718388" cy="64289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54D3619-B3F7-4804-B97E-4ADC85F493BA}"/>
              </a:ext>
            </a:extLst>
          </p:cNvPr>
          <p:cNvGrpSpPr/>
          <p:nvPr/>
        </p:nvGrpSpPr>
        <p:grpSpPr>
          <a:xfrm>
            <a:off x="179247" y="202952"/>
            <a:ext cx="2630364" cy="1569661"/>
            <a:chOff x="290733" y="211620"/>
            <a:chExt cx="2630364" cy="15696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7B5323-573A-45D5-AAF0-42CC72A84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31" t="40948"/>
            <a:stretch/>
          </p:blipFill>
          <p:spPr>
            <a:xfrm>
              <a:off x="309030" y="211620"/>
              <a:ext cx="2543068" cy="156966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8CD2CD-4DB7-4BA2-99C9-06B76E9B6E78}"/>
                </a:ext>
              </a:extLst>
            </p:cNvPr>
            <p:cNvSpPr/>
            <p:nvPr/>
          </p:nvSpPr>
          <p:spPr>
            <a:xfrm>
              <a:off x="290733" y="431607"/>
              <a:ext cx="2630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 ও বলি</a:t>
              </a:r>
              <a:endPara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C2DB2B1-84AF-40A1-B432-68AC4CEA5485}"/>
              </a:ext>
            </a:extLst>
          </p:cNvPr>
          <p:cNvSpPr/>
          <p:nvPr/>
        </p:nvSpPr>
        <p:spPr>
          <a:xfrm>
            <a:off x="1502023" y="189914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72F4A-B60D-402F-A557-1E53E37100EC}"/>
              </a:ext>
            </a:extLst>
          </p:cNvPr>
          <p:cNvSpPr/>
          <p:nvPr/>
        </p:nvSpPr>
        <p:spPr>
          <a:xfrm>
            <a:off x="6790835" y="469106"/>
            <a:ext cx="428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খাই।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975DD1-7A2B-4963-B577-5DCD7C129843}"/>
              </a:ext>
            </a:extLst>
          </p:cNvPr>
          <p:cNvSpPr txBox="1"/>
          <p:nvPr/>
        </p:nvSpPr>
        <p:spPr>
          <a:xfrm>
            <a:off x="6790835" y="469106"/>
            <a:ext cx="20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3EABA-CDE1-4C99-AD65-D34E18BB15AB}"/>
              </a:ext>
            </a:extLst>
          </p:cNvPr>
          <p:cNvSpPr txBox="1"/>
          <p:nvPr/>
        </p:nvSpPr>
        <p:spPr>
          <a:xfrm>
            <a:off x="2292229" y="750280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2416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7487 0.25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D100D-66D4-4D3D-81F2-D84BFCAB27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2474" t="44868" r="8644" b="28573"/>
          <a:stretch/>
        </p:blipFill>
        <p:spPr>
          <a:xfrm>
            <a:off x="267285" y="291905"/>
            <a:ext cx="11718389" cy="6333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6DF236-675B-45F2-B375-37E78DA898D6}"/>
              </a:ext>
            </a:extLst>
          </p:cNvPr>
          <p:cNvGrpSpPr/>
          <p:nvPr/>
        </p:nvGrpSpPr>
        <p:grpSpPr>
          <a:xfrm>
            <a:off x="179247" y="202952"/>
            <a:ext cx="2630364" cy="1569661"/>
            <a:chOff x="290733" y="211620"/>
            <a:chExt cx="2630364" cy="15696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160FDB-CB75-4E49-9041-6A051265C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31" t="40948"/>
            <a:stretch/>
          </p:blipFill>
          <p:spPr>
            <a:xfrm>
              <a:off x="309030" y="211620"/>
              <a:ext cx="2543068" cy="156966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A9F55A-0EAF-4C4A-9CAD-F5F0F6A715E3}"/>
                </a:ext>
              </a:extLst>
            </p:cNvPr>
            <p:cNvSpPr/>
            <p:nvPr/>
          </p:nvSpPr>
          <p:spPr>
            <a:xfrm>
              <a:off x="290733" y="431607"/>
              <a:ext cx="2630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 ও বলি</a:t>
              </a:r>
              <a:endPara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756013A-2F2E-4EAB-B1AB-4AE46FADBC98}"/>
              </a:ext>
            </a:extLst>
          </p:cNvPr>
          <p:cNvSpPr/>
          <p:nvPr/>
        </p:nvSpPr>
        <p:spPr>
          <a:xfrm>
            <a:off x="1502023" y="189914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2C0A9-0A6A-4494-81EE-44194C9F69F4}"/>
              </a:ext>
            </a:extLst>
          </p:cNvPr>
          <p:cNvSpPr txBox="1"/>
          <p:nvPr/>
        </p:nvSpPr>
        <p:spPr>
          <a:xfrm>
            <a:off x="2729761" y="750280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83F432-B604-4FDD-9C32-2C8D3131FD60}"/>
              </a:ext>
            </a:extLst>
          </p:cNvPr>
          <p:cNvSpPr/>
          <p:nvPr/>
        </p:nvSpPr>
        <p:spPr>
          <a:xfrm>
            <a:off x="6790835" y="469106"/>
            <a:ext cx="428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চাই।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9437F-59C5-48F3-BA5F-67BA493B93CB}"/>
              </a:ext>
            </a:extLst>
          </p:cNvPr>
          <p:cNvSpPr txBox="1"/>
          <p:nvPr/>
        </p:nvSpPr>
        <p:spPr>
          <a:xfrm>
            <a:off x="6787614" y="469106"/>
            <a:ext cx="2363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7487 0.25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A8E91C-0F00-4380-903D-79D1A07E7E72}"/>
              </a:ext>
            </a:extLst>
          </p:cNvPr>
          <p:cNvSpPr/>
          <p:nvPr/>
        </p:nvSpPr>
        <p:spPr>
          <a:xfrm>
            <a:off x="731812" y="255659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DBCE1-0049-41CD-B339-E5D6CBF27CF1}"/>
              </a:ext>
            </a:extLst>
          </p:cNvPr>
          <p:cNvSpPr txBox="1"/>
          <p:nvPr/>
        </p:nvSpPr>
        <p:spPr>
          <a:xfrm>
            <a:off x="2500188" y="4924733"/>
            <a:ext cx="20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8C027-9099-45C6-A1F7-3C6408932D56}"/>
              </a:ext>
            </a:extLst>
          </p:cNvPr>
          <p:cNvSpPr txBox="1"/>
          <p:nvPr/>
        </p:nvSpPr>
        <p:spPr>
          <a:xfrm>
            <a:off x="7691414" y="4924733"/>
            <a:ext cx="2363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8C2D0-6D08-45DC-97C8-A13A17989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5" y="1492216"/>
            <a:ext cx="3505323" cy="343328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7437E-8D69-49BE-B611-7E062128F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21961" r="13241" b="17090"/>
          <a:stretch/>
        </p:blipFill>
        <p:spPr>
          <a:xfrm>
            <a:off x="6728491" y="1492216"/>
            <a:ext cx="3808211" cy="3432517"/>
          </a:xfrm>
          <a:prstGeom prst="rect">
            <a:avLst/>
          </a:prstGeom>
          <a:ln w="38100" cap="sq">
            <a:solidFill>
              <a:srgbClr val="34BA3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945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0CCE89-0ADC-49B6-9977-7AC92884308D}"/>
              </a:ext>
            </a:extLst>
          </p:cNvPr>
          <p:cNvSpPr/>
          <p:nvPr/>
        </p:nvSpPr>
        <p:spPr>
          <a:xfrm>
            <a:off x="422322" y="297862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mage result for আমড়া">
            <a:extLst>
              <a:ext uri="{FF2B5EF4-FFF2-40B4-BE49-F238E27FC236}">
                <a16:creationId xmlns:a16="http://schemas.microsoft.com/office/drawing/2014/main" id="{95D7B091-9A7F-4F31-ACDB-9AA865FC6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0" l="0" r="90000">
                        <a14:foregroundMark x1="5143" y1="21000" x2="5143" y2="21000"/>
                        <a14:foregroundMark x1="74000" y1="91750" x2="74000" y2="9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6" r="9771"/>
          <a:stretch/>
        </p:blipFill>
        <p:spPr bwMode="auto">
          <a:xfrm>
            <a:off x="1721196" y="1443171"/>
            <a:ext cx="3300969" cy="3315286"/>
          </a:xfrm>
          <a:prstGeom prst="rect">
            <a:avLst/>
          </a:prstGeom>
          <a:ln w="38100" cap="sq">
            <a:solidFill>
              <a:srgbClr val="34BA3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86FCE-42E3-45E9-96B4-A31F8602B85B}"/>
              </a:ext>
            </a:extLst>
          </p:cNvPr>
          <p:cNvSpPr txBox="1"/>
          <p:nvPr/>
        </p:nvSpPr>
        <p:spPr>
          <a:xfrm>
            <a:off x="1998149" y="4990478"/>
            <a:ext cx="2747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161C1-79D3-4864-9695-6B435976E612}"/>
              </a:ext>
            </a:extLst>
          </p:cNvPr>
          <p:cNvSpPr txBox="1"/>
          <p:nvPr/>
        </p:nvSpPr>
        <p:spPr>
          <a:xfrm>
            <a:off x="7363995" y="5009139"/>
            <a:ext cx="2747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8A52F0-BA65-43AB-927C-59B35B0E4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37" b="100000" l="24375" r="69250">
                        <a14:foregroundMark x1="24375" y1="43902" x2="24375" y2="43902"/>
                        <a14:foregroundMark x1="34750" y1="44465" x2="34750" y2="44465"/>
                        <a14:foregroundMark x1="63625" y1="44653" x2="63625" y2="44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22" t="19364" r="29416"/>
          <a:stretch/>
        </p:blipFill>
        <p:spPr>
          <a:xfrm>
            <a:off x="6707212" y="1443171"/>
            <a:ext cx="3300969" cy="332186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011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2F37BF-5D3E-48CD-84D0-E2B3E46E7913}"/>
              </a:ext>
            </a:extLst>
          </p:cNvPr>
          <p:cNvSpPr/>
          <p:nvPr/>
        </p:nvSpPr>
        <p:spPr>
          <a:xfrm>
            <a:off x="2400886" y="26416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CDD4E-B425-4A28-932D-9EF769F8F952}"/>
              </a:ext>
            </a:extLst>
          </p:cNvPr>
          <p:cNvGrpSpPr/>
          <p:nvPr/>
        </p:nvGrpSpPr>
        <p:grpSpPr>
          <a:xfrm>
            <a:off x="571728" y="1709668"/>
            <a:ext cx="11048543" cy="4585179"/>
            <a:chOff x="669845" y="1808141"/>
            <a:chExt cx="11233645" cy="45851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29299E-FEBA-4193-A97A-94BD6C92C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490" y="1808141"/>
              <a:ext cx="6096000" cy="45851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6C785B7-52CB-4661-91D6-940D37F9A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845" y="1808141"/>
              <a:ext cx="5137645" cy="45851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7065429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C0C61A-D879-4CA0-8B05-65B59AA8BE26}"/>
              </a:ext>
            </a:extLst>
          </p:cNvPr>
          <p:cNvSpPr txBox="1"/>
          <p:nvPr/>
        </p:nvSpPr>
        <p:spPr>
          <a:xfrm>
            <a:off x="1818861" y="409149"/>
            <a:ext cx="8554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পৃষ্টা বের করে পাঠ্যাংশ টুকু দলে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1EE03-2247-4033-B1DB-439FE8CC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61" y="1923807"/>
            <a:ext cx="8058807" cy="3900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4824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132462-2191-4248-AB5A-E5093BC2E56D}"/>
              </a:ext>
            </a:extLst>
          </p:cNvPr>
          <p:cNvGrpSpPr/>
          <p:nvPr/>
        </p:nvGrpSpPr>
        <p:grpSpPr>
          <a:xfrm>
            <a:off x="1011797" y="948379"/>
            <a:ext cx="10438229" cy="5711483"/>
            <a:chOff x="0" y="101991"/>
            <a:chExt cx="12374879" cy="65414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5B3521-D096-4AEF-AE0F-16974CC6B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>
              <a:off x="0" y="101991"/>
              <a:ext cx="6246055" cy="61475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714086-D9BD-4F8D-9055-851030D3B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 rot="10800000">
              <a:off x="6128824" y="495886"/>
              <a:ext cx="6246055" cy="614758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3D8123-BAFB-4648-8D1A-B5AA9A20BD4A}"/>
              </a:ext>
            </a:extLst>
          </p:cNvPr>
          <p:cNvSpPr txBox="1"/>
          <p:nvPr/>
        </p:nvSpPr>
        <p:spPr>
          <a:xfrm>
            <a:off x="6910250" y="1280669"/>
            <a:ext cx="2265703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088BC-0FB0-4550-A17F-A97372358E57}"/>
              </a:ext>
            </a:extLst>
          </p:cNvPr>
          <p:cNvSpPr txBox="1"/>
          <p:nvPr/>
        </p:nvSpPr>
        <p:spPr>
          <a:xfrm>
            <a:off x="2729761" y="1431897"/>
            <a:ext cx="3366239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2E9F1-DD5A-4E0F-86E8-7FE46F54F7B6}"/>
              </a:ext>
            </a:extLst>
          </p:cNvPr>
          <p:cNvSpPr txBox="1"/>
          <p:nvPr/>
        </p:nvSpPr>
        <p:spPr>
          <a:xfrm>
            <a:off x="2787855" y="121437"/>
            <a:ext cx="4096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 দুটি পড়ি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C921E-D669-4828-9B97-966C80AFDFAC}"/>
              </a:ext>
            </a:extLst>
          </p:cNvPr>
          <p:cNvSpPr txBox="1"/>
          <p:nvPr/>
        </p:nvSpPr>
        <p:spPr>
          <a:xfrm>
            <a:off x="8043101" y="198138"/>
            <a:ext cx="400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 অনুশীলন</a:t>
            </a:r>
            <a:endParaRPr lang="en-IN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90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B1504D-CA2C-4B29-BA08-263EDEC7595B}"/>
              </a:ext>
            </a:extLst>
          </p:cNvPr>
          <p:cNvGrpSpPr/>
          <p:nvPr/>
        </p:nvGrpSpPr>
        <p:grpSpPr>
          <a:xfrm>
            <a:off x="876885" y="854612"/>
            <a:ext cx="10438229" cy="5711483"/>
            <a:chOff x="0" y="101991"/>
            <a:chExt cx="12374879" cy="65414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70C95F-9398-496F-96E9-CD4D0BBA4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>
              <a:off x="0" y="101991"/>
              <a:ext cx="6246055" cy="61475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7FA9DA-3FA9-4E39-AA3C-D9793421F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 rot="10800000">
              <a:off x="6128824" y="495886"/>
              <a:ext cx="6246055" cy="614758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EDC6798-1ED5-4577-99F9-55577670E685}"/>
              </a:ext>
            </a:extLst>
          </p:cNvPr>
          <p:cNvSpPr/>
          <p:nvPr/>
        </p:nvSpPr>
        <p:spPr>
          <a:xfrm>
            <a:off x="3511163" y="174157"/>
            <a:ext cx="374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লিখি: </a:t>
            </a:r>
            <a:r>
              <a:rPr lang="bn-I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 </a:t>
            </a:r>
            <a:endParaRPr lang="bn-IN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EA476-0A6A-4C6B-994A-85167258D9A2}"/>
              </a:ext>
            </a:extLst>
          </p:cNvPr>
          <p:cNvSpPr txBox="1"/>
          <p:nvPr/>
        </p:nvSpPr>
        <p:spPr>
          <a:xfrm>
            <a:off x="2729761" y="1431897"/>
            <a:ext cx="3366239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21D4C-A297-484D-AE4E-8DC68550F020}"/>
              </a:ext>
            </a:extLst>
          </p:cNvPr>
          <p:cNvSpPr txBox="1"/>
          <p:nvPr/>
        </p:nvSpPr>
        <p:spPr>
          <a:xfrm>
            <a:off x="7252875" y="1627848"/>
            <a:ext cx="3366239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700" b="1" dirty="0">
                <a:ln w="11430">
                  <a:noFill/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28700" b="1" dirty="0">
                <a:ln w="11430">
                  <a:noFill/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2992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0EFC30-DF19-4878-818C-6A31234ADB14}"/>
              </a:ext>
            </a:extLst>
          </p:cNvPr>
          <p:cNvSpPr/>
          <p:nvPr/>
        </p:nvSpPr>
        <p:spPr>
          <a:xfrm>
            <a:off x="3511163" y="174157"/>
            <a:ext cx="3741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লিখি: </a:t>
            </a:r>
            <a:r>
              <a:rPr lang="bn-IN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  </a:t>
            </a:r>
            <a:endParaRPr lang="bn-IN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62497C-1D28-4219-B5EC-8574B571CD77}"/>
              </a:ext>
            </a:extLst>
          </p:cNvPr>
          <p:cNvGrpSpPr/>
          <p:nvPr/>
        </p:nvGrpSpPr>
        <p:grpSpPr>
          <a:xfrm>
            <a:off x="876885" y="854612"/>
            <a:ext cx="10438229" cy="5711483"/>
            <a:chOff x="0" y="101991"/>
            <a:chExt cx="12374879" cy="65414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7E5766-2090-4717-B6C4-42BC51E4B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>
              <a:off x="0" y="101991"/>
              <a:ext cx="6246055" cy="6147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ECE757-85BF-414D-B7CA-1A2D04280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32" l="0" r="100000">
                          <a14:foregroundMark x1="5116" y1="52081" x2="5116" y2="52081"/>
                          <a14:foregroundMark x1="95930" y1="67114" x2="95930" y2="671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" t="4923" r="2792" b="5436"/>
            <a:stretch/>
          </p:blipFill>
          <p:spPr>
            <a:xfrm rot="10800000">
              <a:off x="6128824" y="495886"/>
              <a:ext cx="6246055" cy="614758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5D003A-DCDF-4B17-9248-F7AEBA46106D}"/>
              </a:ext>
            </a:extLst>
          </p:cNvPr>
          <p:cNvSpPr txBox="1"/>
          <p:nvPr/>
        </p:nvSpPr>
        <p:spPr>
          <a:xfrm>
            <a:off x="2378311" y="1821796"/>
            <a:ext cx="2265703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7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4C528-CC90-4382-8298-08E846F2FE49}"/>
              </a:ext>
            </a:extLst>
          </p:cNvPr>
          <p:cNvSpPr txBox="1"/>
          <p:nvPr/>
        </p:nvSpPr>
        <p:spPr>
          <a:xfrm>
            <a:off x="6729713" y="1821795"/>
            <a:ext cx="2265703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bn-IN" sz="28700" b="1" dirty="0">
                <a:ln w="11430">
                  <a:noFill/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28700" b="1" dirty="0">
                <a:ln w="11430">
                  <a:noFill/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74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55524-B897-4579-998E-3A932F11E539}"/>
              </a:ext>
            </a:extLst>
          </p:cNvPr>
          <p:cNvSpPr txBox="1"/>
          <p:nvPr/>
        </p:nvSpPr>
        <p:spPr>
          <a:xfrm>
            <a:off x="510441" y="393903"/>
            <a:ext cx="19451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58FED-8E95-45BF-B509-1C51DACA8CA3}"/>
              </a:ext>
            </a:extLst>
          </p:cNvPr>
          <p:cNvSpPr txBox="1"/>
          <p:nvPr/>
        </p:nvSpPr>
        <p:spPr>
          <a:xfrm>
            <a:off x="510442" y="1096812"/>
            <a:ext cx="456799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 দেখার পর শব্দ গুলো বল।</a:t>
            </a:r>
            <a:endParaRPr lang="e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2097E-F1C5-4C64-B981-BA7E1C5D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0" b="100000" l="3333" r="90000">
                        <a14:foregroundMark x1="11905" y1="26030" x2="11905" y2="26030"/>
                        <a14:foregroundMark x1="88452" y1="44569" x2="88452" y2="4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6" r="17022"/>
          <a:stretch/>
        </p:blipFill>
        <p:spPr>
          <a:xfrm>
            <a:off x="534586" y="2174014"/>
            <a:ext cx="2391508" cy="24200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B23A8-4C28-43C9-80E3-9C0563D1B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84" y="2168696"/>
            <a:ext cx="2414444" cy="24200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0F2BF9-3DC9-428C-9125-A7BB02836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52" y="2235162"/>
            <a:ext cx="2220682" cy="235360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05966-C2A0-49A2-AE65-3EFCEF8657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21961" r="13241" b="17090"/>
          <a:stretch/>
        </p:blipFill>
        <p:spPr>
          <a:xfrm>
            <a:off x="6311318" y="2168696"/>
            <a:ext cx="2414443" cy="2420072"/>
          </a:xfrm>
          <a:prstGeom prst="rect">
            <a:avLst/>
          </a:prstGeom>
          <a:ln w="38100" cap="sq">
            <a:solidFill>
              <a:srgbClr val="34BA3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83BC5-AF64-436E-8FBB-9D99B8A59D56}"/>
              </a:ext>
            </a:extLst>
          </p:cNvPr>
          <p:cNvSpPr txBox="1"/>
          <p:nvPr/>
        </p:nvSpPr>
        <p:spPr>
          <a:xfrm>
            <a:off x="1063193" y="5540767"/>
            <a:ext cx="11776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rgbClr val="0904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6">
            <a:extLst>
              <a:ext uri="{FF2B5EF4-FFF2-40B4-BE49-F238E27FC236}">
                <a16:creationId xmlns:a16="http://schemas.microsoft.com/office/drawing/2014/main" id="{4338FECF-525D-4467-99D8-22D3BB1DA786}"/>
              </a:ext>
            </a:extLst>
          </p:cNvPr>
          <p:cNvSpPr/>
          <p:nvPr/>
        </p:nvSpPr>
        <p:spPr>
          <a:xfrm rot="5400000">
            <a:off x="1247443" y="5014428"/>
            <a:ext cx="688634" cy="233806"/>
          </a:xfrm>
          <a:prstGeom prst="rightArrow">
            <a:avLst/>
          </a:prstGeom>
          <a:solidFill>
            <a:srgbClr val="34B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7">
            <a:extLst>
              <a:ext uri="{FF2B5EF4-FFF2-40B4-BE49-F238E27FC236}">
                <a16:creationId xmlns:a16="http://schemas.microsoft.com/office/drawing/2014/main" id="{DF70B9DB-4BFB-4824-A4F8-B80C937A2496}"/>
              </a:ext>
            </a:extLst>
          </p:cNvPr>
          <p:cNvSpPr/>
          <p:nvPr/>
        </p:nvSpPr>
        <p:spPr>
          <a:xfrm rot="5400000">
            <a:off x="4269097" y="4956340"/>
            <a:ext cx="699216" cy="233805"/>
          </a:xfrm>
          <a:prstGeom prst="rightArrow">
            <a:avLst/>
          </a:prstGeom>
          <a:solidFill>
            <a:srgbClr val="34B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5F408-3A4E-40E3-8E9D-4F14CBC8BFCD}"/>
              </a:ext>
            </a:extLst>
          </p:cNvPr>
          <p:cNvSpPr txBox="1"/>
          <p:nvPr/>
        </p:nvSpPr>
        <p:spPr>
          <a:xfrm>
            <a:off x="4148870" y="5540767"/>
            <a:ext cx="13588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rgbClr val="0904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8">
            <a:extLst>
              <a:ext uri="{FF2B5EF4-FFF2-40B4-BE49-F238E27FC236}">
                <a16:creationId xmlns:a16="http://schemas.microsoft.com/office/drawing/2014/main" id="{3399D2E2-EC76-4E1A-A695-78E0CF453911}"/>
              </a:ext>
            </a:extLst>
          </p:cNvPr>
          <p:cNvSpPr/>
          <p:nvPr/>
        </p:nvSpPr>
        <p:spPr>
          <a:xfrm rot="5400000">
            <a:off x="10150284" y="4951623"/>
            <a:ext cx="699218" cy="2432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7067E-E028-422A-8805-F5A56BE8D742}"/>
              </a:ext>
            </a:extLst>
          </p:cNvPr>
          <p:cNvSpPr txBox="1"/>
          <p:nvPr/>
        </p:nvSpPr>
        <p:spPr>
          <a:xfrm>
            <a:off x="10050398" y="5474397"/>
            <a:ext cx="11422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8">
            <a:extLst>
              <a:ext uri="{FF2B5EF4-FFF2-40B4-BE49-F238E27FC236}">
                <a16:creationId xmlns:a16="http://schemas.microsoft.com/office/drawing/2014/main" id="{51407AD5-AC70-4DFF-82C3-FAD08D4849A8}"/>
              </a:ext>
            </a:extLst>
          </p:cNvPr>
          <p:cNvSpPr/>
          <p:nvPr/>
        </p:nvSpPr>
        <p:spPr>
          <a:xfrm rot="5400000">
            <a:off x="6985166" y="4951623"/>
            <a:ext cx="699217" cy="243239"/>
          </a:xfrm>
          <a:prstGeom prst="rightArrow">
            <a:avLst/>
          </a:prstGeom>
          <a:solidFill>
            <a:srgbClr val="34B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71F67-0515-4260-8AC6-B742A58303E3}"/>
              </a:ext>
            </a:extLst>
          </p:cNvPr>
          <p:cNvSpPr txBox="1"/>
          <p:nvPr/>
        </p:nvSpPr>
        <p:spPr>
          <a:xfrm>
            <a:off x="6715976" y="5475648"/>
            <a:ext cx="148083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11430"/>
                <a:solidFill>
                  <a:srgbClr val="0904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517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52011-77EB-47A4-BC57-56C5815508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144" y="531227"/>
            <a:ext cx="3868615" cy="5071395"/>
          </a:xfrm>
          <a:prstGeom prst="rect">
            <a:avLst/>
          </a:prstGeom>
          <a:ln w="88900" cap="sq" cmpd="thickThin">
            <a:solidFill>
              <a:srgbClr val="00D66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2AE6C2-5D44-4785-8A56-9D4834FB0346}"/>
              </a:ext>
            </a:extLst>
          </p:cNvPr>
          <p:cNvSpPr txBox="1"/>
          <p:nvPr/>
        </p:nvSpPr>
        <p:spPr>
          <a:xfrm>
            <a:off x="5511813" y="712433"/>
            <a:ext cx="5796643" cy="470898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7</a:t>
            </a:r>
          </a:p>
          <a:p>
            <a:pPr algn="ctr"/>
            <a:r>
              <a:rPr lang="bn-IN" sz="6000" b="1" dirty="0">
                <a:ln w="0"/>
                <a:solidFill>
                  <a:srgbClr val="C00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6000" b="1" dirty="0">
                <a:ln w="0"/>
                <a:solidFill>
                  <a:srgbClr val="C00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অ আ</a:t>
            </a:r>
            <a:endParaRPr lang="bn-IN" sz="6000" b="1" dirty="0">
              <a:ln w="0"/>
              <a:solidFill>
                <a:srgbClr val="C00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0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DCE22-C514-4187-946E-3EC43FAB8AF1}"/>
              </a:ext>
            </a:extLst>
          </p:cNvPr>
          <p:cNvSpPr/>
          <p:nvPr/>
        </p:nvSpPr>
        <p:spPr>
          <a:xfrm>
            <a:off x="4525843" y="589214"/>
            <a:ext cx="223602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9A1C3-AD9A-49D4-9664-96E0872A2798}"/>
              </a:ext>
            </a:extLst>
          </p:cNvPr>
          <p:cNvSpPr txBox="1"/>
          <p:nvPr/>
        </p:nvSpPr>
        <p:spPr>
          <a:xfrm>
            <a:off x="2583767" y="2553683"/>
            <a:ext cx="657430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আকৃতিতে </a:t>
            </a:r>
          </a:p>
          <a:p>
            <a:pPr algn="ctr"/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আ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দুটি লিখ।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A0DA6-634A-4385-B010-FE11A4E758D2}"/>
              </a:ext>
            </a:extLst>
          </p:cNvPr>
          <p:cNvGrpSpPr/>
          <p:nvPr/>
        </p:nvGrpSpPr>
        <p:grpSpPr>
          <a:xfrm>
            <a:off x="206957" y="5613336"/>
            <a:ext cx="11985043" cy="1069146"/>
            <a:chOff x="206957" y="5613336"/>
            <a:chExt cx="11985043" cy="10691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5B729D-71DE-4B63-B1B1-EAA0C0BBD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206957" y="5613337"/>
              <a:ext cx="6096000" cy="10691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EB5B72-7BDD-40A1-BA7F-D07625BAE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6096000" y="5613336"/>
              <a:ext cx="6096000" cy="106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880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D63453-C85E-4247-959D-F08FA3F3CA3E}"/>
              </a:ext>
            </a:extLst>
          </p:cNvPr>
          <p:cNvSpPr txBox="1"/>
          <p:nvPr/>
        </p:nvSpPr>
        <p:spPr>
          <a:xfrm>
            <a:off x="2528209" y="571574"/>
            <a:ext cx="610262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6" name="Right Arrow 9">
            <a:extLst>
              <a:ext uri="{FF2B5EF4-FFF2-40B4-BE49-F238E27FC236}">
                <a16:creationId xmlns:a16="http://schemas.microsoft.com/office/drawing/2014/main" id="{3904660E-B8D6-4805-89B0-A4B3215EEA91}"/>
              </a:ext>
            </a:extLst>
          </p:cNvPr>
          <p:cNvSpPr/>
          <p:nvPr/>
        </p:nvSpPr>
        <p:spPr>
          <a:xfrm>
            <a:off x="2831821" y="2265568"/>
            <a:ext cx="1607657" cy="646331"/>
          </a:xfrm>
          <a:prstGeom prst="rightArrow">
            <a:avLst/>
          </a:prstGeom>
          <a:solidFill>
            <a:srgbClr val="09042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68ED-265D-49B3-AABA-EEE2C7CE3455}"/>
              </a:ext>
            </a:extLst>
          </p:cNvPr>
          <p:cNvSpPr txBox="1"/>
          <p:nvPr/>
        </p:nvSpPr>
        <p:spPr>
          <a:xfrm>
            <a:off x="4672101" y="2265568"/>
            <a:ext cx="4505739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ছাগল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DDA6B54-667D-4A1D-8A22-CA63CCF64EF2}"/>
              </a:ext>
            </a:extLst>
          </p:cNvPr>
          <p:cNvSpPr/>
          <p:nvPr/>
        </p:nvSpPr>
        <p:spPr>
          <a:xfrm>
            <a:off x="6658288" y="3429000"/>
            <a:ext cx="533363" cy="701778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FA712-6AEC-4F84-99EE-39F10B5341C5}"/>
              </a:ext>
            </a:extLst>
          </p:cNvPr>
          <p:cNvSpPr txBox="1"/>
          <p:nvPr/>
        </p:nvSpPr>
        <p:spPr>
          <a:xfrm>
            <a:off x="4217571" y="4263216"/>
            <a:ext cx="5666808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ছাগল পাতা খায়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8B888-39F7-43C2-AA4B-F1DDDCF936E7}"/>
              </a:ext>
            </a:extLst>
          </p:cNvPr>
          <p:cNvSpPr txBox="1"/>
          <p:nvPr/>
        </p:nvSpPr>
        <p:spPr>
          <a:xfrm>
            <a:off x="623443" y="2139991"/>
            <a:ext cx="1975755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endParaRPr lang="as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CC3D0-B023-441D-A072-D478895D00F8}"/>
              </a:ext>
            </a:extLst>
          </p:cNvPr>
          <p:cNvGrpSpPr/>
          <p:nvPr/>
        </p:nvGrpSpPr>
        <p:grpSpPr>
          <a:xfrm>
            <a:off x="206957" y="5613336"/>
            <a:ext cx="11985043" cy="1069146"/>
            <a:chOff x="206957" y="5613336"/>
            <a:chExt cx="11985043" cy="10691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503AE2-4F06-4279-8804-2D1C8D1AF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206957" y="5613337"/>
              <a:ext cx="6096000" cy="10691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5D4129-02DC-4DA0-80AB-5FC3D690F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6096000" y="5613336"/>
              <a:ext cx="6096000" cy="106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1421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41BF42-5E46-4D51-8766-90B06B01C3E6}"/>
              </a:ext>
            </a:extLst>
          </p:cNvPr>
          <p:cNvSpPr/>
          <p:nvPr/>
        </p:nvSpPr>
        <p:spPr>
          <a:xfrm>
            <a:off x="6532098" y="695202"/>
            <a:ext cx="3935659" cy="3631763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riblet"/>
            </a:sp3d>
          </a:bodyPr>
          <a:lstStyle/>
          <a:p>
            <a:pPr algn="ctr"/>
            <a:r>
              <a:rPr lang="en-US" sz="11500" dirty="0">
                <a:solidFill>
                  <a:srgbClr val="34B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665B5-4A42-4B98-BD09-6519C1B43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699" y="253218"/>
            <a:ext cx="7659169" cy="67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DD23E78-5BD1-4A99-A2C9-BE27A5268C6D}"/>
              </a:ext>
            </a:extLst>
          </p:cNvPr>
          <p:cNvGrpSpPr/>
          <p:nvPr/>
        </p:nvGrpSpPr>
        <p:grpSpPr>
          <a:xfrm>
            <a:off x="267286" y="323557"/>
            <a:ext cx="10777502" cy="2818386"/>
            <a:chOff x="267286" y="323557"/>
            <a:chExt cx="10777502" cy="2818386"/>
          </a:xfrm>
          <a:solidFill>
            <a:srgbClr val="92D050"/>
          </a:solidFill>
        </p:grpSpPr>
        <p:sp>
          <p:nvSpPr>
            <p:cNvPr id="2" name="Freeform 12">
              <a:extLst>
                <a:ext uri="{FF2B5EF4-FFF2-40B4-BE49-F238E27FC236}">
                  <a16:creationId xmlns:a16="http://schemas.microsoft.com/office/drawing/2014/main" id="{907926DF-582B-4EB3-A0B2-3F2BBE8A3479}"/>
                </a:ext>
              </a:extLst>
            </p:cNvPr>
            <p:cNvSpPr/>
            <p:nvPr/>
          </p:nvSpPr>
          <p:spPr>
            <a:xfrm>
              <a:off x="267286" y="323557"/>
              <a:ext cx="2898238" cy="281838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 dirty="0">
                <a:ln w="9525">
                  <a:noFill/>
                  <a:prstDash val="solid"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9F4E84-D9CD-44E8-8084-60A12F6FCDD3}"/>
                </a:ext>
              </a:extLst>
            </p:cNvPr>
            <p:cNvGrpSpPr/>
            <p:nvPr/>
          </p:nvGrpSpPr>
          <p:grpSpPr>
            <a:xfrm>
              <a:off x="2906628" y="1291926"/>
              <a:ext cx="8138160" cy="822349"/>
              <a:chOff x="3173914" y="1479111"/>
              <a:chExt cx="8138160" cy="822349"/>
            </a:xfrm>
            <a:grpFill/>
          </p:grpSpPr>
          <p:sp>
            <p:nvSpPr>
              <p:cNvPr id="3" name="Rounded Rectangle 11">
                <a:extLst>
                  <a:ext uri="{FF2B5EF4-FFF2-40B4-BE49-F238E27FC236}">
                    <a16:creationId xmlns:a16="http://schemas.microsoft.com/office/drawing/2014/main" id="{10116D57-5BEE-47E1-8AAC-85C49DABF6DE}"/>
                  </a:ext>
                </a:extLst>
              </p:cNvPr>
              <p:cNvSpPr/>
              <p:nvPr/>
            </p:nvSpPr>
            <p:spPr>
              <a:xfrm>
                <a:off x="3173914" y="1479111"/>
                <a:ext cx="8138160" cy="822349"/>
              </a:xfrm>
              <a:prstGeom prst="roundRect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36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3360" b="1" dirty="0">
                    <a:ln w="1905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36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endParaRPr lang="bn-BD" sz="336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139AC2-92F5-47F3-8A7E-FC6C9790D90C}"/>
                  </a:ext>
                </a:extLst>
              </p:cNvPr>
              <p:cNvSpPr/>
              <p:nvPr/>
            </p:nvSpPr>
            <p:spPr>
              <a:xfrm>
                <a:off x="3432810" y="1593574"/>
                <a:ext cx="4604146" cy="707886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bn-IN" sz="40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…</a:t>
                </a:r>
                <a:endParaRPr lang="bn-IN" sz="40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9482F1-ACA0-4395-B4BE-05CA358A3841}"/>
              </a:ext>
            </a:extLst>
          </p:cNvPr>
          <p:cNvSpPr txBox="1"/>
          <p:nvPr/>
        </p:nvSpPr>
        <p:spPr>
          <a:xfrm>
            <a:off x="526181" y="1224918"/>
            <a:ext cx="238044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6350" h="95250" prst="angle"/>
            </a:sp3d>
          </a:bodyPr>
          <a:lstStyle/>
          <a:p>
            <a:pPr algn="l"/>
            <a:r>
              <a:rPr lang="bn-IN" sz="6000" dirty="0">
                <a:solidFill>
                  <a:srgbClr val="002060"/>
                </a:solidFill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effectLst>
                <a:glow>
                  <a:schemeClr val="accent1">
                    <a:alpha val="7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E8A30-8A86-4871-9E57-3F72E4310E6C}"/>
              </a:ext>
            </a:extLst>
          </p:cNvPr>
          <p:cNvSpPr txBox="1"/>
          <p:nvPr/>
        </p:nvSpPr>
        <p:spPr>
          <a:xfrm>
            <a:off x="928905" y="4246630"/>
            <a:ext cx="1109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7B92A-3051-4F5B-BD25-3C2FC93EF93B}"/>
              </a:ext>
            </a:extLst>
          </p:cNvPr>
          <p:cNvSpPr/>
          <p:nvPr/>
        </p:nvSpPr>
        <p:spPr>
          <a:xfrm>
            <a:off x="947117" y="5334114"/>
            <a:ext cx="1096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301057-5F08-453B-8138-31805F028572}"/>
              </a:ext>
            </a:extLst>
          </p:cNvPr>
          <p:cNvSpPr/>
          <p:nvPr/>
        </p:nvSpPr>
        <p:spPr>
          <a:xfrm>
            <a:off x="916487" y="3115893"/>
            <a:ext cx="1096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27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40444-FF9A-4E5D-81CD-20DA438DB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9" b="8718"/>
          <a:stretch/>
        </p:blipFill>
        <p:spPr>
          <a:xfrm>
            <a:off x="162814" y="163913"/>
            <a:ext cx="11866372" cy="6530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00692D-91A3-47EE-973F-1E6AD320434E}"/>
              </a:ext>
            </a:extLst>
          </p:cNvPr>
          <p:cNvSpPr txBox="1"/>
          <p:nvPr/>
        </p:nvSpPr>
        <p:spPr>
          <a:xfrm>
            <a:off x="4466491" y="1719023"/>
            <a:ext cx="5831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FB6D32E8-FC51-485F-8508-4B71A7FF6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623054"/>
              </p:ext>
            </p:extLst>
          </p:nvPr>
        </p:nvGraphicFramePr>
        <p:xfrm>
          <a:off x="4860120" y="3967444"/>
          <a:ext cx="1020762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342000" imgH="437760" progId="Package">
                  <p:embed/>
                </p:oleObj>
              </mc:Choice>
              <mc:Fallback>
                <p:oleObj name="Packager Shell Object" showAsIcon="1" r:id="rId3" imgW="342000" imgH="437760" progId="Package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2AF6D26-9E99-4EE6-AAFE-63523CA80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120" y="3967444"/>
                        <a:ext cx="1020762" cy="1309688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FFC185-E1A5-44FD-8ED9-94FB662303F3}"/>
              </a:ext>
            </a:extLst>
          </p:cNvPr>
          <p:cNvSpPr txBox="1"/>
          <p:nvPr/>
        </p:nvSpPr>
        <p:spPr>
          <a:xfrm>
            <a:off x="7483952" y="3320500"/>
            <a:ext cx="3263821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সম্পর্কিত আলোচনা</a:t>
            </a:r>
            <a:endParaRPr lang="en-IN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26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D0F03-74B1-404C-8FC7-1D09A53BB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210" l="0" r="98007">
                        <a14:foregroundMark x1="3322" y1="4192" x2="3322" y2="4192"/>
                        <a14:foregroundMark x1="95681" y1="84431" x2="95681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" y="1343136"/>
            <a:ext cx="11071274" cy="49619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A9E53C-5E5D-451F-BAF6-15D9C5943ACF}"/>
              </a:ext>
            </a:extLst>
          </p:cNvPr>
          <p:cNvSpPr/>
          <p:nvPr/>
        </p:nvSpPr>
        <p:spPr>
          <a:xfrm>
            <a:off x="2765698" y="327473"/>
            <a:ext cx="6096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rgbClr val="09042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62DB5-5D71-41B1-8004-2989BBB27939}"/>
              </a:ext>
            </a:extLst>
          </p:cNvPr>
          <p:cNvSpPr txBox="1"/>
          <p:nvPr/>
        </p:nvSpPr>
        <p:spPr>
          <a:xfrm>
            <a:off x="3372186" y="1543868"/>
            <a:ext cx="5237242" cy="3770263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3900" b="1" dirty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23900" b="1" dirty="0">
                <a:ln w="11430">
                  <a:noFill/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2455B5-AA58-4BD3-B1EF-815BE7A18DFA}"/>
              </a:ext>
            </a:extLst>
          </p:cNvPr>
          <p:cNvGrpSpPr/>
          <p:nvPr/>
        </p:nvGrpSpPr>
        <p:grpSpPr>
          <a:xfrm>
            <a:off x="206957" y="5613336"/>
            <a:ext cx="11985043" cy="1069146"/>
            <a:chOff x="206957" y="5613336"/>
            <a:chExt cx="11985043" cy="10691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272ACD-B4FA-4834-B86B-8F098FACD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206957" y="5613337"/>
              <a:ext cx="6096000" cy="10691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6C920C-E4F2-4CEA-B4B4-6E5282C06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772" b="8189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" t="43194" r="-757" b="28610"/>
            <a:stretch/>
          </p:blipFill>
          <p:spPr>
            <a:xfrm>
              <a:off x="6096000" y="5613336"/>
              <a:ext cx="6096000" cy="106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449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1238DC-91D2-4E12-938C-51408CA7F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60" t="14845" r="54062" b="59880"/>
          <a:stretch/>
        </p:blipFill>
        <p:spPr>
          <a:xfrm>
            <a:off x="160950" y="215468"/>
            <a:ext cx="11833506" cy="64395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5B6294-D36C-4BD6-9B9D-29CEFAB46AB0}"/>
              </a:ext>
            </a:extLst>
          </p:cNvPr>
          <p:cNvGrpSpPr/>
          <p:nvPr/>
        </p:nvGrpSpPr>
        <p:grpSpPr>
          <a:xfrm>
            <a:off x="128590" y="202952"/>
            <a:ext cx="2630364" cy="1569661"/>
            <a:chOff x="290733" y="211620"/>
            <a:chExt cx="2630364" cy="15696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AFD131-97A9-41D3-A35A-57CBB1E5A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31" t="40948"/>
            <a:stretch/>
          </p:blipFill>
          <p:spPr>
            <a:xfrm>
              <a:off x="309030" y="211620"/>
              <a:ext cx="2543068" cy="156966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753D0C-0384-4E06-807C-5BDE730DD066}"/>
                </a:ext>
              </a:extLst>
            </p:cNvPr>
            <p:cNvSpPr/>
            <p:nvPr/>
          </p:nvSpPr>
          <p:spPr>
            <a:xfrm>
              <a:off x="290733" y="431607"/>
              <a:ext cx="2630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 ও বলি</a:t>
              </a:r>
              <a:endPara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4657BFB-EEA2-4137-960D-9B49DEBF2408}"/>
              </a:ext>
            </a:extLst>
          </p:cNvPr>
          <p:cNvSpPr/>
          <p:nvPr/>
        </p:nvSpPr>
        <p:spPr>
          <a:xfrm>
            <a:off x="1514026" y="202952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57D3D3-8006-4FB5-8D09-F83177B099FC}"/>
              </a:ext>
            </a:extLst>
          </p:cNvPr>
          <p:cNvSpPr/>
          <p:nvPr/>
        </p:nvSpPr>
        <p:spPr>
          <a:xfrm>
            <a:off x="7288433" y="469106"/>
            <a:ext cx="4594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 আসে।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0B175-D162-47B0-BC66-CE5BB578B86F}"/>
              </a:ext>
            </a:extLst>
          </p:cNvPr>
          <p:cNvSpPr txBox="1"/>
          <p:nvPr/>
        </p:nvSpPr>
        <p:spPr>
          <a:xfrm>
            <a:off x="7288433" y="481622"/>
            <a:ext cx="20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655B84-66F5-45BC-88AB-7EE896D3DF3E}"/>
              </a:ext>
            </a:extLst>
          </p:cNvPr>
          <p:cNvSpPr txBox="1"/>
          <p:nvPr/>
        </p:nvSpPr>
        <p:spPr>
          <a:xfrm>
            <a:off x="3660625" y="410081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76528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7487 0.252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32165-C627-4594-AAE6-0EAAA7012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1725" t="15070" r="7153" b="60924"/>
          <a:stretch/>
        </p:blipFill>
        <p:spPr>
          <a:xfrm>
            <a:off x="209547" y="183910"/>
            <a:ext cx="11788727" cy="64711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772053-4528-41EF-96E3-22C971E37F61}"/>
              </a:ext>
            </a:extLst>
          </p:cNvPr>
          <p:cNvSpPr/>
          <p:nvPr/>
        </p:nvSpPr>
        <p:spPr>
          <a:xfrm>
            <a:off x="1502023" y="189914"/>
            <a:ext cx="10480430" cy="5985952"/>
          </a:xfrm>
          <a:prstGeom prst="rect">
            <a:avLst/>
          </a:prstGeom>
          <a:gradFill flip="none" rotWithShape="1">
            <a:gsLst>
              <a:gs pos="36000">
                <a:schemeClr val="bg1">
                  <a:tint val="94000"/>
                  <a:satMod val="80000"/>
                  <a:lumMod val="106000"/>
                  <a:alpha val="0"/>
                </a:schemeClr>
              </a:gs>
              <a:gs pos="67000">
                <a:srgbClr val="5A5A5A"/>
              </a:gs>
              <a:gs pos="74000">
                <a:srgbClr val="343434"/>
              </a:gs>
              <a:gs pos="88000">
                <a:schemeClr val="tx1">
                  <a:lumMod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8DC4A-9944-4917-AF0A-056E2D314563}"/>
              </a:ext>
            </a:extLst>
          </p:cNvPr>
          <p:cNvGrpSpPr/>
          <p:nvPr/>
        </p:nvGrpSpPr>
        <p:grpSpPr>
          <a:xfrm>
            <a:off x="179247" y="202952"/>
            <a:ext cx="2630364" cy="1569661"/>
            <a:chOff x="290733" y="211620"/>
            <a:chExt cx="2630364" cy="15696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F7EFCE-8BE8-4DE7-AD9D-AB352769A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31" t="40948"/>
            <a:stretch/>
          </p:blipFill>
          <p:spPr>
            <a:xfrm>
              <a:off x="309030" y="211620"/>
              <a:ext cx="2543068" cy="156966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80ADA0-B67A-434D-AF99-1829AEBC130F}"/>
                </a:ext>
              </a:extLst>
            </p:cNvPr>
            <p:cNvSpPr/>
            <p:nvPr/>
          </p:nvSpPr>
          <p:spPr>
            <a:xfrm>
              <a:off x="290733" y="431607"/>
              <a:ext cx="2630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শুনি ও বলি</a:t>
              </a:r>
              <a:endParaRPr lang="bn-IN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CCFDCDF-1390-4E25-86AA-BD7C8C32A00C}"/>
              </a:ext>
            </a:extLst>
          </p:cNvPr>
          <p:cNvSpPr/>
          <p:nvPr/>
        </p:nvSpPr>
        <p:spPr>
          <a:xfrm>
            <a:off x="6790835" y="469106"/>
            <a:ext cx="6001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 হাসে।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FCDC6-5DA1-4358-A7C1-DEA3A1A267F0}"/>
              </a:ext>
            </a:extLst>
          </p:cNvPr>
          <p:cNvSpPr txBox="1"/>
          <p:nvPr/>
        </p:nvSpPr>
        <p:spPr>
          <a:xfrm>
            <a:off x="6790835" y="422939"/>
            <a:ext cx="200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A3C3E-3ECC-48C0-BA77-6D05BC6BB0FE}"/>
              </a:ext>
            </a:extLst>
          </p:cNvPr>
          <p:cNvSpPr txBox="1"/>
          <p:nvPr/>
        </p:nvSpPr>
        <p:spPr>
          <a:xfrm>
            <a:off x="2925729" y="682134"/>
            <a:ext cx="3366239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41300" b="1" dirty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01283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7487 0.25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DACFC3-72A2-42CE-AABC-4669236219AF}"/>
              </a:ext>
            </a:extLst>
          </p:cNvPr>
          <p:cNvSpPr txBox="1"/>
          <p:nvPr/>
        </p:nvSpPr>
        <p:spPr>
          <a:xfrm>
            <a:off x="2312376" y="5345723"/>
            <a:ext cx="1902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FED91-036F-4851-9857-B6D0360D05D1}"/>
              </a:ext>
            </a:extLst>
          </p:cNvPr>
          <p:cNvSpPr txBox="1"/>
          <p:nvPr/>
        </p:nvSpPr>
        <p:spPr>
          <a:xfrm>
            <a:off x="8154575" y="5345723"/>
            <a:ext cx="1902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b="1" dirty="0">
                <a:ln w="11430"/>
                <a:solidFill>
                  <a:srgbClr val="0904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B3ED0-E6B3-4792-AD5A-0DB57A01CE52}"/>
              </a:ext>
            </a:extLst>
          </p:cNvPr>
          <p:cNvSpPr/>
          <p:nvPr/>
        </p:nvSpPr>
        <p:spPr>
          <a:xfrm>
            <a:off x="731812" y="255659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34A0B9-6A20-44B7-9CE3-838D6DA11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0" b="100000" l="3333" r="90000">
                        <a14:foregroundMark x1="11905" y1="26030" x2="11905" y2="26030"/>
                        <a14:foregroundMark x1="88452" y1="44569" x2="88452" y2="4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6" r="17022"/>
          <a:stretch/>
        </p:blipFill>
        <p:spPr>
          <a:xfrm>
            <a:off x="1097280" y="1575152"/>
            <a:ext cx="3854548" cy="370023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503D6E-4093-4B9E-9B96-25C8424DF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47" y="1645491"/>
            <a:ext cx="4201551" cy="355955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977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F18E0-26C2-4DD9-9182-68D2CE68B017}"/>
              </a:ext>
            </a:extLst>
          </p:cNvPr>
          <p:cNvSpPr txBox="1"/>
          <p:nvPr/>
        </p:nvSpPr>
        <p:spPr>
          <a:xfrm>
            <a:off x="1791871" y="5387927"/>
            <a:ext cx="2780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জগর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7F0F2-9D89-4C3A-8EB5-E98BC17F6886}"/>
              </a:ext>
            </a:extLst>
          </p:cNvPr>
          <p:cNvSpPr txBox="1"/>
          <p:nvPr/>
        </p:nvSpPr>
        <p:spPr>
          <a:xfrm>
            <a:off x="8154575" y="5345723"/>
            <a:ext cx="1902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8000" b="1" dirty="0">
                <a:ln w="11430"/>
                <a:solidFill>
                  <a:srgbClr val="0904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 </a:t>
            </a:r>
            <a:r>
              <a:rPr lang="bn-IN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A8BB0-ACE2-4B0C-8C99-780BB42BFE70}"/>
              </a:ext>
            </a:extLst>
          </p:cNvPr>
          <p:cNvSpPr/>
          <p:nvPr/>
        </p:nvSpPr>
        <p:spPr>
          <a:xfrm>
            <a:off x="731812" y="255659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36F76-1C26-46FC-A77D-020F465ED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84" y="1856935"/>
            <a:ext cx="4454280" cy="303862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D6D26-0CAC-4D5B-971B-D27B1C5C6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7" y="1851489"/>
            <a:ext cx="2967114" cy="3168360"/>
          </a:xfrm>
          <a:prstGeom prst="rect">
            <a:avLst/>
          </a:prstGeom>
          <a:ln w="38100" cap="sq">
            <a:solidFill>
              <a:srgbClr val="34BA3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570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239</Words>
  <Application>Microsoft Office PowerPoint</Application>
  <PresentationFormat>Widescreen</PresentationFormat>
  <Paragraphs>80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Lucida Calligraphy</vt:lpstr>
      <vt:lpstr>NikoshBAN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Farjana Amin</cp:lastModifiedBy>
  <cp:revision>58</cp:revision>
  <dcterms:created xsi:type="dcterms:W3CDTF">2021-02-07T16:10:54Z</dcterms:created>
  <dcterms:modified xsi:type="dcterms:W3CDTF">2021-02-17T11:13:51Z</dcterms:modified>
</cp:coreProperties>
</file>