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0" r:id="rId2"/>
  </p:sldMasterIdLst>
  <p:sldIdLst>
    <p:sldId id="271" r:id="rId3"/>
    <p:sldId id="272" r:id="rId4"/>
    <p:sldId id="273" r:id="rId5"/>
    <p:sldId id="258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89107-09E1-425B-AF28-9595C77E06EF}" type="datetimeFigureOut">
              <a:rPr lang="en-US" smtClean="0"/>
              <a:t>2/19/21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B4CB-0825-43FC-B9B0-529B6AE20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289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89107-09E1-425B-AF28-9595C77E06EF}" type="datetimeFigureOut">
              <a:rPr lang="en-US" smtClean="0"/>
              <a:t>2/19/21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B4CB-0825-43FC-B9B0-529B6AE20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858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89107-09E1-425B-AF28-9595C77E06EF}" type="datetimeFigureOut">
              <a:rPr lang="en-US" smtClean="0"/>
              <a:t>2/19/21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B4CB-0825-43FC-B9B0-529B6AE20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981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89107-09E1-425B-AF28-9595C77E06EF}" type="datetimeFigureOut">
              <a:rPr lang="en-US" smtClean="0"/>
              <a:t>2/19/21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B4CB-0825-43FC-B9B0-529B6AE20CB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078589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89107-09E1-425B-AF28-9595C77E06EF}" type="datetimeFigureOut">
              <a:rPr lang="en-US" smtClean="0"/>
              <a:t>2/19/21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B4CB-0825-43FC-B9B0-529B6AE20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1471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89107-09E1-425B-AF28-9595C77E06EF}" type="datetimeFigureOut">
              <a:rPr lang="en-US" smtClean="0"/>
              <a:t>2/19/21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B4CB-0825-43FC-B9B0-529B6AE20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307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89107-09E1-425B-AF28-9595C77E06EF}" type="datetimeFigureOut">
              <a:rPr lang="en-US" smtClean="0"/>
              <a:t>2/19/21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B4CB-0825-43FC-B9B0-529B6AE20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6874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89107-09E1-425B-AF28-9595C77E06EF}" type="datetimeFigureOut">
              <a:rPr lang="en-US" smtClean="0"/>
              <a:t>2/19/21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B4CB-0825-43FC-B9B0-529B6AE20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3389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89107-09E1-425B-AF28-9595C77E06EF}" type="datetimeFigureOut">
              <a:rPr lang="en-US" smtClean="0"/>
              <a:t>2/19/21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B4CB-0825-43FC-B9B0-529B6AE20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8047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89107-09E1-425B-AF28-9595C77E06EF}" type="datetimeFigureOut">
              <a:rPr lang="en-US" smtClean="0"/>
              <a:t>2/19/21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B4CB-0825-43FC-B9B0-529B6AE20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3367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89107-09E1-425B-AF28-9595C77E06EF}" type="datetimeFigureOut">
              <a:rPr lang="en-US" smtClean="0"/>
              <a:t>2/19/21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B4CB-0825-43FC-B9B0-529B6AE20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773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89107-09E1-425B-AF28-9595C77E06EF}" type="datetimeFigureOut">
              <a:rPr lang="en-US" smtClean="0"/>
              <a:t>2/19/21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B4CB-0825-43FC-B9B0-529B6AE20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7257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89107-09E1-425B-AF28-9595C77E06EF}" type="datetimeFigureOut">
              <a:rPr lang="en-US" smtClean="0"/>
              <a:t>2/19/21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B4CB-0825-43FC-B9B0-529B6AE20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7516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89107-09E1-425B-AF28-9595C77E06EF}" type="datetimeFigureOut">
              <a:rPr lang="en-US" smtClean="0"/>
              <a:t>2/19/21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B4CB-0825-43FC-B9B0-529B6AE20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0289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89107-09E1-425B-AF28-9595C77E06EF}" type="datetimeFigureOut">
              <a:rPr lang="en-US" smtClean="0"/>
              <a:t>2/19/21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B4CB-0825-43FC-B9B0-529B6AE20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3115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89107-09E1-425B-AF28-9595C77E06EF}" type="datetimeFigureOut">
              <a:rPr lang="en-US" smtClean="0"/>
              <a:t>2/19/21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B4CB-0825-43FC-B9B0-529B6AE20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0024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89107-09E1-425B-AF28-9595C77E06EF}" type="datetimeFigureOut">
              <a:rPr lang="en-US" smtClean="0"/>
              <a:t>2/19/21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B4CB-0825-43FC-B9B0-529B6AE20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345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89107-09E1-425B-AF28-9595C77E06EF}" type="datetimeFigureOut">
              <a:rPr lang="en-US" smtClean="0"/>
              <a:t>2/19/21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B4CB-0825-43FC-B9B0-529B6AE20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4847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89107-09E1-425B-AF28-9595C77E06EF}" type="datetimeFigureOut">
              <a:rPr lang="en-US" smtClean="0"/>
              <a:t>2/19/21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B4CB-0825-43FC-B9B0-529B6AE20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4906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89107-09E1-425B-AF28-9595C77E06EF}" type="datetimeFigureOut">
              <a:rPr lang="en-US" smtClean="0"/>
              <a:t>2/19/21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B4CB-0825-43FC-B9B0-529B6AE20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5248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89107-09E1-425B-AF28-9595C77E06EF}" type="datetimeFigureOut">
              <a:rPr lang="en-US" smtClean="0"/>
              <a:t>2/19/21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B4CB-0825-43FC-B9B0-529B6AE20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4479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89107-09E1-425B-AF28-9595C77E06EF}" type="datetimeFigureOut">
              <a:rPr lang="en-US" smtClean="0"/>
              <a:t>2/19/21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B4CB-0825-43FC-B9B0-529B6AE20CB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475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89107-09E1-425B-AF28-9595C77E06EF}" type="datetimeFigureOut">
              <a:rPr lang="en-US" smtClean="0"/>
              <a:t>2/19/21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B4CB-0825-43FC-B9B0-529B6AE20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2701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89107-09E1-425B-AF28-9595C77E06EF}" type="datetimeFigureOut">
              <a:rPr lang="en-US" smtClean="0"/>
              <a:t>2/19/21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B4CB-0825-43FC-B9B0-529B6AE20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3595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89107-09E1-425B-AF28-9595C77E06EF}" type="datetimeFigureOut">
              <a:rPr lang="en-US" smtClean="0"/>
              <a:t>2/19/21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B4CB-0825-43FC-B9B0-529B6AE20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0204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89107-09E1-425B-AF28-9595C77E06EF}" type="datetimeFigureOut">
              <a:rPr lang="en-US" smtClean="0"/>
              <a:t>2/19/21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B4CB-0825-43FC-B9B0-529B6AE20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2633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89107-09E1-425B-AF28-9595C77E06EF}" type="datetimeFigureOut">
              <a:rPr lang="en-US" smtClean="0"/>
              <a:t>2/19/21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B4CB-0825-43FC-B9B0-529B6AE20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5644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89107-09E1-425B-AF28-9595C77E06EF}" type="datetimeFigureOut">
              <a:rPr lang="en-US" smtClean="0"/>
              <a:t>2/19/21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B4CB-0825-43FC-B9B0-529B6AE20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033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89107-09E1-425B-AF28-9595C77E06EF}" type="datetimeFigureOut">
              <a:rPr lang="en-US" smtClean="0"/>
              <a:t>2/19/21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B4CB-0825-43FC-B9B0-529B6AE20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857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89107-09E1-425B-AF28-9595C77E06EF}" type="datetimeFigureOut">
              <a:rPr lang="en-US" smtClean="0"/>
              <a:t>2/19/21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B4CB-0825-43FC-B9B0-529B6AE20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600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89107-09E1-425B-AF28-9595C77E06EF}" type="datetimeFigureOut">
              <a:rPr lang="en-US" smtClean="0"/>
              <a:t>2/19/21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B4CB-0825-43FC-B9B0-529B6AE20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576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89107-09E1-425B-AF28-9595C77E06EF}" type="datetimeFigureOut">
              <a:rPr lang="en-US" smtClean="0"/>
              <a:t>2/19/21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B4CB-0825-43FC-B9B0-529B6AE20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268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89107-09E1-425B-AF28-9595C77E06EF}" type="datetimeFigureOut">
              <a:rPr lang="en-US" smtClean="0"/>
              <a:t>2/19/21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B4CB-0825-43FC-B9B0-529B6AE20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483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89107-09E1-425B-AF28-9595C77E06EF}" type="datetimeFigureOut">
              <a:rPr lang="en-US" smtClean="0"/>
              <a:t>2/19/21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B4CB-0825-43FC-B9B0-529B6AE20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755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6A89107-09E1-425B-AF28-9595C77E06EF}" type="datetimeFigureOut">
              <a:rPr lang="en-US" smtClean="0"/>
              <a:t>2/19/21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6B4CB-0825-43FC-B9B0-529B6AE20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4199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6A89107-09E1-425B-AF28-9595C77E06EF}" type="datetimeFigureOut">
              <a:rPr lang="en-US" smtClean="0"/>
              <a:t>2/19/21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6B4CB-0825-43FC-B9B0-529B6AE20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982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37067" y="326680"/>
            <a:ext cx="6732894" cy="1948870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bn-BD" sz="1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149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862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456" y="2486593"/>
            <a:ext cx="7142045" cy="4003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726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924" y="853633"/>
            <a:ext cx="6633096" cy="371453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483931" y="4882066"/>
            <a:ext cx="176041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/>
              <a:t>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ঝুঁকি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559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512" y="375099"/>
            <a:ext cx="6405538" cy="399218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669123" y="4690997"/>
            <a:ext cx="27398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হতাশা 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75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7095" y="858129"/>
            <a:ext cx="7360414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14903" y="2381639"/>
            <a:ext cx="10072047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5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ঝুঁকি  ও অনিশ্চয়তা মধ্যে </a:t>
            </a:r>
            <a:r>
              <a:rPr lang="bn-BD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দুটি পার্থক্য লিখ। </a:t>
            </a:r>
            <a:endParaRPr lang="en-US" sz="5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53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73686" y="379198"/>
            <a:ext cx="5890652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8365" y="1884441"/>
            <a:ext cx="11655188" cy="37856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endParaRPr lang="bn-BD" sz="40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ঝুঁকি কি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bn-BD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অনিশ্চয়তা কি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bn-BD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ঝুঁকি ও অনিশ্চয়তার মধ্যে কি কোন পার্থক্য আছে? 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457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20308" y="618978"/>
            <a:ext cx="4791845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 কাজ </a:t>
            </a:r>
            <a:endParaRPr lang="en-US" sz="4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2388" y="2532185"/>
            <a:ext cx="11218460" cy="30469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endParaRPr lang="bn-BD" sz="48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bn-BD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ঝুঁকি </a:t>
            </a:r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অনিশ্চয়তার </a:t>
            </a:r>
            <a:r>
              <a:rPr lang="bn-BD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 বৈশিষ্ট্য গুলো লিখে আনবে। </a:t>
            </a:r>
          </a:p>
          <a:p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6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22285" y="485019"/>
            <a:ext cx="5022166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712" y="1954330"/>
            <a:ext cx="6332560" cy="472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733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81100" y="3045597"/>
            <a:ext cx="7356143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মজিবুর রহমান</a:t>
            </a:r>
          </a:p>
          <a:p>
            <a:pPr algn="just"/>
            <a:r>
              <a:rPr lang="bn-BD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( ব্যবসায় শিক্ষা )</a:t>
            </a:r>
          </a:p>
          <a:p>
            <a:pPr algn="just"/>
            <a:r>
              <a:rPr lang="bn-BD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দোল্লাই নোয়াবপুর আহসান উল্যাহ উচ্চ বিদ্যালয়</a:t>
            </a:r>
          </a:p>
          <a:p>
            <a:pPr algn="just"/>
            <a:r>
              <a:rPr lang="bn-BD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চান্দিনা, কুমিল্লা ।</a:t>
            </a:r>
            <a:endParaRPr lang="en-US" sz="3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37" y="232012"/>
            <a:ext cx="3112363" cy="352112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6355307" y="560630"/>
            <a:ext cx="47357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2800" b="1" u="sng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3490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15570" y="3636092"/>
            <a:ext cx="7779224" cy="279200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শ্রেনি-নবম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ফিন্যান্স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ব্যাংকিং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134" y="177564"/>
            <a:ext cx="2722373" cy="338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65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86747" y="122830"/>
            <a:ext cx="8725469" cy="747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19" y="1033675"/>
            <a:ext cx="4289884" cy="22842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416" y="1057192"/>
            <a:ext cx="4221706" cy="22371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40" y="3681482"/>
            <a:ext cx="4319372" cy="28743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416" y="3875002"/>
            <a:ext cx="4515806" cy="248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789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20476" y="4104142"/>
            <a:ext cx="502237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ঝুঁকি ও অনিশ্চয়তা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64" y="472376"/>
            <a:ext cx="5241025" cy="29349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400" y="472376"/>
            <a:ext cx="5739025" cy="301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29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546" y="1649781"/>
            <a:ext cx="7040158" cy="76944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 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546" y="2419222"/>
            <a:ext cx="11646090" cy="255454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ঝুঁকি ও অনিশ্চয়তা কী তা বলতে পারবে।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ধরনের ঝুঁকি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অনিশ্চয়তার উতস চিহ্নিত করতে পারবে ।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ঝুঁকি 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অনিশ্চয়তা মধ্যে পার্থক্য নির্ণয় করতে পারবে।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33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0" y="158450"/>
            <a:ext cx="4164037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ঝুঁকি কি  </a:t>
            </a:r>
            <a:endParaRPr lang="en-US" sz="4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87065" y="4065563"/>
            <a:ext cx="21242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প্রাপ্তি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23361" y="4527228"/>
            <a:ext cx="32637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ঝুঁকি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5570807" y="3655031"/>
            <a:ext cx="168812" cy="7315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098712" y="4226057"/>
            <a:ext cx="21242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প্রত্যাশা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40" y="1037092"/>
            <a:ext cx="4567530" cy="30284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894" y="1097168"/>
            <a:ext cx="4280564" cy="282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34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8" grpId="0"/>
      <p:bldP spid="9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01662" y="970671"/>
            <a:ext cx="296828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অনিশ্চয়তা কি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06905" y="2644726"/>
            <a:ext cx="2869809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প্রত্যাশা  বেশি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58596" y="3699803"/>
            <a:ext cx="2921882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প্রাপ্তি 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81" y="2241158"/>
            <a:ext cx="5368944" cy="357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716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9477" y="1097280"/>
            <a:ext cx="2518117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ঝুঁকি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65034" y="1158835"/>
            <a:ext cx="3123028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অনিশ্চয়তা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405" y="1980135"/>
            <a:ext cx="5386672" cy="33065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06478" y="5457880"/>
            <a:ext cx="3123028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ভূমিকম্প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67" y="1980135"/>
            <a:ext cx="5904735" cy="33066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64566" y="5531118"/>
            <a:ext cx="3123028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বিক্রয় কমে যাওয়া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03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1_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117</TotalTime>
  <Words>133</Words>
  <Application>Microsoft Office PowerPoint</Application>
  <PresentationFormat>Widescreen</PresentationFormat>
  <Paragraphs>44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Century Gothic</vt:lpstr>
      <vt:lpstr>NikoshBAN</vt:lpstr>
      <vt:lpstr>Vrinda</vt:lpstr>
      <vt:lpstr>Wingdings</vt:lpstr>
      <vt:lpstr>Wingdings 3</vt:lpstr>
      <vt:lpstr>Ion</vt:lpstr>
      <vt:lpstr>1_Ion</vt:lpstr>
      <vt:lpstr> স্বাগতম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42</cp:revision>
  <dcterms:created xsi:type="dcterms:W3CDTF">2021-01-14T01:53:43Z</dcterms:created>
  <dcterms:modified xsi:type="dcterms:W3CDTF">2021-02-19T16:37:20Z</dcterms:modified>
</cp:coreProperties>
</file>