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51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73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8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0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7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4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5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1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6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0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6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8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53000"/>
            <a:ext cx="1738924" cy="1735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953000"/>
            <a:ext cx="1738924" cy="17351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40806" y="216069"/>
            <a:ext cx="3262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25" y="1216947"/>
            <a:ext cx="4191000" cy="4939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162800" cy="1066800"/>
          </a:xfrm>
        </p:spPr>
        <p:txBody>
          <a:bodyPr/>
          <a:lstStyle/>
          <a:p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শীতকালঃ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পৌষ-মাঘ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3" descr="shit.jpg"/>
          <p:cNvPicPr>
            <a:picLocks noChangeAspect="1"/>
          </p:cNvPicPr>
          <p:nvPr/>
        </p:nvPicPr>
        <p:blipFill>
          <a:blip r:embed="rId2"/>
          <a:srcRect l="2128" t="11514" r="2127" b="10765"/>
          <a:stretch>
            <a:fillRect/>
          </a:stretch>
        </p:blipFill>
        <p:spPr>
          <a:xfrm>
            <a:off x="1219200" y="1371600"/>
            <a:ext cx="6858000" cy="4114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7620000" cy="838200"/>
          </a:xfrm>
        </p:spPr>
        <p:txBody>
          <a:bodyPr>
            <a:normAutofit/>
          </a:bodyPr>
          <a:lstStyle/>
          <a:p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বসন্তকালঃফাল্গুন-চৈত্র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s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7696200" cy="5410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ritu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3874904" cy="23959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 descr="ritu 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656" y="1600200"/>
            <a:ext cx="3624320" cy="23427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 descr="ritu 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267200"/>
            <a:ext cx="3581400" cy="22286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 descr="ritu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343400"/>
            <a:ext cx="3962400" cy="20716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429000" y="304800"/>
            <a:ext cx="2584362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066800"/>
            <a:ext cx="3911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838200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90800" y="381000"/>
            <a:ext cx="3581400" cy="10668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668889"/>
            <a:ext cx="8305800" cy="1752600"/>
          </a:xfrm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শীতকালীন কয়েকটি সব্জির নাম লিখ।</a:t>
            </a:r>
          </a:p>
          <a:p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বসন্তকালে ফুটে ৪টি ফুলের নাম লিখ।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7200" y="4606036"/>
            <a:ext cx="533400" cy="381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84496" y="3790583"/>
            <a:ext cx="533400" cy="381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9144000" cy="895350"/>
          </a:xfrm>
          <a:prstGeom prst="rect">
            <a:avLst/>
          </a:prstGeom>
        </p:spPr>
      </p:pic>
      <p:pic>
        <p:nvPicPr>
          <p:cNvPr id="10" name="Picture 9" descr="GROUP WORK 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600200"/>
            <a:ext cx="35814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781800" y="1295400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০৫মিঃ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33400"/>
            <a:ext cx="3505200" cy="914399"/>
          </a:xfr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bn-IN" sz="6000" b="1" dirty="0" smtClean="0">
                <a:solidFill>
                  <a:srgbClr val="251BA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251BA5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rgbClr val="251BA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94045"/>
            <a:ext cx="8686799" cy="2743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ঋতুতে খেজুরের রস পাওয়া যায় ?</a:t>
            </a:r>
          </a:p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বর্ষাকালে আকাশের অবস্থা কেমন থাকে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196" y="508948"/>
            <a:ext cx="2449286" cy="13716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914400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7600" y="1524000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457201"/>
            <a:ext cx="4343400" cy="914399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3124200"/>
            <a:ext cx="7467600" cy="1423987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ষড়ঋতুর বৈশিষ্ট্যগুলো বাড়ীর কাজের খাতায় লিখে আনবে।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OM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04800"/>
            <a:ext cx="2562225" cy="1781175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9144000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92718"/>
            <a:ext cx="7772400" cy="1165225"/>
          </a:xfrm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unflower 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64" y="1875299"/>
            <a:ext cx="5638872" cy="36576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9144000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0999"/>
            <a:ext cx="6019800" cy="1219201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অষ্টম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 ২য় পত্র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6">
              <a:buNone/>
            </a:pP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981200"/>
            <a:ext cx="5943600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মোছাঃ মোহছিনা সিদ্দিকা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ক্ষিকা 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জাগরণী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বিদ্যাবীথি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নেওয়াশী, নাগেশ্বরী, কুড়িগ্রাম।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609600"/>
            <a:ext cx="29915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8763000" cy="863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562600" y="1371600"/>
            <a:ext cx="3581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57200"/>
            <a:ext cx="4144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নীচের ছবিগুলো লক্ষ্য করঃ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itu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371600"/>
            <a:ext cx="4038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ritu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038600"/>
            <a:ext cx="4038600" cy="218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3" descr="shit.jpg"/>
          <p:cNvPicPr>
            <a:picLocks noChangeAspect="1"/>
          </p:cNvPicPr>
          <p:nvPr/>
        </p:nvPicPr>
        <p:blipFill>
          <a:blip r:embed="rId5"/>
          <a:srcRect l="2128" t="11514" r="2127" b="10765"/>
          <a:stretch>
            <a:fillRect/>
          </a:stretch>
        </p:blipFill>
        <p:spPr>
          <a:xfrm>
            <a:off x="5105400" y="4038600"/>
            <a:ext cx="3581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8800" y="3200400"/>
            <a:ext cx="5562600" cy="1066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পত্র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রচনা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1562100"/>
            <a:ext cx="5562600" cy="142874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9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BD" sz="9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তু</a:t>
            </a:r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ত্র্য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9144000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533400"/>
            <a:ext cx="65532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057400"/>
            <a:ext cx="7620000" cy="28623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ঋতু কয়টি ও কী কী তা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কোন ঋতু কোন কোন মাস নিয়ে গঠিত তা উল্লেখ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করতে পারবে 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ঋতুর বৈশিষ্ট্যগুলো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ব্যাখ্যা করতে পারবে 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9144000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81200" y="304801"/>
            <a:ext cx="6477000" cy="1219200"/>
          </a:xfrm>
        </p:spPr>
        <p:txBody>
          <a:bodyPr/>
          <a:lstStyle/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>গ্রীষ্মকালঃ বৈশাখ-জৈষ্ঠ্য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sum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4037"/>
            <a:ext cx="5790368" cy="46380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494211"/>
            <a:ext cx="7924800" cy="897032"/>
          </a:xfrm>
        </p:spPr>
        <p:txBody>
          <a:bodyPr>
            <a:norm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বর্ষাকালঃ আষাঢ়-শ্রাবণ  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6934200" cy="47417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8337"/>
            <a:ext cx="7406640" cy="762000"/>
          </a:xfrm>
        </p:spPr>
        <p:txBody>
          <a:bodyPr>
            <a:norm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শরৎকালঃ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ভাদ্র-আশ্বিন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hor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219200"/>
            <a:ext cx="6705600" cy="516893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314515"/>
            <a:ext cx="8305800" cy="891393"/>
          </a:xfrm>
        </p:spPr>
        <p:txBody>
          <a:bodyPr>
            <a:normAutofit/>
          </a:bodyPr>
          <a:lstStyle/>
          <a:p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হেমন্তকালঃ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কার্তিক-অগ্রহায়ণ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em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6858000" cy="521493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590</TotalTime>
  <Words>146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Corbel</vt:lpstr>
      <vt:lpstr>NikoshBAN</vt:lpstr>
      <vt:lpstr>Vrinda</vt:lpstr>
      <vt:lpstr>Wingdings</vt:lpstr>
      <vt:lpstr>Basis</vt:lpstr>
      <vt:lpstr>PowerPoint Presentation</vt:lpstr>
      <vt:lpstr>PowerPoint Presentation</vt:lpstr>
      <vt:lpstr>PowerPoint Presentation</vt:lpstr>
      <vt:lpstr>     বাংলা ২য় পত্র রচনা</vt:lpstr>
      <vt:lpstr>PowerPoint Presentation</vt:lpstr>
      <vt:lpstr>গ্রীষ্মকালঃ বৈশাখ-জৈষ্ঠ্য</vt:lpstr>
      <vt:lpstr>বর্ষাকালঃ আষাঢ়-শ্রাবণ  </vt:lpstr>
      <vt:lpstr>শরৎকালঃ ভাদ্র-আশ্বিন</vt:lpstr>
      <vt:lpstr>হেমন্তকালঃ কার্তিক-অগ্রহায়ণ</vt:lpstr>
      <vt:lpstr>শীতকালঃ পৌষ-মাঘ</vt:lpstr>
      <vt:lpstr>বসন্তকালঃফাল্গুন-চৈত্র</vt:lpstr>
      <vt:lpstr>PowerPoint Presentation</vt:lpstr>
      <vt:lpstr>দলীয় কাজ</vt:lpstr>
      <vt:lpstr> মূল্যায়ন</vt:lpstr>
      <vt:lpstr>বাড়ির কাজ</vt:lpstr>
      <vt:lpstr>সবাইকে ধন্যবাদ</vt:lpstr>
    </vt:vector>
  </TitlesOfParts>
  <Company>Dhaka-TTC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Lab03</dc:creator>
  <cp:lastModifiedBy>SIDDIQUEE</cp:lastModifiedBy>
  <cp:revision>163</cp:revision>
  <dcterms:created xsi:type="dcterms:W3CDTF">2007-02-03T15:47:22Z</dcterms:created>
  <dcterms:modified xsi:type="dcterms:W3CDTF">2021-02-19T10:45:50Z</dcterms:modified>
</cp:coreProperties>
</file>