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4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646E-1655-47FC-A1C2-5504DFECEFA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7AE1-4DFC-4FF1-B4CF-33E09B2DF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1738924" cy="17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738924" cy="17351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01284"/>
            <a:ext cx="4219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25" y="1216947"/>
            <a:ext cx="4191000" cy="493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858000" cy="762000"/>
          </a:xfrm>
        </p:spPr>
        <p:txBody>
          <a:bodyPr>
            <a:normAutofit/>
          </a:bodyPr>
          <a:lstStyle/>
          <a:p>
            <a:pPr algn="l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শীতকালঃ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পৌষ-মাঘ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shit.jpg"/>
          <p:cNvPicPr>
            <a:picLocks noChangeAspect="1"/>
          </p:cNvPicPr>
          <p:nvPr/>
        </p:nvPicPr>
        <p:blipFill>
          <a:blip r:embed="rId2"/>
          <a:srcRect l="2128" t="11514" r="2127" b="10765"/>
          <a:stretch>
            <a:fillRect/>
          </a:stretch>
        </p:blipFill>
        <p:spPr>
          <a:xfrm>
            <a:off x="1143000" y="1371600"/>
            <a:ext cx="6858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4300"/>
            <a:ext cx="7886700" cy="952500"/>
          </a:xfrm>
        </p:spPr>
        <p:txBody>
          <a:bodyPr>
            <a:noAutofit/>
          </a:bodyPr>
          <a:lstStyle/>
          <a:p>
            <a:pPr algn="l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বসন্তকালঃফাল্গুন-চৈত্র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s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184228"/>
            <a:ext cx="7696200" cy="541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ritu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874904" cy="23959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ritu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56" y="1600200"/>
            <a:ext cx="3624320" cy="23427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ritu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267200"/>
            <a:ext cx="3581400" cy="22286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ritu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3962400" cy="20716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70004" y="269925"/>
            <a:ext cx="35814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066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83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0800" y="381000"/>
            <a:ext cx="4191000" cy="826911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8382000" cy="227471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শীতকালীন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কয়েকটি সব্জির নাম লিখ।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বসন্তকালে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ফুটে ৪টি ফুলের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 লিখ।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  <p:pic>
        <p:nvPicPr>
          <p:cNvPr id="10" name="Picture 9" descr="GROUP WORK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14855"/>
            <a:ext cx="4191000" cy="218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81800" y="12954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০৫মিঃ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61666"/>
            <a:ext cx="4038600" cy="986134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251BA5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251BA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27432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ঋতুতে খেজুরের রস পাওয়া যায়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বর্ষাকালে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আকাশের অবস্থা কেমন থাকে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96" y="508948"/>
            <a:ext cx="2449286" cy="1371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1524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457201"/>
            <a:ext cx="4800600" cy="91439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743200"/>
            <a:ext cx="7467600" cy="180498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ষড়ঋতুর বৈশিষ্ট্যগুলো বাড়ীর কাজের খাতায় লিখে আনবে।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33" y="304800"/>
            <a:ext cx="2301892" cy="190499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92718"/>
            <a:ext cx="7772400" cy="1165225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unflower 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64" y="1875299"/>
            <a:ext cx="5638872" cy="3657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7820"/>
            <a:ext cx="6096000" cy="1600201"/>
          </a:xfr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অষ্টম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6">
              <a:buNone/>
            </a:pP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438870"/>
            <a:ext cx="6096000" cy="2062103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মোহছিনা সিদ্দিকা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ক্ষিকা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জাগরণী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বিদ্যাবীথি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নেওয়াশী, নাগেশ্বরী, কুড়িগ্রাম।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57770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763000" cy="86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62600" y="13716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442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নীচের ছবিগুলো লক্ষ্য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t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4038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itu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38600"/>
            <a:ext cx="4038600" cy="218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shit.jpg"/>
          <p:cNvPicPr>
            <a:picLocks noChangeAspect="1"/>
          </p:cNvPicPr>
          <p:nvPr/>
        </p:nvPicPr>
        <p:blipFill>
          <a:blip r:embed="rId5"/>
          <a:srcRect l="2128" t="11514" r="2127" b="10765"/>
          <a:stretch>
            <a:fillRect/>
          </a:stretch>
        </p:blipFill>
        <p:spPr>
          <a:xfrm>
            <a:off x="5105400" y="4038600"/>
            <a:ext cx="3581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8675" y="3886200"/>
            <a:ext cx="5715000" cy="20669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8675" y="1545894"/>
            <a:ext cx="5715000" cy="1847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9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ত্র্য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59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7848600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ঋতু কয়টি ও কী কী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কোন ঋতু কোন কোন মাস নিয়ে গঠিত তা উল্লেখ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করতে পারবে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ঋতুর বৈশিষ্ট্যগুলো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91440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818" y="345280"/>
            <a:ext cx="6967182" cy="914401"/>
          </a:xfrm>
        </p:spPr>
        <p:txBody>
          <a:bodyPr>
            <a:norm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গ্রীষ্মকালঃ বৈশাখ-জৈষ্ঠ্য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m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16" y="1776024"/>
            <a:ext cx="5790368" cy="46380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6564" y="351584"/>
            <a:ext cx="7924800" cy="897032"/>
          </a:xfrm>
        </p:spPr>
        <p:txBody>
          <a:bodyPr>
            <a:normAutofit/>
          </a:bodyPr>
          <a:lstStyle/>
          <a:p>
            <a:pPr algn="l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বর্ষাকালঃ আষাঢ়-শ্রাবণ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34200" cy="47417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979" y="228600"/>
            <a:ext cx="7406640" cy="762000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শরৎকালঃ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ভাদ্র-আশ্বিন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hor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6705600" cy="494033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02637"/>
            <a:ext cx="7848600" cy="862830"/>
          </a:xfrm>
        </p:spPr>
        <p:txBody>
          <a:bodyPr>
            <a:normAutofit/>
          </a:bodyPr>
          <a:lstStyle/>
          <a:p>
            <a:pPr algn="l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হেমন্তকালঃ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কার্তিক-অগ্রহায়ণ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em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4264"/>
            <a:ext cx="6858000" cy="5214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148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বাংলা ২য় পত্র  রচনা</vt:lpstr>
      <vt:lpstr>PowerPoint Presentation</vt:lpstr>
      <vt:lpstr>গ্রীষ্মকালঃ বৈশাখ-জৈষ্ঠ্য</vt:lpstr>
      <vt:lpstr>বর্ষাকালঃ আষাঢ়-শ্রাবণ  </vt:lpstr>
      <vt:lpstr>শরৎকালঃ ভাদ্র-আশ্বিন</vt:lpstr>
      <vt:lpstr>হেমন্তকালঃ কার্তিক-অগ্রহায়ণ</vt:lpstr>
      <vt:lpstr>শীতকালঃ পৌষ-মাঘ</vt:lpstr>
      <vt:lpstr>বসন্তকালঃফাল্গুন-চৈত্র</vt:lpstr>
      <vt:lpstr>PowerPoint Presentation</vt:lpstr>
      <vt:lpstr>দলীয় কাজ</vt:lpstr>
      <vt:lpstr> মূল্যায়ন</vt:lpstr>
      <vt:lpstr>বাড়ির কাজ</vt:lpstr>
      <vt:lpstr>সবাইকে ধন্যবাদ</vt:lpstr>
    </vt:vector>
  </TitlesOfParts>
  <Company>Dhaka-TTC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Lab03</dc:creator>
  <cp:lastModifiedBy>SIDDIQUEE</cp:lastModifiedBy>
  <cp:revision>172</cp:revision>
  <dcterms:created xsi:type="dcterms:W3CDTF">2007-02-03T15:47:22Z</dcterms:created>
  <dcterms:modified xsi:type="dcterms:W3CDTF">2021-02-19T11:32:36Z</dcterms:modified>
</cp:coreProperties>
</file>