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75" r:id="rId2"/>
    <p:sldId id="276" r:id="rId3"/>
    <p:sldId id="277" r:id="rId4"/>
    <p:sldId id="278" r:id="rId5"/>
    <p:sldId id="297" r:id="rId6"/>
    <p:sldId id="296" r:id="rId7"/>
    <p:sldId id="293" r:id="rId8"/>
    <p:sldId id="298" r:id="rId9"/>
    <p:sldId id="299" r:id="rId10"/>
    <p:sldId id="301" r:id="rId11"/>
    <p:sldId id="300" r:id="rId12"/>
    <p:sldId id="284" r:id="rId13"/>
    <p:sldId id="286" r:id="rId14"/>
    <p:sldId id="287" r:id="rId15"/>
    <p:sldId id="288" r:id="rId16"/>
    <p:sldId id="289" r:id="rId17"/>
    <p:sldId id="290" r:id="rId18"/>
    <p:sldId id="291" r:id="rId19"/>
    <p:sldId id="29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616" autoAdjust="0"/>
  </p:normalViewPr>
  <p:slideViewPr>
    <p:cSldViewPr>
      <p:cViewPr varScale="1">
        <p:scale>
          <a:sx n="74" d="100"/>
          <a:sy n="74" d="100"/>
        </p:scale>
        <p:origin x="126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06D411-9F32-4BD5-9370-12B2F90C2E7F}" type="doc">
      <dgm:prSet loTypeId="urn:microsoft.com/office/officeart/2005/8/layout/cycle6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C8B214C-2218-4A12-9B4B-082D640AE535}">
      <dgm:prSet phldrT="[Text]" custT="1"/>
      <dgm:spPr/>
      <dgm:t>
        <a:bodyPr/>
        <a:lstStyle/>
        <a:p>
          <a:r>
            <a:rPr lang="bn-BD" sz="4400" dirty="0" smtClean="0">
              <a:latin typeface="NikoshBAN" panose="02000000000000000000" pitchFamily="2" charset="0"/>
              <a:cs typeface="NikoshBAN" panose="02000000000000000000" pitchFamily="2" charset="0"/>
            </a:rPr>
            <a:t>মারেফা/নাকেরা</a:t>
          </a:r>
          <a:endParaRPr lang="en-US" sz="4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10468C8-FE72-45A5-8816-2439AEE59A40}" type="parTrans" cxnId="{6D2B5121-C8FA-42FB-B70E-9A603C8D265F}">
      <dgm:prSet/>
      <dgm:spPr/>
      <dgm:t>
        <a:bodyPr/>
        <a:lstStyle/>
        <a:p>
          <a:endParaRPr lang="en-US"/>
        </a:p>
      </dgm:t>
    </dgm:pt>
    <dgm:pt modelId="{36C8FF18-DDEC-45B7-AB0D-3186ADD15648}" type="sibTrans" cxnId="{6D2B5121-C8FA-42FB-B70E-9A603C8D265F}">
      <dgm:prSet/>
      <dgm:spPr/>
      <dgm:t>
        <a:bodyPr/>
        <a:lstStyle/>
        <a:p>
          <a:endParaRPr lang="en-US"/>
        </a:p>
      </dgm:t>
    </dgm:pt>
    <dgm:pt modelId="{70C6AF0B-7AE4-4E34-AC97-FCF6B5D482AB}">
      <dgm:prSet phldrT="[Text]" custT="1"/>
      <dgm:spPr/>
      <dgm:t>
        <a:bodyPr/>
        <a:lstStyle/>
        <a:p>
          <a:r>
            <a:rPr lang="bn-BD" sz="6600" dirty="0" smtClean="0">
              <a:latin typeface="NikoshBAN" panose="02000000000000000000" pitchFamily="2" charset="0"/>
              <a:cs typeface="NikoshBAN" panose="02000000000000000000" pitchFamily="2" charset="0"/>
            </a:rPr>
            <a:t>জিন্স</a:t>
          </a:r>
          <a:r>
            <a:rPr lang="bn-BD" sz="15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15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7B5B4A7-AAD0-491F-88C2-54057B9B0069}" type="parTrans" cxnId="{BB720145-661B-4F76-9AA7-0A7EE554D7B8}">
      <dgm:prSet/>
      <dgm:spPr/>
      <dgm:t>
        <a:bodyPr/>
        <a:lstStyle/>
        <a:p>
          <a:endParaRPr lang="en-US"/>
        </a:p>
      </dgm:t>
    </dgm:pt>
    <dgm:pt modelId="{EF717BA9-6CA5-43F9-84D9-8770DCE1CFE9}" type="sibTrans" cxnId="{BB720145-661B-4F76-9AA7-0A7EE554D7B8}">
      <dgm:prSet/>
      <dgm:spPr/>
      <dgm:t>
        <a:bodyPr/>
        <a:lstStyle/>
        <a:p>
          <a:endParaRPr lang="en-US"/>
        </a:p>
      </dgm:t>
    </dgm:pt>
    <dgm:pt modelId="{E7C23070-134A-4F21-B1DD-871236132AA9}">
      <dgm:prSet phldrT="[Text]" custT="1"/>
      <dgm:spPr/>
      <dgm:t>
        <a:bodyPr/>
        <a:lstStyle/>
        <a:p>
          <a:r>
            <a:rPr lang="en-US" sz="6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শখছ</a:t>
          </a:r>
          <a:r>
            <a:rPr lang="bn-BD" sz="15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15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F7A64A4-CE03-448D-817B-00B3BF563DD3}" type="parTrans" cxnId="{AB885EC8-808C-4EED-B5E1-2F4E2109E817}">
      <dgm:prSet/>
      <dgm:spPr/>
      <dgm:t>
        <a:bodyPr/>
        <a:lstStyle/>
        <a:p>
          <a:endParaRPr lang="en-US"/>
        </a:p>
      </dgm:t>
    </dgm:pt>
    <dgm:pt modelId="{ABF5B735-6AD0-45FC-B1A9-76FF8C725198}" type="sibTrans" cxnId="{AB885EC8-808C-4EED-B5E1-2F4E2109E817}">
      <dgm:prSet/>
      <dgm:spPr/>
      <dgm:t>
        <a:bodyPr/>
        <a:lstStyle/>
        <a:p>
          <a:endParaRPr lang="en-US"/>
        </a:p>
      </dgm:t>
    </dgm:pt>
    <dgm:pt modelId="{CD2BD109-23BF-4B07-9852-0B96DF768A33}">
      <dgm:prSet phldrT="[Text]" custT="1"/>
      <dgm:spPr/>
      <dgm:t>
        <a:bodyPr/>
        <a:lstStyle/>
        <a:p>
          <a:r>
            <a:rPr lang="bn-BD" sz="6600" dirty="0" smtClean="0">
              <a:latin typeface="NikoshBAN" panose="02000000000000000000" pitchFamily="2" charset="0"/>
              <a:cs typeface="NikoshBAN" panose="02000000000000000000" pitchFamily="2" charset="0"/>
            </a:rPr>
            <a:t>ইরাব</a:t>
          </a:r>
          <a:r>
            <a:rPr lang="bn-BD" sz="1500" dirty="0" smtClean="0">
              <a:latin typeface="NikoshLightBAN" pitchFamily="2" charset="0"/>
              <a:cs typeface="NikoshLightBAN" pitchFamily="2" charset="0"/>
            </a:rPr>
            <a:t> </a:t>
          </a:r>
          <a:endParaRPr lang="en-US" sz="1500" dirty="0">
            <a:latin typeface="NikoshLightBAN" pitchFamily="2" charset="0"/>
            <a:cs typeface="NikoshLightBAN" pitchFamily="2" charset="0"/>
          </a:endParaRPr>
        </a:p>
      </dgm:t>
    </dgm:pt>
    <dgm:pt modelId="{30E7BC23-FDFE-4840-8BEC-36ABA3E913FC}" type="parTrans" cxnId="{C83D4D65-12F2-400D-B03E-6CEFB8F25B8D}">
      <dgm:prSet/>
      <dgm:spPr/>
      <dgm:t>
        <a:bodyPr/>
        <a:lstStyle/>
        <a:p>
          <a:endParaRPr lang="en-US"/>
        </a:p>
      </dgm:t>
    </dgm:pt>
    <dgm:pt modelId="{2E56AC6A-2DBC-4462-B9CA-16FC2431E8BA}" type="sibTrans" cxnId="{C83D4D65-12F2-400D-B03E-6CEFB8F25B8D}">
      <dgm:prSet/>
      <dgm:spPr/>
      <dgm:t>
        <a:bodyPr/>
        <a:lstStyle/>
        <a:p>
          <a:endParaRPr lang="en-US"/>
        </a:p>
      </dgm:t>
    </dgm:pt>
    <dgm:pt modelId="{DFC63D06-306A-41CA-B1F0-F150E593B9A4}">
      <dgm:prSet phldrT="[Text]" custT="1"/>
      <dgm:spPr/>
      <dgm:t>
        <a:bodyPr/>
        <a:lstStyle/>
        <a:p>
          <a:r>
            <a:rPr lang="en-US" sz="5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আদাদ</a:t>
          </a:r>
          <a:r>
            <a:rPr lang="bn-BD" sz="1400" dirty="0" smtClean="0">
              <a:latin typeface="NikoshLightBAN" pitchFamily="2" charset="0"/>
              <a:cs typeface="NikoshLightBAN" pitchFamily="2" charset="0"/>
            </a:rPr>
            <a:t> </a:t>
          </a:r>
          <a:endParaRPr lang="en-US" sz="1400" dirty="0">
            <a:latin typeface="NikoshLightBAN" pitchFamily="2" charset="0"/>
            <a:cs typeface="NikoshLightBAN" pitchFamily="2" charset="0"/>
          </a:endParaRPr>
        </a:p>
      </dgm:t>
    </dgm:pt>
    <dgm:pt modelId="{3D4C3A9D-FEE2-4A34-8954-F616A6C2819A}" type="parTrans" cxnId="{C1DB1263-EBFF-402A-A399-E5A17E99CF64}">
      <dgm:prSet/>
      <dgm:spPr/>
      <dgm:t>
        <a:bodyPr/>
        <a:lstStyle/>
        <a:p>
          <a:endParaRPr lang="en-US"/>
        </a:p>
      </dgm:t>
    </dgm:pt>
    <dgm:pt modelId="{D6AE75DB-A226-41C9-AA18-267F93624748}" type="sibTrans" cxnId="{C1DB1263-EBFF-402A-A399-E5A17E99CF64}">
      <dgm:prSet/>
      <dgm:spPr/>
      <dgm:t>
        <a:bodyPr/>
        <a:lstStyle/>
        <a:p>
          <a:endParaRPr lang="en-US"/>
        </a:p>
      </dgm:t>
    </dgm:pt>
    <dgm:pt modelId="{689C72E3-9268-4040-9B00-FD8910E719C3}" type="pres">
      <dgm:prSet presAssocID="{4706D411-9F32-4BD5-9370-12B2F90C2E7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811A8B-97BE-41C9-ADEB-D890CEF35721}" type="pres">
      <dgm:prSet presAssocID="{EC8B214C-2218-4A12-9B4B-082D640AE535}" presName="node" presStyleLbl="node1" presStyleIdx="0" presStyleCnt="5" custScaleX="1657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8F6DCD-EE69-46DF-A741-BF5227511B6F}" type="pres">
      <dgm:prSet presAssocID="{EC8B214C-2218-4A12-9B4B-082D640AE535}" presName="spNode" presStyleCnt="0"/>
      <dgm:spPr/>
      <dgm:t>
        <a:bodyPr/>
        <a:lstStyle/>
        <a:p>
          <a:endParaRPr lang="en-US"/>
        </a:p>
      </dgm:t>
    </dgm:pt>
    <dgm:pt modelId="{693C93F1-CA3B-453C-851E-F358250AB2D5}" type="pres">
      <dgm:prSet presAssocID="{36C8FF18-DDEC-45B7-AB0D-3186ADD15648}" presName="sibTrans" presStyleLbl="sibTrans1D1" presStyleIdx="0" presStyleCnt="5"/>
      <dgm:spPr/>
      <dgm:t>
        <a:bodyPr/>
        <a:lstStyle/>
        <a:p>
          <a:endParaRPr lang="en-US"/>
        </a:p>
      </dgm:t>
    </dgm:pt>
    <dgm:pt modelId="{207D8244-4456-4380-BA72-7024DD0BFDBC}" type="pres">
      <dgm:prSet presAssocID="{70C6AF0B-7AE4-4E34-AC97-FCF6B5D482AB}" presName="node" presStyleLbl="node1" presStyleIdx="1" presStyleCnt="5" custRadScaleRad="97735" custRadScaleInc="34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0DA064-2051-4BD9-9C2F-056EF5D6FA1D}" type="pres">
      <dgm:prSet presAssocID="{70C6AF0B-7AE4-4E34-AC97-FCF6B5D482AB}" presName="spNode" presStyleCnt="0"/>
      <dgm:spPr/>
      <dgm:t>
        <a:bodyPr/>
        <a:lstStyle/>
        <a:p>
          <a:endParaRPr lang="en-US"/>
        </a:p>
      </dgm:t>
    </dgm:pt>
    <dgm:pt modelId="{3588BE55-45FF-4672-B34C-A83F491BC87B}" type="pres">
      <dgm:prSet presAssocID="{EF717BA9-6CA5-43F9-84D9-8770DCE1CFE9}" presName="sibTrans" presStyleLbl="sibTrans1D1" presStyleIdx="1" presStyleCnt="5"/>
      <dgm:spPr/>
      <dgm:t>
        <a:bodyPr/>
        <a:lstStyle/>
        <a:p>
          <a:endParaRPr lang="en-US"/>
        </a:p>
      </dgm:t>
    </dgm:pt>
    <dgm:pt modelId="{7948893A-54E4-4BD3-BAD7-F112E7D36053}" type="pres">
      <dgm:prSet presAssocID="{E7C23070-134A-4F21-B1DD-871236132AA9}" presName="node" presStyleLbl="node1" presStyleIdx="2" presStyleCnt="5" custRadScaleRad="84684" custRadScaleInc="-295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4C9E95-3ACD-4FC1-9C60-BB1D9251DC5E}" type="pres">
      <dgm:prSet presAssocID="{E7C23070-134A-4F21-B1DD-871236132AA9}" presName="spNode" presStyleCnt="0"/>
      <dgm:spPr/>
      <dgm:t>
        <a:bodyPr/>
        <a:lstStyle/>
        <a:p>
          <a:endParaRPr lang="en-US"/>
        </a:p>
      </dgm:t>
    </dgm:pt>
    <dgm:pt modelId="{B6B0A274-2B25-45AF-B7BF-E94A4CB398E9}" type="pres">
      <dgm:prSet presAssocID="{ABF5B735-6AD0-45FC-B1A9-76FF8C725198}" presName="sibTrans" presStyleLbl="sibTrans1D1" presStyleIdx="2" presStyleCnt="5"/>
      <dgm:spPr/>
      <dgm:t>
        <a:bodyPr/>
        <a:lstStyle/>
        <a:p>
          <a:endParaRPr lang="en-US"/>
        </a:p>
      </dgm:t>
    </dgm:pt>
    <dgm:pt modelId="{2ED95FC7-0E18-432A-A671-C4D434BC8329}" type="pres">
      <dgm:prSet presAssocID="{CD2BD109-23BF-4B07-9852-0B96DF768A33}" presName="node" presStyleLbl="node1" presStyleIdx="3" presStyleCnt="5" custRadScaleRad="90832" custRadScaleInc="462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DA9A96-7929-4910-A159-ED9A989F54A1}" type="pres">
      <dgm:prSet presAssocID="{CD2BD109-23BF-4B07-9852-0B96DF768A33}" presName="spNode" presStyleCnt="0"/>
      <dgm:spPr/>
      <dgm:t>
        <a:bodyPr/>
        <a:lstStyle/>
        <a:p>
          <a:endParaRPr lang="en-US"/>
        </a:p>
      </dgm:t>
    </dgm:pt>
    <dgm:pt modelId="{0791F6C7-B139-4A47-8E51-2AD33DE36000}" type="pres">
      <dgm:prSet presAssocID="{2E56AC6A-2DBC-4462-B9CA-16FC2431E8BA}" presName="sibTrans" presStyleLbl="sibTrans1D1" presStyleIdx="3" presStyleCnt="5"/>
      <dgm:spPr/>
      <dgm:t>
        <a:bodyPr/>
        <a:lstStyle/>
        <a:p>
          <a:endParaRPr lang="en-US"/>
        </a:p>
      </dgm:t>
    </dgm:pt>
    <dgm:pt modelId="{CC80954E-CD44-4EA0-B359-77F378FF7C01}" type="pres">
      <dgm:prSet presAssocID="{DFC63D06-306A-41CA-B1F0-F150E593B9A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5AD299-EC79-487B-B5FF-5F94F190B45D}" type="pres">
      <dgm:prSet presAssocID="{DFC63D06-306A-41CA-B1F0-F150E593B9A4}" presName="spNode" presStyleCnt="0"/>
      <dgm:spPr/>
      <dgm:t>
        <a:bodyPr/>
        <a:lstStyle/>
        <a:p>
          <a:endParaRPr lang="en-US"/>
        </a:p>
      </dgm:t>
    </dgm:pt>
    <dgm:pt modelId="{92023114-47D2-4EA7-8ED6-C33AC6408B03}" type="pres">
      <dgm:prSet presAssocID="{D6AE75DB-A226-41C9-AA18-267F93624748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77F5C369-74E4-46F0-AA05-E7B16E2CCED5}" type="presOf" srcId="{EC8B214C-2218-4A12-9B4B-082D640AE535}" destId="{CC811A8B-97BE-41C9-ADEB-D890CEF35721}" srcOrd="0" destOrd="0" presId="urn:microsoft.com/office/officeart/2005/8/layout/cycle6"/>
    <dgm:cxn modelId="{0502600C-31CD-410A-8E39-3603C93F731D}" type="presOf" srcId="{DFC63D06-306A-41CA-B1F0-F150E593B9A4}" destId="{CC80954E-CD44-4EA0-B359-77F378FF7C01}" srcOrd="0" destOrd="0" presId="urn:microsoft.com/office/officeart/2005/8/layout/cycle6"/>
    <dgm:cxn modelId="{AB885EC8-808C-4EED-B5E1-2F4E2109E817}" srcId="{4706D411-9F32-4BD5-9370-12B2F90C2E7F}" destId="{E7C23070-134A-4F21-B1DD-871236132AA9}" srcOrd="2" destOrd="0" parTransId="{9F7A64A4-CE03-448D-817B-00B3BF563DD3}" sibTransId="{ABF5B735-6AD0-45FC-B1A9-76FF8C725198}"/>
    <dgm:cxn modelId="{CA5642CF-07EC-44AA-8F18-D0C5340386C5}" type="presOf" srcId="{70C6AF0B-7AE4-4E34-AC97-FCF6B5D482AB}" destId="{207D8244-4456-4380-BA72-7024DD0BFDBC}" srcOrd="0" destOrd="0" presId="urn:microsoft.com/office/officeart/2005/8/layout/cycle6"/>
    <dgm:cxn modelId="{67FEA30C-F6C5-495D-8A0D-D96D94EAD219}" type="presOf" srcId="{4706D411-9F32-4BD5-9370-12B2F90C2E7F}" destId="{689C72E3-9268-4040-9B00-FD8910E719C3}" srcOrd="0" destOrd="0" presId="urn:microsoft.com/office/officeart/2005/8/layout/cycle6"/>
    <dgm:cxn modelId="{C83D4D65-12F2-400D-B03E-6CEFB8F25B8D}" srcId="{4706D411-9F32-4BD5-9370-12B2F90C2E7F}" destId="{CD2BD109-23BF-4B07-9852-0B96DF768A33}" srcOrd="3" destOrd="0" parTransId="{30E7BC23-FDFE-4840-8BEC-36ABA3E913FC}" sibTransId="{2E56AC6A-2DBC-4462-B9CA-16FC2431E8BA}"/>
    <dgm:cxn modelId="{1EE11AB6-DCF1-4947-8B60-4BBBB6096362}" type="presOf" srcId="{EF717BA9-6CA5-43F9-84D9-8770DCE1CFE9}" destId="{3588BE55-45FF-4672-B34C-A83F491BC87B}" srcOrd="0" destOrd="0" presId="urn:microsoft.com/office/officeart/2005/8/layout/cycle6"/>
    <dgm:cxn modelId="{BB720145-661B-4F76-9AA7-0A7EE554D7B8}" srcId="{4706D411-9F32-4BD5-9370-12B2F90C2E7F}" destId="{70C6AF0B-7AE4-4E34-AC97-FCF6B5D482AB}" srcOrd="1" destOrd="0" parTransId="{57B5B4A7-AAD0-491F-88C2-54057B9B0069}" sibTransId="{EF717BA9-6CA5-43F9-84D9-8770DCE1CFE9}"/>
    <dgm:cxn modelId="{CDE8E573-8F3E-4A4B-8DF7-597EBC06588E}" type="presOf" srcId="{36C8FF18-DDEC-45B7-AB0D-3186ADD15648}" destId="{693C93F1-CA3B-453C-851E-F358250AB2D5}" srcOrd="0" destOrd="0" presId="urn:microsoft.com/office/officeart/2005/8/layout/cycle6"/>
    <dgm:cxn modelId="{1536F9FF-CDC5-4E1D-A801-6270F3608418}" type="presOf" srcId="{E7C23070-134A-4F21-B1DD-871236132AA9}" destId="{7948893A-54E4-4BD3-BAD7-F112E7D36053}" srcOrd="0" destOrd="0" presId="urn:microsoft.com/office/officeart/2005/8/layout/cycle6"/>
    <dgm:cxn modelId="{6D2B5121-C8FA-42FB-B70E-9A603C8D265F}" srcId="{4706D411-9F32-4BD5-9370-12B2F90C2E7F}" destId="{EC8B214C-2218-4A12-9B4B-082D640AE535}" srcOrd="0" destOrd="0" parTransId="{210468C8-FE72-45A5-8816-2439AEE59A40}" sibTransId="{36C8FF18-DDEC-45B7-AB0D-3186ADD15648}"/>
    <dgm:cxn modelId="{AD7529AC-886C-4CD7-9217-5E2076809B95}" type="presOf" srcId="{CD2BD109-23BF-4B07-9852-0B96DF768A33}" destId="{2ED95FC7-0E18-432A-A671-C4D434BC8329}" srcOrd="0" destOrd="0" presId="urn:microsoft.com/office/officeart/2005/8/layout/cycle6"/>
    <dgm:cxn modelId="{2BE11DB6-9A4F-4B5D-AD48-0FF1DB040EEE}" type="presOf" srcId="{2E56AC6A-2DBC-4462-B9CA-16FC2431E8BA}" destId="{0791F6C7-B139-4A47-8E51-2AD33DE36000}" srcOrd="0" destOrd="0" presId="urn:microsoft.com/office/officeart/2005/8/layout/cycle6"/>
    <dgm:cxn modelId="{2FF7421F-7986-4019-B42A-546475BAE2A1}" type="presOf" srcId="{D6AE75DB-A226-41C9-AA18-267F93624748}" destId="{92023114-47D2-4EA7-8ED6-C33AC6408B03}" srcOrd="0" destOrd="0" presId="urn:microsoft.com/office/officeart/2005/8/layout/cycle6"/>
    <dgm:cxn modelId="{C1DB1263-EBFF-402A-A399-E5A17E99CF64}" srcId="{4706D411-9F32-4BD5-9370-12B2F90C2E7F}" destId="{DFC63D06-306A-41CA-B1F0-F150E593B9A4}" srcOrd="4" destOrd="0" parTransId="{3D4C3A9D-FEE2-4A34-8954-F616A6C2819A}" sibTransId="{D6AE75DB-A226-41C9-AA18-267F93624748}"/>
    <dgm:cxn modelId="{40E55369-F575-44A7-B8C9-A055F1710F24}" type="presOf" srcId="{ABF5B735-6AD0-45FC-B1A9-76FF8C725198}" destId="{B6B0A274-2B25-45AF-B7BF-E94A4CB398E9}" srcOrd="0" destOrd="0" presId="urn:microsoft.com/office/officeart/2005/8/layout/cycle6"/>
    <dgm:cxn modelId="{DB8C775D-32D3-439A-8A0C-8C2852626174}" type="presParOf" srcId="{689C72E3-9268-4040-9B00-FD8910E719C3}" destId="{CC811A8B-97BE-41C9-ADEB-D890CEF35721}" srcOrd="0" destOrd="0" presId="urn:microsoft.com/office/officeart/2005/8/layout/cycle6"/>
    <dgm:cxn modelId="{918BC4F1-701E-4FB9-96CB-3DF7FB0FE24A}" type="presParOf" srcId="{689C72E3-9268-4040-9B00-FD8910E719C3}" destId="{898F6DCD-EE69-46DF-A741-BF5227511B6F}" srcOrd="1" destOrd="0" presId="urn:microsoft.com/office/officeart/2005/8/layout/cycle6"/>
    <dgm:cxn modelId="{A5B59033-E40F-45D0-9E51-28566116E2DE}" type="presParOf" srcId="{689C72E3-9268-4040-9B00-FD8910E719C3}" destId="{693C93F1-CA3B-453C-851E-F358250AB2D5}" srcOrd="2" destOrd="0" presId="urn:microsoft.com/office/officeart/2005/8/layout/cycle6"/>
    <dgm:cxn modelId="{B53D7F61-5C87-47EF-B605-59EAD8E5EEDA}" type="presParOf" srcId="{689C72E3-9268-4040-9B00-FD8910E719C3}" destId="{207D8244-4456-4380-BA72-7024DD0BFDBC}" srcOrd="3" destOrd="0" presId="urn:microsoft.com/office/officeart/2005/8/layout/cycle6"/>
    <dgm:cxn modelId="{90F8A59B-BE24-46B7-97A1-65C1653BD7D1}" type="presParOf" srcId="{689C72E3-9268-4040-9B00-FD8910E719C3}" destId="{FE0DA064-2051-4BD9-9C2F-056EF5D6FA1D}" srcOrd="4" destOrd="0" presId="urn:microsoft.com/office/officeart/2005/8/layout/cycle6"/>
    <dgm:cxn modelId="{68450E8B-1B9A-4AFB-9DC6-57B1984FDE69}" type="presParOf" srcId="{689C72E3-9268-4040-9B00-FD8910E719C3}" destId="{3588BE55-45FF-4672-B34C-A83F491BC87B}" srcOrd="5" destOrd="0" presId="urn:microsoft.com/office/officeart/2005/8/layout/cycle6"/>
    <dgm:cxn modelId="{B39387C3-2C0D-4C0B-AE22-6990B180F7F4}" type="presParOf" srcId="{689C72E3-9268-4040-9B00-FD8910E719C3}" destId="{7948893A-54E4-4BD3-BAD7-F112E7D36053}" srcOrd="6" destOrd="0" presId="urn:microsoft.com/office/officeart/2005/8/layout/cycle6"/>
    <dgm:cxn modelId="{6E43217C-0A33-4101-95F7-C41E436B16E3}" type="presParOf" srcId="{689C72E3-9268-4040-9B00-FD8910E719C3}" destId="{A44C9E95-3ACD-4FC1-9C60-BB1D9251DC5E}" srcOrd="7" destOrd="0" presId="urn:microsoft.com/office/officeart/2005/8/layout/cycle6"/>
    <dgm:cxn modelId="{4624754C-3C8D-4DCB-A1A8-5277AFB5683A}" type="presParOf" srcId="{689C72E3-9268-4040-9B00-FD8910E719C3}" destId="{B6B0A274-2B25-45AF-B7BF-E94A4CB398E9}" srcOrd="8" destOrd="0" presId="urn:microsoft.com/office/officeart/2005/8/layout/cycle6"/>
    <dgm:cxn modelId="{93A79E70-5FC5-4F92-B9CE-15907B501FAB}" type="presParOf" srcId="{689C72E3-9268-4040-9B00-FD8910E719C3}" destId="{2ED95FC7-0E18-432A-A671-C4D434BC8329}" srcOrd="9" destOrd="0" presId="urn:microsoft.com/office/officeart/2005/8/layout/cycle6"/>
    <dgm:cxn modelId="{B01E50BD-C7AB-4CF6-ACB5-DEFB4F77D1BE}" type="presParOf" srcId="{689C72E3-9268-4040-9B00-FD8910E719C3}" destId="{00DA9A96-7929-4910-A159-ED9A989F54A1}" srcOrd="10" destOrd="0" presId="urn:microsoft.com/office/officeart/2005/8/layout/cycle6"/>
    <dgm:cxn modelId="{D457531B-0CFB-4A02-B686-7D788C3FDFD3}" type="presParOf" srcId="{689C72E3-9268-4040-9B00-FD8910E719C3}" destId="{0791F6C7-B139-4A47-8E51-2AD33DE36000}" srcOrd="11" destOrd="0" presId="urn:microsoft.com/office/officeart/2005/8/layout/cycle6"/>
    <dgm:cxn modelId="{102768D0-EF3E-4312-B3CB-1C9C8D8A87A1}" type="presParOf" srcId="{689C72E3-9268-4040-9B00-FD8910E719C3}" destId="{CC80954E-CD44-4EA0-B359-77F378FF7C01}" srcOrd="12" destOrd="0" presId="urn:microsoft.com/office/officeart/2005/8/layout/cycle6"/>
    <dgm:cxn modelId="{63D8BA3D-1B22-491E-A3DA-9826355BDE66}" type="presParOf" srcId="{689C72E3-9268-4040-9B00-FD8910E719C3}" destId="{EF5AD299-EC79-487B-B5FF-5F94F190B45D}" srcOrd="13" destOrd="0" presId="urn:microsoft.com/office/officeart/2005/8/layout/cycle6"/>
    <dgm:cxn modelId="{9390FA17-A1CB-4D34-8779-A9AC06EAA72E}" type="presParOf" srcId="{689C72E3-9268-4040-9B00-FD8910E719C3}" destId="{92023114-47D2-4EA7-8ED6-C33AC6408B03}" srcOrd="14" destOrd="0" presId="urn:microsoft.com/office/officeart/2005/8/layout/cycle6"/>
  </dgm:cxnLst>
  <dgm:bg>
    <a:solidFill>
      <a:schemeClr val="accent2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2132AA-53C9-46CD-A9E2-EFF0FB6F795F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114A9B-24D8-46A9-B68D-9B69FFD2FA92}">
      <dgm:prSet phldrT="[Text]"/>
      <dgm:spPr/>
      <dgm:t>
        <a:bodyPr/>
        <a:lstStyle/>
        <a:p>
          <a:r>
            <a:rPr lang="ar-AE" dirty="0" smtClean="0"/>
            <a:t>الْجَبَل</a:t>
          </a:r>
          <a:endParaRPr lang="en-US" dirty="0"/>
        </a:p>
      </dgm:t>
    </dgm:pt>
    <dgm:pt modelId="{AE0E264A-178D-47A9-A2D7-638EC018FCD8}" type="parTrans" cxnId="{B6D0F442-D94B-451F-809B-E449D46EB4A5}">
      <dgm:prSet/>
      <dgm:spPr/>
      <dgm:t>
        <a:bodyPr/>
        <a:lstStyle/>
        <a:p>
          <a:endParaRPr lang="en-US"/>
        </a:p>
      </dgm:t>
    </dgm:pt>
    <dgm:pt modelId="{100BB4DE-C98C-4C13-99B3-BB388AD8D4AC}" type="sibTrans" cxnId="{B6D0F442-D94B-451F-809B-E449D46EB4A5}">
      <dgm:prSet/>
      <dgm:spPr/>
      <dgm:t>
        <a:bodyPr/>
        <a:lstStyle/>
        <a:p>
          <a:endParaRPr lang="en-US"/>
        </a:p>
      </dgm:t>
    </dgm:pt>
    <dgm:pt modelId="{8420847F-D6BC-49EC-8538-DB219C812C72}">
      <dgm:prSet phldrT="[Text]"/>
      <dgm:spPr/>
      <dgm:t>
        <a:bodyPr/>
        <a:lstStyle/>
        <a:p>
          <a:r>
            <a:rPr lang="ar-AE" dirty="0" smtClean="0">
              <a:solidFill>
                <a:srgbClr val="FFFF00"/>
              </a:solidFill>
            </a:rPr>
            <a:t>مَكَان</a:t>
          </a:r>
          <a:endParaRPr lang="en-US" dirty="0">
            <a:solidFill>
              <a:srgbClr val="FFFF00"/>
            </a:solidFill>
          </a:endParaRPr>
        </a:p>
      </dgm:t>
    </dgm:pt>
    <dgm:pt modelId="{4BC2F2EC-FA7E-49A8-8547-1D43D51E1D83}" type="parTrans" cxnId="{661A3F03-DD78-423C-9DBA-4BC137F851C3}">
      <dgm:prSet/>
      <dgm:spPr/>
      <dgm:t>
        <a:bodyPr/>
        <a:lstStyle/>
        <a:p>
          <a:endParaRPr lang="en-US"/>
        </a:p>
      </dgm:t>
    </dgm:pt>
    <dgm:pt modelId="{ACB0679B-9254-4E7B-BEE3-5AD243A8ABE2}" type="sibTrans" cxnId="{661A3F03-DD78-423C-9DBA-4BC137F851C3}">
      <dgm:prSet/>
      <dgm:spPr/>
      <dgm:t>
        <a:bodyPr/>
        <a:lstStyle/>
        <a:p>
          <a:endParaRPr lang="en-US"/>
        </a:p>
      </dgm:t>
    </dgm:pt>
    <dgm:pt modelId="{A9E56C51-584A-4328-ACD8-9DB277E67247}">
      <dgm:prSet phldrT="[Text]"/>
      <dgm:spPr/>
      <dgm:t>
        <a:bodyPr/>
        <a:lstStyle/>
        <a:p>
          <a:r>
            <a:rPr lang="ar-AE" dirty="0" smtClean="0">
              <a:solidFill>
                <a:srgbClr val="FF0000"/>
              </a:solidFill>
            </a:rPr>
            <a:t>رَب</a:t>
          </a:r>
          <a:endParaRPr lang="en-US" dirty="0">
            <a:solidFill>
              <a:srgbClr val="FF0000"/>
            </a:solidFill>
          </a:endParaRPr>
        </a:p>
      </dgm:t>
    </dgm:pt>
    <dgm:pt modelId="{CD3F98F6-4E3A-4863-ACBA-BB1B9A93436A}" type="parTrans" cxnId="{4DFE7F32-FA33-4996-8565-08B131C33098}">
      <dgm:prSet/>
      <dgm:spPr/>
      <dgm:t>
        <a:bodyPr/>
        <a:lstStyle/>
        <a:p>
          <a:endParaRPr lang="en-US"/>
        </a:p>
      </dgm:t>
    </dgm:pt>
    <dgm:pt modelId="{933C526F-C251-4266-B5B3-32EC7CF7733A}" type="sibTrans" cxnId="{4DFE7F32-FA33-4996-8565-08B131C33098}">
      <dgm:prSet/>
      <dgm:spPr/>
      <dgm:t>
        <a:bodyPr/>
        <a:lstStyle/>
        <a:p>
          <a:endParaRPr lang="en-US"/>
        </a:p>
      </dgm:t>
    </dgm:pt>
    <dgm:pt modelId="{7416D92B-8DA5-48DF-95CE-D7D896ABA134}">
      <dgm:prSet phldrT="[Text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ar-AE" dirty="0" smtClean="0">
              <a:solidFill>
                <a:srgbClr val="FFFF00"/>
              </a:solidFill>
            </a:rPr>
            <a:t>مُوسَى</a:t>
          </a:r>
          <a:endParaRPr lang="en-US" dirty="0">
            <a:solidFill>
              <a:srgbClr val="FFFF00"/>
            </a:solidFill>
          </a:endParaRPr>
        </a:p>
      </dgm:t>
    </dgm:pt>
    <dgm:pt modelId="{770135E3-8F4D-4345-89CA-1142843F775A}" type="parTrans" cxnId="{7DED1A68-E71C-4CA2-A965-1F98D522D932}">
      <dgm:prSet/>
      <dgm:spPr/>
      <dgm:t>
        <a:bodyPr/>
        <a:lstStyle/>
        <a:p>
          <a:endParaRPr lang="en-US"/>
        </a:p>
      </dgm:t>
    </dgm:pt>
    <dgm:pt modelId="{E44DF97A-E390-446F-9536-5944E546DD7B}" type="sibTrans" cxnId="{7DED1A68-E71C-4CA2-A965-1F98D522D932}">
      <dgm:prSet/>
      <dgm:spPr/>
      <dgm:t>
        <a:bodyPr/>
        <a:lstStyle/>
        <a:p>
          <a:endParaRPr lang="en-US"/>
        </a:p>
      </dgm:t>
    </dgm:pt>
    <dgm:pt modelId="{5F0B376D-5ACA-4C3C-915D-C6E7FDBAB572}">
      <dgm:prSet phldrT="[Text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ar-AE" dirty="0" smtClean="0">
              <a:solidFill>
                <a:srgbClr val="FF0000"/>
              </a:solidFill>
            </a:rPr>
            <a:t>مِيقَاتِن</a:t>
          </a:r>
          <a:endParaRPr lang="en-US" dirty="0">
            <a:solidFill>
              <a:srgbClr val="FF0000"/>
            </a:solidFill>
          </a:endParaRPr>
        </a:p>
      </dgm:t>
    </dgm:pt>
    <dgm:pt modelId="{F717B321-0E7F-408D-9CBD-D578E18F887C}" type="parTrans" cxnId="{3D563055-A674-4F87-BF1D-935A078502D3}">
      <dgm:prSet/>
      <dgm:spPr/>
      <dgm:t>
        <a:bodyPr/>
        <a:lstStyle/>
        <a:p>
          <a:endParaRPr lang="en-US"/>
        </a:p>
      </dgm:t>
    </dgm:pt>
    <dgm:pt modelId="{A1E7C301-DAD6-42FA-91E8-C7F985F7D046}" type="sibTrans" cxnId="{3D563055-A674-4F87-BF1D-935A078502D3}">
      <dgm:prSet/>
      <dgm:spPr/>
      <dgm:t>
        <a:bodyPr/>
        <a:lstStyle/>
        <a:p>
          <a:endParaRPr lang="en-US"/>
        </a:p>
      </dgm:t>
    </dgm:pt>
    <dgm:pt modelId="{DB0607BE-009A-4B0F-9F17-532757D09D1E}">
      <dgm:prSet phldrT="[Text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ar-AE" dirty="0" smtClean="0"/>
            <a:t>رَب</a:t>
          </a:r>
          <a:endParaRPr lang="en-US" dirty="0"/>
        </a:p>
      </dgm:t>
    </dgm:pt>
    <dgm:pt modelId="{476B2F86-1AC7-45BD-80DE-A5ACF88CED78}" type="parTrans" cxnId="{6FA14963-7208-4580-B823-F91113098C25}">
      <dgm:prSet/>
      <dgm:spPr/>
      <dgm:t>
        <a:bodyPr/>
        <a:lstStyle/>
        <a:p>
          <a:endParaRPr lang="en-US"/>
        </a:p>
      </dgm:t>
    </dgm:pt>
    <dgm:pt modelId="{ED653799-61A6-4176-9F80-6BF67A31FC40}" type="sibTrans" cxnId="{6FA14963-7208-4580-B823-F91113098C25}">
      <dgm:prSet/>
      <dgm:spPr/>
      <dgm:t>
        <a:bodyPr/>
        <a:lstStyle/>
        <a:p>
          <a:endParaRPr lang="en-US"/>
        </a:p>
      </dgm:t>
    </dgm:pt>
    <dgm:pt modelId="{21A9088D-563F-401C-B980-B4062D334D66}">
      <dgm:prSet phldrT="[Text]"/>
      <dgm:spPr/>
      <dgm:t>
        <a:bodyPr/>
        <a:lstStyle/>
        <a:p>
          <a:r>
            <a:rPr lang="ar-AE" dirty="0" smtClean="0"/>
            <a:t>وسَى</a:t>
          </a:r>
          <a:endParaRPr lang="en-US" dirty="0"/>
        </a:p>
      </dgm:t>
    </dgm:pt>
    <dgm:pt modelId="{EC6D6BF0-45DD-4F80-ABE9-24AA019B61BB}">
      <dgm:prSet phldrT="[Text]"/>
      <dgm:spPr/>
      <dgm:t>
        <a:bodyPr/>
        <a:lstStyle/>
        <a:p>
          <a:r>
            <a:rPr lang="ar-AE" dirty="0" smtClean="0"/>
            <a:t>مُوسَى</a:t>
          </a:r>
          <a:endParaRPr lang="en-US" dirty="0"/>
        </a:p>
      </dgm:t>
    </dgm:pt>
    <dgm:pt modelId="{082E7D39-8EEB-4292-876A-CAD6AA3B5BDC}">
      <dgm:prSet phldrT="[Text]"/>
      <dgm:spPr/>
      <dgm:t>
        <a:bodyPr/>
        <a:lstStyle/>
        <a:p>
          <a:r>
            <a:rPr lang="ar-AE" dirty="0" smtClean="0"/>
            <a:t>جَبَل</a:t>
          </a:r>
          <a:endParaRPr lang="en-US" dirty="0"/>
        </a:p>
      </dgm:t>
    </dgm:pt>
    <dgm:pt modelId="{D13EDC25-E967-41B9-9F4C-6A094DB2E0F6}" type="sibTrans" cxnId="{532A890B-1CE7-43C5-A4C2-E38E4A3521E5}">
      <dgm:prSet/>
      <dgm:spPr/>
      <dgm:t>
        <a:bodyPr/>
        <a:lstStyle/>
        <a:p>
          <a:endParaRPr lang="en-US"/>
        </a:p>
      </dgm:t>
    </dgm:pt>
    <dgm:pt modelId="{7CEE57FA-DC7D-46C8-919E-0BBDF0651FF6}" type="parTrans" cxnId="{532A890B-1CE7-43C5-A4C2-E38E4A3521E5}">
      <dgm:prSet/>
      <dgm:spPr/>
      <dgm:t>
        <a:bodyPr/>
        <a:lstStyle/>
        <a:p>
          <a:endParaRPr lang="en-US"/>
        </a:p>
      </dgm:t>
    </dgm:pt>
    <dgm:pt modelId="{FA32C3C8-520A-4793-977B-D77900B1E4B2}" type="sibTrans" cxnId="{9C369D05-A3B3-4A9F-82E9-028F128448CE}">
      <dgm:prSet/>
      <dgm:spPr/>
      <dgm:t>
        <a:bodyPr/>
        <a:lstStyle/>
        <a:p>
          <a:endParaRPr lang="en-US"/>
        </a:p>
      </dgm:t>
    </dgm:pt>
    <dgm:pt modelId="{988655DB-D83E-40E0-B880-B01B3AD583F4}" type="parTrans" cxnId="{9C369D05-A3B3-4A9F-82E9-028F128448CE}">
      <dgm:prSet/>
      <dgm:spPr/>
      <dgm:t>
        <a:bodyPr/>
        <a:lstStyle/>
        <a:p>
          <a:endParaRPr lang="en-US"/>
        </a:p>
      </dgm:t>
    </dgm:pt>
    <dgm:pt modelId="{047B1920-ED08-4BD4-B09F-A99B8D965FA7}" type="sibTrans" cxnId="{76C93ABD-258A-4CE6-8E02-A542484DD3FC}">
      <dgm:prSet/>
      <dgm:spPr/>
      <dgm:t>
        <a:bodyPr/>
        <a:lstStyle/>
        <a:p>
          <a:endParaRPr lang="en-US"/>
        </a:p>
      </dgm:t>
    </dgm:pt>
    <dgm:pt modelId="{A155ED2A-116C-4BFC-892C-4A4E73FDA83D}" type="parTrans" cxnId="{76C93ABD-258A-4CE6-8E02-A542484DD3FC}">
      <dgm:prSet/>
      <dgm:spPr/>
      <dgm:t>
        <a:bodyPr/>
        <a:lstStyle/>
        <a:p>
          <a:endParaRPr lang="en-US"/>
        </a:p>
      </dgm:t>
    </dgm:pt>
    <dgm:pt modelId="{C4B952CC-DA9F-4D99-9C75-6BEC358787C0}" type="pres">
      <dgm:prSet presAssocID="{532132AA-53C9-46CD-A9E2-EFF0FB6F795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3B6D6D-1AEE-4E99-AE00-A726184EC8E6}" type="pres">
      <dgm:prSet presAssocID="{082E7D39-8EEB-4292-876A-CAD6AA3B5BDC}" presName="node" presStyleLbl="node1" presStyleIdx="0" presStyleCnt="3" custLinFactNeighborX="52001" custLinFactNeighborY="-343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81739E-84C8-48A0-913E-2D3E6288FBE1}" type="pres">
      <dgm:prSet presAssocID="{D13EDC25-E967-41B9-9F4C-6A094DB2E0F6}" presName="sibTrans" presStyleCnt="0"/>
      <dgm:spPr/>
    </dgm:pt>
    <dgm:pt modelId="{18747348-A7B6-48BA-8B81-37BCE7C624F5}" type="pres">
      <dgm:prSet presAssocID="{74114A9B-24D8-46A9-B68D-9B69FFD2FA9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D91A9B-9C60-4FB2-9106-734E6746D363}" type="pres">
      <dgm:prSet presAssocID="{100BB4DE-C98C-4C13-99B3-BB388AD8D4AC}" presName="sibTrans" presStyleCnt="0"/>
      <dgm:spPr/>
    </dgm:pt>
    <dgm:pt modelId="{BE044694-1A09-4C12-BE4C-453B2FD662BD}" type="pres">
      <dgm:prSet presAssocID="{7416D92B-8DA5-48DF-95CE-D7D896ABA134}" presName="node" presStyleLbl="node1" presStyleIdx="2" presStyleCnt="3" custLinFactNeighborX="-31486" custLinFactNeighborY="-3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ED1A68-E71C-4CA2-A965-1F98D522D932}" srcId="{532132AA-53C9-46CD-A9E2-EFF0FB6F795F}" destId="{7416D92B-8DA5-48DF-95CE-D7D896ABA134}" srcOrd="2" destOrd="0" parTransId="{770135E3-8F4D-4345-89CA-1142843F775A}" sibTransId="{E44DF97A-E390-446F-9536-5944E546DD7B}"/>
    <dgm:cxn modelId="{76BC732B-7DE0-420F-A616-1E4546C69D22}" type="presOf" srcId="{74114A9B-24D8-46A9-B68D-9B69FFD2FA92}" destId="{18747348-A7B6-48BA-8B81-37BCE7C624F5}" srcOrd="0" destOrd="0" presId="urn:microsoft.com/office/officeart/2005/8/layout/hList6"/>
    <dgm:cxn modelId="{9C0B2F92-78AC-4AD3-9735-4C7F5DDB6EC8}" type="presOf" srcId="{082E7D39-8EEB-4292-876A-CAD6AA3B5BDC}" destId="{FA3B6D6D-1AEE-4E99-AE00-A726184EC8E6}" srcOrd="0" destOrd="0" presId="urn:microsoft.com/office/officeart/2005/8/layout/hList6"/>
    <dgm:cxn modelId="{6FA14963-7208-4580-B823-F91113098C25}" srcId="{7416D92B-8DA5-48DF-95CE-D7D896ABA134}" destId="{DB0607BE-009A-4B0F-9F17-532757D09D1E}" srcOrd="1" destOrd="0" parTransId="{476B2F86-1AC7-45BD-80DE-A5ACF88CED78}" sibTransId="{ED653799-61A6-4176-9F80-6BF67A31FC40}"/>
    <dgm:cxn modelId="{532A890B-1CE7-43C5-A4C2-E38E4A3521E5}" srcId="{532132AA-53C9-46CD-A9E2-EFF0FB6F795F}" destId="{082E7D39-8EEB-4292-876A-CAD6AA3B5BDC}" srcOrd="0" destOrd="0" parTransId="{7CEE57FA-DC7D-46C8-919E-0BBDF0651FF6}" sibTransId="{D13EDC25-E967-41B9-9F4C-6A094DB2E0F6}"/>
    <dgm:cxn modelId="{7CF0D456-BBEB-4BB9-BCEF-B1FDA2B38806}" type="presOf" srcId="{5F0B376D-5ACA-4C3C-915D-C6E7FDBAB572}" destId="{BE044694-1A09-4C12-BE4C-453B2FD662BD}" srcOrd="0" destOrd="1" presId="urn:microsoft.com/office/officeart/2005/8/layout/hList6"/>
    <dgm:cxn modelId="{3D563055-A674-4F87-BF1D-935A078502D3}" srcId="{7416D92B-8DA5-48DF-95CE-D7D896ABA134}" destId="{5F0B376D-5ACA-4C3C-915D-C6E7FDBAB572}" srcOrd="0" destOrd="0" parTransId="{F717B321-0E7F-408D-9CBD-D578E18F887C}" sibTransId="{A1E7C301-DAD6-42FA-91E8-C7F985F7D046}"/>
    <dgm:cxn modelId="{D6D21574-C0CE-438D-8DB1-FF3463654BB5}" type="presOf" srcId="{8420847F-D6BC-49EC-8538-DB219C812C72}" destId="{18747348-A7B6-48BA-8B81-37BCE7C624F5}" srcOrd="0" destOrd="1" presId="urn:microsoft.com/office/officeart/2005/8/layout/hList6"/>
    <dgm:cxn modelId="{76C93ABD-258A-4CE6-8E02-A542484DD3FC}" srcId="{082E7D39-8EEB-4292-876A-CAD6AA3B5BDC}" destId="{EC6D6BF0-45DD-4F80-ABE9-24AA019B61BB}" srcOrd="0" destOrd="0" parTransId="{A155ED2A-116C-4BFC-892C-4A4E73FDA83D}" sibTransId="{047B1920-ED08-4BD4-B09F-A99B8D965FA7}"/>
    <dgm:cxn modelId="{3764A8E1-4606-4EA3-8056-E630CEDE54BF}" type="presOf" srcId="{A9E56C51-584A-4328-ACD8-9DB277E67247}" destId="{18747348-A7B6-48BA-8B81-37BCE7C624F5}" srcOrd="0" destOrd="2" presId="urn:microsoft.com/office/officeart/2005/8/layout/hList6"/>
    <dgm:cxn modelId="{4DFE7F32-FA33-4996-8565-08B131C33098}" srcId="{74114A9B-24D8-46A9-B68D-9B69FFD2FA92}" destId="{A9E56C51-584A-4328-ACD8-9DB277E67247}" srcOrd="1" destOrd="0" parTransId="{CD3F98F6-4E3A-4863-ACBA-BB1B9A93436A}" sibTransId="{933C526F-C251-4266-B5B3-32EC7CF7733A}"/>
    <dgm:cxn modelId="{661A3F03-DD78-423C-9DBA-4BC137F851C3}" srcId="{74114A9B-24D8-46A9-B68D-9B69FFD2FA92}" destId="{8420847F-D6BC-49EC-8538-DB219C812C72}" srcOrd="0" destOrd="0" parTransId="{4BC2F2EC-FA7E-49A8-8547-1D43D51E1D83}" sibTransId="{ACB0679B-9254-4E7B-BEE3-5AD243A8ABE2}"/>
    <dgm:cxn modelId="{9AFEE38A-883C-4405-B3AF-804FE2EE1E89}" type="presOf" srcId="{532132AA-53C9-46CD-A9E2-EFF0FB6F795F}" destId="{C4B952CC-DA9F-4D99-9C75-6BEC358787C0}" srcOrd="0" destOrd="0" presId="urn:microsoft.com/office/officeart/2005/8/layout/hList6"/>
    <dgm:cxn modelId="{BF27EF9E-DAC4-4795-A412-983108BB2905}" type="presOf" srcId="{DB0607BE-009A-4B0F-9F17-532757D09D1E}" destId="{BE044694-1A09-4C12-BE4C-453B2FD662BD}" srcOrd="0" destOrd="2" presId="urn:microsoft.com/office/officeart/2005/8/layout/hList6"/>
    <dgm:cxn modelId="{8E59E89B-EAAB-4659-8277-B97ADA315B47}" type="presOf" srcId="{EC6D6BF0-45DD-4F80-ABE9-24AA019B61BB}" destId="{FA3B6D6D-1AEE-4E99-AE00-A726184EC8E6}" srcOrd="0" destOrd="1" presId="urn:microsoft.com/office/officeart/2005/8/layout/hList6"/>
    <dgm:cxn modelId="{B6D0F442-D94B-451F-809B-E449D46EB4A5}" srcId="{532132AA-53C9-46CD-A9E2-EFF0FB6F795F}" destId="{74114A9B-24D8-46A9-B68D-9B69FFD2FA92}" srcOrd="1" destOrd="0" parTransId="{AE0E264A-178D-47A9-A2D7-638EC018FCD8}" sibTransId="{100BB4DE-C98C-4C13-99B3-BB388AD8D4AC}"/>
    <dgm:cxn modelId="{9C369D05-A3B3-4A9F-82E9-028F128448CE}" srcId="{082E7D39-8EEB-4292-876A-CAD6AA3B5BDC}" destId="{21A9088D-563F-401C-B980-B4062D334D66}" srcOrd="1" destOrd="0" parTransId="{988655DB-D83E-40E0-B880-B01B3AD583F4}" sibTransId="{FA32C3C8-520A-4793-977B-D77900B1E4B2}"/>
    <dgm:cxn modelId="{61D6CE1A-835A-4681-819D-B587476935F0}" type="presOf" srcId="{7416D92B-8DA5-48DF-95CE-D7D896ABA134}" destId="{BE044694-1A09-4C12-BE4C-453B2FD662BD}" srcOrd="0" destOrd="0" presId="urn:microsoft.com/office/officeart/2005/8/layout/hList6"/>
    <dgm:cxn modelId="{E21EC9ED-A94A-4029-8271-F46EE3823049}" type="presOf" srcId="{21A9088D-563F-401C-B980-B4062D334D66}" destId="{FA3B6D6D-1AEE-4E99-AE00-A726184EC8E6}" srcOrd="0" destOrd="2" presId="urn:microsoft.com/office/officeart/2005/8/layout/hList6"/>
    <dgm:cxn modelId="{38AB9361-0B6D-4191-AAA1-DF62B41BC2C4}" type="presParOf" srcId="{C4B952CC-DA9F-4D99-9C75-6BEC358787C0}" destId="{FA3B6D6D-1AEE-4E99-AE00-A726184EC8E6}" srcOrd="0" destOrd="0" presId="urn:microsoft.com/office/officeart/2005/8/layout/hList6"/>
    <dgm:cxn modelId="{5CB0B932-B973-40A9-8054-8CF6A92ED46A}" type="presParOf" srcId="{C4B952CC-DA9F-4D99-9C75-6BEC358787C0}" destId="{F181739E-84C8-48A0-913E-2D3E6288FBE1}" srcOrd="1" destOrd="0" presId="urn:microsoft.com/office/officeart/2005/8/layout/hList6"/>
    <dgm:cxn modelId="{3C11F7FA-6704-4592-B766-FC0E8533D08B}" type="presParOf" srcId="{C4B952CC-DA9F-4D99-9C75-6BEC358787C0}" destId="{18747348-A7B6-48BA-8B81-37BCE7C624F5}" srcOrd="2" destOrd="0" presId="urn:microsoft.com/office/officeart/2005/8/layout/hList6"/>
    <dgm:cxn modelId="{545CB076-25A5-420A-B581-7E78091ADA8D}" type="presParOf" srcId="{C4B952CC-DA9F-4D99-9C75-6BEC358787C0}" destId="{BCD91A9B-9C60-4FB2-9106-734E6746D363}" srcOrd="3" destOrd="0" presId="urn:microsoft.com/office/officeart/2005/8/layout/hList6"/>
    <dgm:cxn modelId="{2E253CF5-6C3E-4855-B7D9-9DB7377B76C3}" type="presParOf" srcId="{C4B952CC-DA9F-4D99-9C75-6BEC358787C0}" destId="{BE044694-1A09-4C12-BE4C-453B2FD662BD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811A8B-97BE-41C9-ADEB-D890CEF35721}">
      <dsp:nvSpPr>
        <dsp:cNvPr id="0" name=""/>
        <dsp:cNvSpPr/>
      </dsp:nvSpPr>
      <dsp:spPr>
        <a:xfrm>
          <a:off x="2209794" y="1923"/>
          <a:ext cx="3276611" cy="128482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মারেফা/নাকেরা</a:t>
          </a:r>
          <a:endParaRPr lang="en-US" sz="4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272514" y="64643"/>
        <a:ext cx="3151171" cy="1159389"/>
      </dsp:txXfrm>
    </dsp:sp>
    <dsp:sp modelId="{693C93F1-CA3B-453C-851E-F358250AB2D5}">
      <dsp:nvSpPr>
        <dsp:cNvPr id="0" name=""/>
        <dsp:cNvSpPr/>
      </dsp:nvSpPr>
      <dsp:spPr>
        <a:xfrm>
          <a:off x="1130499" y="510371"/>
          <a:ext cx="5136339" cy="5136339"/>
        </a:xfrm>
        <a:custGeom>
          <a:avLst/>
          <a:gdLst/>
          <a:ahLst/>
          <a:cxnLst/>
          <a:rect l="0" t="0" r="0" b="0"/>
          <a:pathLst>
            <a:path>
              <a:moveTo>
                <a:pt x="4361274" y="729617"/>
              </a:moveTo>
              <a:arcTo wR="2568169" hR="2568169" stAng="18856981" swAng="985842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7D8244-4456-4380-BA72-7024DD0BFDBC}">
      <dsp:nvSpPr>
        <dsp:cNvPr id="0" name=""/>
        <dsp:cNvSpPr/>
      </dsp:nvSpPr>
      <dsp:spPr>
        <a:xfrm>
          <a:off x="5257807" y="1828796"/>
          <a:ext cx="1976660" cy="1284829"/>
        </a:xfrm>
        <a:prstGeom prst="roundRect">
          <a:avLst/>
        </a:prstGeom>
        <a:solidFill>
          <a:schemeClr val="accent4">
            <a:hueOff val="2411242"/>
            <a:satOff val="-2167"/>
            <a:lumOff val="-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জিন্স</a:t>
          </a:r>
          <a:r>
            <a:rPr lang="bn-BD" sz="1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1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20527" y="1891516"/>
        <a:ext cx="1851220" cy="1159389"/>
      </dsp:txXfrm>
    </dsp:sp>
    <dsp:sp modelId="{3588BE55-45FF-4672-B34C-A83F491BC87B}">
      <dsp:nvSpPr>
        <dsp:cNvPr id="0" name=""/>
        <dsp:cNvSpPr/>
      </dsp:nvSpPr>
      <dsp:spPr>
        <a:xfrm>
          <a:off x="1301232" y="-96082"/>
          <a:ext cx="5136339" cy="5136339"/>
        </a:xfrm>
        <a:custGeom>
          <a:avLst/>
          <a:gdLst/>
          <a:ahLst/>
          <a:cxnLst/>
          <a:rect l="0" t="0" r="0" b="0"/>
          <a:pathLst>
            <a:path>
              <a:moveTo>
                <a:pt x="5051945" y="3221130"/>
              </a:moveTo>
              <a:arcTo wR="2568169" hR="2568169" stAng="883754" swAng="1562602"/>
            </a:path>
          </a:pathLst>
        </a:custGeom>
        <a:noFill/>
        <a:ln w="9525" cap="flat" cmpd="sng" algn="ctr">
          <a:solidFill>
            <a:schemeClr val="accent4">
              <a:hueOff val="2411242"/>
              <a:satOff val="-2167"/>
              <a:lumOff val="-34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48893A-54E4-4BD3-BAD7-F112E7D36053}">
      <dsp:nvSpPr>
        <dsp:cNvPr id="0" name=""/>
        <dsp:cNvSpPr/>
      </dsp:nvSpPr>
      <dsp:spPr>
        <a:xfrm>
          <a:off x="4345664" y="4158172"/>
          <a:ext cx="1976660" cy="1284829"/>
        </a:xfrm>
        <a:prstGeom prst="roundRect">
          <a:avLst/>
        </a:prstGeom>
        <a:solidFill>
          <a:schemeClr val="accent4">
            <a:hueOff val="4822484"/>
            <a:satOff val="-4333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শখছ</a:t>
          </a:r>
          <a:r>
            <a:rPr lang="bn-BD" sz="1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1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08384" y="4220892"/>
        <a:ext cx="1851220" cy="1159389"/>
      </dsp:txXfrm>
    </dsp:sp>
    <dsp:sp modelId="{B6B0A274-2B25-45AF-B7BF-E94A4CB398E9}">
      <dsp:nvSpPr>
        <dsp:cNvPr id="0" name=""/>
        <dsp:cNvSpPr/>
      </dsp:nvSpPr>
      <dsp:spPr>
        <a:xfrm>
          <a:off x="961237" y="326485"/>
          <a:ext cx="5136339" cy="5136339"/>
        </a:xfrm>
        <a:custGeom>
          <a:avLst/>
          <a:gdLst/>
          <a:ahLst/>
          <a:cxnLst/>
          <a:rect l="0" t="0" r="0" b="0"/>
          <a:pathLst>
            <a:path>
              <a:moveTo>
                <a:pt x="3372830" y="5007026"/>
              </a:moveTo>
              <a:arcTo wR="2568169" hR="2568169" stAng="4304433" swAng="1619061"/>
            </a:path>
          </a:pathLst>
        </a:custGeom>
        <a:noFill/>
        <a:ln w="9525" cap="flat" cmpd="sng" algn="ctr">
          <a:solidFill>
            <a:schemeClr val="accent4">
              <a:hueOff val="4822484"/>
              <a:satOff val="-4333"/>
              <a:lumOff val="-6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D95FC7-0E18-432A-A671-C4D434BC8329}">
      <dsp:nvSpPr>
        <dsp:cNvPr id="0" name=""/>
        <dsp:cNvSpPr/>
      </dsp:nvSpPr>
      <dsp:spPr>
        <a:xfrm>
          <a:off x="1151105" y="4158188"/>
          <a:ext cx="1976660" cy="1284829"/>
        </a:xfrm>
        <a:prstGeom prst="roundRect">
          <a:avLst/>
        </a:prstGeom>
        <a:solidFill>
          <a:schemeClr val="accent4">
            <a:hueOff val="7233727"/>
            <a:satOff val="-6500"/>
            <a:lumOff val="-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ইরাব</a:t>
          </a:r>
          <a:r>
            <a:rPr lang="bn-BD" sz="1500" kern="1200" dirty="0" smtClean="0">
              <a:latin typeface="NikoshLightBAN" pitchFamily="2" charset="0"/>
              <a:cs typeface="NikoshLightBAN" pitchFamily="2" charset="0"/>
            </a:rPr>
            <a:t> </a:t>
          </a:r>
          <a:endParaRPr lang="en-US" sz="1500" kern="1200" dirty="0">
            <a:latin typeface="NikoshLightBAN" pitchFamily="2" charset="0"/>
            <a:cs typeface="NikoshLightBAN" pitchFamily="2" charset="0"/>
          </a:endParaRPr>
        </a:p>
      </dsp:txBody>
      <dsp:txXfrm>
        <a:off x="1213825" y="4220908"/>
        <a:ext cx="1851220" cy="1159389"/>
      </dsp:txXfrm>
    </dsp:sp>
    <dsp:sp modelId="{0791F6C7-B139-4A47-8E51-2AD33DE36000}">
      <dsp:nvSpPr>
        <dsp:cNvPr id="0" name=""/>
        <dsp:cNvSpPr/>
      </dsp:nvSpPr>
      <dsp:spPr>
        <a:xfrm>
          <a:off x="1258136" y="126906"/>
          <a:ext cx="5136339" cy="5136339"/>
        </a:xfrm>
        <a:custGeom>
          <a:avLst/>
          <a:gdLst/>
          <a:ahLst/>
          <a:cxnLst/>
          <a:rect l="0" t="0" r="0" b="0"/>
          <a:pathLst>
            <a:path>
              <a:moveTo>
                <a:pt x="450838" y="4021580"/>
              </a:moveTo>
              <a:arcTo wR="2568169" hR="2568169" stAng="8731976" swAng="1560325"/>
            </a:path>
          </a:pathLst>
        </a:custGeom>
        <a:noFill/>
        <a:ln w="9525" cap="flat" cmpd="sng" algn="ctr">
          <a:solidFill>
            <a:schemeClr val="accent4">
              <a:hueOff val="7233727"/>
              <a:satOff val="-6500"/>
              <a:lumOff val="-103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80954E-CD44-4EA0-B359-77F378FF7C01}">
      <dsp:nvSpPr>
        <dsp:cNvPr id="0" name=""/>
        <dsp:cNvSpPr/>
      </dsp:nvSpPr>
      <dsp:spPr>
        <a:xfrm>
          <a:off x="417294" y="1776484"/>
          <a:ext cx="1976660" cy="1284829"/>
        </a:xfrm>
        <a:prstGeom prst="roundRect">
          <a:avLst/>
        </a:prstGeom>
        <a:solidFill>
          <a:schemeClr val="accent4">
            <a:hueOff val="9644969"/>
            <a:satOff val="-8667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আদাদ</a:t>
          </a:r>
          <a:r>
            <a:rPr lang="bn-BD" sz="1400" kern="1200" dirty="0" smtClean="0">
              <a:latin typeface="NikoshLightBAN" pitchFamily="2" charset="0"/>
              <a:cs typeface="NikoshLightBAN" pitchFamily="2" charset="0"/>
            </a:rPr>
            <a:t> </a:t>
          </a:r>
          <a:endParaRPr lang="en-US" sz="1400" kern="1200" dirty="0">
            <a:latin typeface="NikoshLightBAN" pitchFamily="2" charset="0"/>
            <a:cs typeface="NikoshLightBAN" pitchFamily="2" charset="0"/>
          </a:endParaRPr>
        </a:p>
      </dsp:txBody>
      <dsp:txXfrm>
        <a:off x="480014" y="1839204"/>
        <a:ext cx="1851220" cy="1159389"/>
      </dsp:txXfrm>
    </dsp:sp>
    <dsp:sp modelId="{92023114-47D2-4EA7-8ED6-C33AC6408B03}">
      <dsp:nvSpPr>
        <dsp:cNvPr id="0" name=""/>
        <dsp:cNvSpPr/>
      </dsp:nvSpPr>
      <dsp:spPr>
        <a:xfrm>
          <a:off x="1279930" y="644337"/>
          <a:ext cx="5136339" cy="5136339"/>
        </a:xfrm>
        <a:custGeom>
          <a:avLst/>
          <a:gdLst/>
          <a:ahLst/>
          <a:cxnLst/>
          <a:rect l="0" t="0" r="0" b="0"/>
          <a:pathLst>
            <a:path>
              <a:moveTo>
                <a:pt x="443103" y="1126092"/>
              </a:moveTo>
              <a:arcTo wR="2568169" hR="2568169" stAng="12849657" swAng="962311"/>
            </a:path>
          </a:pathLst>
        </a:custGeom>
        <a:noFill/>
        <a:ln w="9525" cap="flat" cmpd="sng" algn="ctr">
          <a:solidFill>
            <a:schemeClr val="accent4">
              <a:hueOff val="9644969"/>
              <a:satOff val="-8667"/>
              <a:lumOff val="-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3B6D6D-1AEE-4E99-AE00-A726184EC8E6}">
      <dsp:nvSpPr>
        <dsp:cNvPr id="0" name=""/>
        <dsp:cNvSpPr/>
      </dsp:nvSpPr>
      <dsp:spPr>
        <a:xfrm rot="16200000">
          <a:off x="-988415" y="1064617"/>
          <a:ext cx="4064000" cy="193476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0" tIns="0" rIns="323360" bIns="0" numCol="1" spcCol="1270" anchor="t" anchorCtr="0">
          <a:noAutofit/>
        </a:bodyPr>
        <a:lstStyle/>
        <a:p>
          <a:pPr lvl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5100" kern="1200" dirty="0" smtClean="0"/>
            <a:t>جَبَل</a:t>
          </a:r>
          <a:endParaRPr lang="en-US" sz="5100" kern="1200" dirty="0"/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AE" sz="4000" kern="1200" dirty="0" smtClean="0"/>
            <a:t>مُوسَى</a:t>
          </a:r>
          <a:endParaRPr lang="en-US" sz="4000" kern="1200" dirty="0"/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AE" sz="4000" kern="1200" dirty="0" smtClean="0"/>
            <a:t>وسَى</a:t>
          </a:r>
          <a:endParaRPr lang="en-US" sz="4000" kern="1200" dirty="0"/>
        </a:p>
      </dsp:txBody>
      <dsp:txXfrm rot="5400000">
        <a:off x="76202" y="812800"/>
        <a:ext cx="1934765" cy="2438400"/>
      </dsp:txXfrm>
    </dsp:sp>
    <dsp:sp modelId="{18747348-A7B6-48BA-8B81-37BCE7C624F5}">
      <dsp:nvSpPr>
        <dsp:cNvPr id="0" name=""/>
        <dsp:cNvSpPr/>
      </dsp:nvSpPr>
      <dsp:spPr>
        <a:xfrm rot="16200000">
          <a:off x="1016000" y="1064617"/>
          <a:ext cx="4064000" cy="193476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0" tIns="0" rIns="323360" bIns="0" numCol="1" spcCol="1270" anchor="t" anchorCtr="0">
          <a:noAutofit/>
        </a:bodyPr>
        <a:lstStyle/>
        <a:p>
          <a:pPr lvl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5100" kern="1200" dirty="0" smtClean="0"/>
            <a:t>الْجَبَل</a:t>
          </a:r>
          <a:endParaRPr lang="en-US" sz="5100" kern="1200" dirty="0"/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AE" sz="4000" kern="1200" dirty="0" smtClean="0">
              <a:solidFill>
                <a:srgbClr val="FFFF00"/>
              </a:solidFill>
            </a:rPr>
            <a:t>مَكَان</a:t>
          </a:r>
          <a:endParaRPr lang="en-US" sz="4000" kern="1200" dirty="0">
            <a:solidFill>
              <a:srgbClr val="FFFF00"/>
            </a:solidFill>
          </a:endParaRP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AE" sz="4000" kern="1200" dirty="0" smtClean="0">
              <a:solidFill>
                <a:srgbClr val="FF0000"/>
              </a:solidFill>
            </a:rPr>
            <a:t>رَب</a:t>
          </a:r>
          <a:endParaRPr lang="en-US" sz="4000" kern="1200" dirty="0">
            <a:solidFill>
              <a:srgbClr val="FF0000"/>
            </a:solidFill>
          </a:endParaRPr>
        </a:p>
      </dsp:txBody>
      <dsp:txXfrm rot="5400000">
        <a:off x="2080617" y="812800"/>
        <a:ext cx="1934765" cy="2438400"/>
      </dsp:txXfrm>
    </dsp:sp>
    <dsp:sp modelId="{BE044694-1A09-4C12-BE4C-453B2FD662BD}">
      <dsp:nvSpPr>
        <dsp:cNvPr id="0" name=""/>
        <dsp:cNvSpPr/>
      </dsp:nvSpPr>
      <dsp:spPr>
        <a:xfrm rot="16200000">
          <a:off x="3050184" y="1064617"/>
          <a:ext cx="4064000" cy="1934765"/>
        </a:xfrm>
        <a:prstGeom prst="flowChartManualOperation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323850" tIns="0" rIns="323360" bIns="0" numCol="1" spcCol="1270" anchor="t" anchorCtr="0">
          <a:noAutofit/>
        </a:bodyPr>
        <a:lstStyle/>
        <a:p>
          <a:pPr lvl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5100" kern="1200" dirty="0" smtClean="0">
              <a:solidFill>
                <a:srgbClr val="FFFF00"/>
              </a:solidFill>
            </a:rPr>
            <a:t>مُوسَى</a:t>
          </a:r>
          <a:endParaRPr lang="en-US" sz="5100" kern="1200" dirty="0">
            <a:solidFill>
              <a:srgbClr val="FFFF00"/>
            </a:solidFill>
          </a:endParaRP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AE" sz="4000" kern="1200" dirty="0" smtClean="0">
              <a:solidFill>
                <a:srgbClr val="FF0000"/>
              </a:solidFill>
            </a:rPr>
            <a:t>مِيقَاتِن</a:t>
          </a:r>
          <a:endParaRPr lang="en-US" sz="4000" kern="1200" dirty="0">
            <a:solidFill>
              <a:srgbClr val="FF0000"/>
            </a:solidFill>
          </a:endParaRP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AE" sz="4000" kern="1200" dirty="0" smtClean="0"/>
            <a:t>رَب</a:t>
          </a:r>
          <a:endParaRPr lang="en-US" sz="4000" kern="1200" dirty="0"/>
        </a:p>
      </dsp:txBody>
      <dsp:txXfrm rot="5400000">
        <a:off x="4114801" y="812800"/>
        <a:ext cx="1934765" cy="2438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CEFC60-3B80-49BD-89D8-DACD4AB53D0C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618E2-A2BA-453A-980D-ADB1EC2562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9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618E2-A2BA-453A-980D-ADB1EC25626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526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FBFCD-F8C9-46D7-82C3-D23DB4EE79B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03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FBFCD-F8C9-46D7-82C3-D23DB4EE79B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019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01E87-FFA9-4BFD-88A3-2A776D510D09}" type="datetime1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MD, Soriful ISlam, Nithpur ,Porsha,Naogaon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CDA2-62B7-49E3-B178-7D6B268BE080}" type="datetime1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MD, Soriful ISlam, Nithpur ,Porsha,Naogaon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D76A7-1964-4D9D-B248-B9B4075CB9FD}" type="datetime1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MD, Soriful ISlam, Nithpur ,Porsha,Naogaon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0BA3-6353-4CCB-BE4E-D3BCD174847C}" type="datetime1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MD, Soriful ISlam, Nithpur ,Porsha,Naogaon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6DD9D-093B-4230-AFBC-23EE87F4A1EA}" type="datetime1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MD, Soriful ISlam, Nithpur ,Porsha,Naogaon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F6B28-6C72-42D5-9504-B9D3ADF5748A}" type="datetime1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MD, Soriful ISlam, Nithpur ,Porsha,Naogaon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2309-9AE3-44E5-BDFC-526671A56256}" type="datetime1">
              <a:rPr lang="en-US" smtClean="0"/>
              <a:t>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MD, Soriful ISlam, Nithpur ,Porsha,Naogaon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03CA9-AA97-4E6D-9356-156D60612C4E}" type="datetime1">
              <a:rPr lang="en-US" smtClean="0"/>
              <a:t>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MD, Soriful ISlam, Nithpur ,Porsha,Naogaon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52E04-3076-4B86-8964-8B359FBF6C34}" type="datetime1">
              <a:rPr lang="en-US" smtClean="0"/>
              <a:t>2/19/2021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MD, Soriful ISlam, Nithpur ,Porsha,Naogaon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19F4-8317-4566-A535-5A7F9E4E4DD2}" type="datetime1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MD, Soriful ISlam, Nithpur ,Porsha,Naogaon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09E08-64FB-49E9-9C2A-040F5AAD98DC}" type="datetime1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MD, Soriful ISlam, Nithpur ,Porsha,Naogaon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312B9-66FD-400D-88FD-FFC2AA80E758}" type="datetime1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MD, Soriful ISlam, Nithpur ,Porsha,Naogaon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8622" y="1464346"/>
            <a:ext cx="8250555" cy="46482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947949" y="228600"/>
            <a:ext cx="676339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আজকের</a:t>
            </a:r>
            <a:r>
              <a:rPr lang="en-US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7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ক্লাশে</a:t>
            </a:r>
            <a:r>
              <a:rPr lang="en-US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7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স্বাগতম</a:t>
            </a:r>
            <a:endParaRPr lang="en-US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MD, Soriful ISlam, Nithpur ,Porsha,Naogaon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74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জিন্স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29" y="1676401"/>
            <a:ext cx="3701141" cy="3886199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88454"/>
            <a:ext cx="3394472" cy="424309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MD, Soriful ISlam, Nithpur ,Porsha,Naogaon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2785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  <a:effectLst/>
          <a:scene3d>
            <a:camera prst="perspectiveContrastingLeftFacing"/>
            <a:lightRig rig="threePt" dir="t"/>
          </a:scene3d>
        </p:spPr>
        <p:txBody>
          <a:bodyPr/>
          <a:lstStyle/>
          <a:p>
            <a:pPr lvl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0287000" y="2057400"/>
            <a:ext cx="2133600" cy="1371600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latin typeface="SutonnyOMJ" pitchFamily="2" charset="0"/>
                <a:cs typeface="SutonnyOMJ" pitchFamily="2" charset="0"/>
              </a:rPr>
              <a:t>জিন্স</a:t>
            </a:r>
            <a:endParaRPr lang="en-US" sz="9600" dirty="0" smtClean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3810000" y="3657600"/>
            <a:ext cx="3505200" cy="1143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মুযাক্কার</a:t>
            </a:r>
            <a:endParaRPr lang="en-US" sz="66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1244600"/>
            <a:ext cx="7010400" cy="46736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  <a:prstDash val="dash"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MD, Soriful ISlam, Nithpur ,Porsha,Naogaon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8458200" cy="5410199"/>
          </a:xfrm>
        </p:spPr>
        <p:txBody>
          <a:bodyPr/>
          <a:lstStyle/>
          <a:p>
            <a:r>
              <a:rPr lang="bn-BD" dirty="0" smtClean="0"/>
              <a:t/>
            </a:r>
            <a:br>
              <a:rPr lang="bn-BD" dirty="0" smtClean="0"/>
            </a:br>
            <a:r>
              <a:rPr lang="bn-BD" dirty="0" smtClean="0"/>
              <a:t/>
            </a:r>
            <a:br>
              <a:rPr lang="bn-BD" dirty="0" smtClean="0"/>
            </a:br>
            <a:r>
              <a:rPr lang="bn-BD" dirty="0"/>
              <a:t/>
            </a:r>
            <a:br>
              <a:rPr lang="bn-BD" dirty="0"/>
            </a:br>
            <a:r>
              <a:rPr lang="bn-BD" dirty="0" smtClean="0"/>
              <a:t/>
            </a:r>
            <a:br>
              <a:rPr lang="bn-BD" dirty="0" smtClean="0"/>
            </a:br>
            <a:r>
              <a:rPr lang="bn-BD" dirty="0"/>
              <a:t/>
            </a:r>
            <a:br>
              <a:rPr lang="bn-BD" dirty="0"/>
            </a:br>
            <a:r>
              <a:rPr lang="bn-BD" dirty="0" smtClean="0"/>
              <a:t>                   </a:t>
            </a:r>
            <a:endParaRPr lang="en-US" dirty="0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 flipV="1">
            <a:off x="1371600" y="5638799"/>
            <a:ext cx="6477000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graphicFrame>
        <p:nvGraphicFramePr>
          <p:cNvPr id="42" name="Diagram 41"/>
          <p:cNvGraphicFramePr/>
          <p:nvPr>
            <p:extLst>
              <p:ext uri="{D42A27DB-BD31-4B8C-83A1-F6EECF244321}">
                <p14:modId xmlns:p14="http://schemas.microsoft.com/office/powerpoint/2010/main" val="554897226"/>
              </p:ext>
            </p:extLst>
          </p:nvPr>
        </p:nvGraphicFramePr>
        <p:xfrm>
          <a:off x="1485900" y="1524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5" name="Left Arrow Callout 44"/>
          <p:cNvSpPr/>
          <p:nvPr/>
        </p:nvSpPr>
        <p:spPr>
          <a:xfrm>
            <a:off x="7467600" y="2324100"/>
            <a:ext cx="1638300" cy="2400300"/>
          </a:xfrm>
          <a:prstGeom prst="left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r-AE" sz="5400" dirty="0">
                <a:solidFill>
                  <a:srgbClr val="FF0000"/>
                </a:solidFill>
              </a:rPr>
              <a:t>اسْم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MD, Soriful ISlam, Nithpur ,Porsha,Naogaon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9985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dgm id="{FA3B6D6D-1AEE-4E99-AE00-A726184EC8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>
                                            <p:graphicEl>
                                              <a:dgm id="{FA3B6D6D-1AEE-4E99-AE00-A726184EC8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>
                                            <p:graphicEl>
                                              <a:dgm id="{FA3B6D6D-1AEE-4E99-AE00-A726184EC8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dgm id="{18747348-A7B6-48BA-8B81-37BCE7C62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>
                                            <p:graphicEl>
                                              <a:dgm id="{18747348-A7B6-48BA-8B81-37BCE7C62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>
                                            <p:graphicEl>
                                              <a:dgm id="{18747348-A7B6-48BA-8B81-37BCE7C62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dgm id="{BE044694-1A09-4C12-BE4C-453B2FD662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>
                                            <p:graphicEl>
                                              <a:dgm id="{BE044694-1A09-4C12-BE4C-453B2FD662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>
                                            <p:graphicEl>
                                              <a:dgm id="{BE044694-1A09-4C12-BE4C-453B2FD662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2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44" y="-20392"/>
            <a:ext cx="9109656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(৩ মিঃ)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ar-AE" sz="4000" dirty="0">
                <a:latin typeface="NikoshBAN" panose="02000000000000000000" pitchFamily="2" charset="0"/>
              </a:rPr>
              <a:t>اسْمَ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( ইসিম)  শব্দের অর্থ কি ?</a:t>
            </a:r>
          </a:p>
          <a:p>
            <a:pPr marL="0" indent="0">
              <a:buNone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AE" sz="4000" dirty="0">
                <a:latin typeface="NikoshBAN" panose="02000000000000000000" pitchFamily="2" charset="0"/>
              </a:rPr>
              <a:t>اسْمَ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(ইসিম) কাকে বলে ?  </a:t>
            </a:r>
          </a:p>
          <a:p>
            <a:pPr marL="0" indent="0">
              <a:buNone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AE" sz="4000" dirty="0">
                <a:latin typeface="NikoshBAN" panose="02000000000000000000" pitchFamily="2" charset="0"/>
              </a:rPr>
              <a:t>اسْمَ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(ইসিম) বা বিশেষ্য পদ কত প্রকার ও কি কি 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MD, Soriful ISlam, Nithpur ,Porsha,Naogaon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0359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  </a:t>
            </a:r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৩মিঃ) 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9961"/>
            <a:ext cx="8229600" cy="45259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যে কোনো দশটি </a:t>
            </a:r>
            <a:r>
              <a:rPr lang="ar-AE" dirty="0">
                <a:latin typeface="NikoshBAN" panose="02000000000000000000" pitchFamily="2" charset="0"/>
              </a:rPr>
              <a:t>اسْمَ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(ইসিম) বা বিশেষ্য পদের নাম লিখ।</a:t>
            </a:r>
          </a:p>
          <a:p>
            <a:pPr marL="0" indent="0">
              <a:buNone/>
            </a:pP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নীচের বাক্যগুলো থেকে </a:t>
            </a:r>
            <a:r>
              <a:rPr lang="ar-AE" dirty="0">
                <a:latin typeface="NikoshBAN" panose="02000000000000000000" pitchFamily="2" charset="0"/>
              </a:rPr>
              <a:t>اسْمَ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(ইসিম)  খুঁজে বের কর। 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2967335"/>
            <a:ext cx="5486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3600" dirty="0"/>
              <a:t>وَكَانُوا يَنْحِتُونَ مِنَ الْجِبَالِ بُيُوتًا آمِنِينَ</a:t>
            </a:r>
            <a:endParaRPr lang="bn-BD" sz="3600" dirty="0"/>
          </a:p>
          <a:p>
            <a:r>
              <a:rPr lang="ar-AE" sz="3200" dirty="0"/>
              <a:t> وَإِذْ فَرَقْنَا بِكُمُ الْبَحْرَ فَأَنجَيْنَاكُمْ وَأَغْرَقْنَا آلَ فِرْعَوْنَ وَأَنتُمْ تَنظُرُونَ</a:t>
            </a:r>
            <a:r>
              <a:rPr lang="bn-BD" sz="3200" dirty="0"/>
              <a:t> </a:t>
            </a:r>
            <a:endParaRPr lang="en-US" sz="3200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MD, Soriful ISlam, Nithpur ,Porsha,Naogaon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756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    (৫ মিঃ) </a:t>
            </a:r>
            <a:endParaRPr lang="en-US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434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তোমাদের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আরবি সাহিত্যের বইটি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খোল,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অতঃপর ১০ নং </a:t>
            </a:r>
            <a:endParaRPr lang="bn-BD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পৃষ্ঠার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 নস/প্যারাটি পড়ে সেখান থেকে </a:t>
            </a:r>
            <a:r>
              <a:rPr lang="ar-AE" sz="4000" dirty="0" smtClean="0">
                <a:latin typeface="NikoshBAN" panose="02000000000000000000" pitchFamily="2" charset="0"/>
              </a:rPr>
              <a:t>اسْمَ</a:t>
            </a:r>
            <a:r>
              <a:rPr lang="ar-AE" sz="4000" dirty="0">
                <a:latin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ইসিম) গুলো </a:t>
            </a:r>
          </a:p>
          <a:p>
            <a:pPr marL="0" indent="0">
              <a:buNone/>
            </a:pP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আলাদা কর।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MD, Soriful ISlam, Nithpur ,Porsha,Naogaon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7740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514" y="0"/>
            <a:ext cx="9151513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মূল্যায়ন-১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ar-AE" dirty="0" smtClean="0">
                <a:latin typeface="NikoshBAN" panose="02000000000000000000" pitchFamily="2" charset="0"/>
              </a:rPr>
              <a:t>اسْمَ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শব্দের অর্থ কি ?</a:t>
            </a:r>
          </a:p>
          <a:p>
            <a:pPr marL="0" indent="0">
              <a:buNone/>
            </a:pPr>
            <a:r>
              <a:rPr lang="ar-AE" dirty="0" smtClean="0">
                <a:latin typeface="NikoshBAN" panose="02000000000000000000" pitchFamily="2" charset="0"/>
              </a:rPr>
              <a:t>اسْمَ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কত প্রকার ও কি কি? </a:t>
            </a:r>
          </a:p>
          <a:p>
            <a:pPr marL="0" indent="0">
              <a:buNone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নীচের নসটিতে চিহ্নিত শব্দগুলো কোন প্রকার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799" y="2681284"/>
            <a:ext cx="13541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23374" y="3244334"/>
            <a:ext cx="497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dirty="0"/>
              <a:t>اسْمَ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MD, Soriful ISlam, Nithpur ,Porsha,Naogaon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2501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1085"/>
            <a:ext cx="9144000" cy="1143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মূল্যায়ন-২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300" y="1420892"/>
            <a:ext cx="1571944" cy="164180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20892"/>
            <a:ext cx="1828800" cy="137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12" y="4318550"/>
            <a:ext cx="1651000" cy="1238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403" y="4520296"/>
            <a:ext cx="1752600" cy="131445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16200000">
            <a:off x="3579422" y="4262755"/>
            <a:ext cx="1167982" cy="769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2456632">
            <a:off x="4996006" y="3883609"/>
            <a:ext cx="1390218" cy="733338"/>
          </a:xfrm>
          <a:prstGeom prst="rightArrow">
            <a:avLst>
              <a:gd name="adj1" fmla="val 50000"/>
              <a:gd name="adj2" fmla="val 511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9260699">
            <a:off x="4975116" y="2673169"/>
            <a:ext cx="1468582" cy="6572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197" y="5334000"/>
            <a:ext cx="1371600" cy="102870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3276600" y="2858680"/>
            <a:ext cx="1828800" cy="117818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6600" dirty="0">
                <a:solidFill>
                  <a:srgbClr val="C00000"/>
                </a:solidFill>
              </a:rPr>
              <a:t>اسْمَ</a:t>
            </a:r>
            <a:r>
              <a:rPr lang="ar-AE" sz="2800" dirty="0"/>
              <a:t> </a:t>
            </a:r>
            <a:endParaRPr lang="en-US" sz="2800" dirty="0"/>
          </a:p>
        </p:txBody>
      </p:sp>
      <p:sp>
        <p:nvSpPr>
          <p:cNvPr id="15" name="Down Arrow 14"/>
          <p:cNvSpPr/>
          <p:nvPr/>
        </p:nvSpPr>
        <p:spPr>
          <a:xfrm rot="14443014">
            <a:off x="2428892" y="3547415"/>
            <a:ext cx="787902" cy="14057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Down Arrow 18"/>
          <p:cNvSpPr/>
          <p:nvPr/>
        </p:nvSpPr>
        <p:spPr>
          <a:xfrm rot="18078239">
            <a:off x="2464253" y="2242933"/>
            <a:ext cx="717181" cy="12314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MD, Soriful ISlam, Nithpur ,Porsha,Naogaon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213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4" grpId="0" animBg="1"/>
      <p:bldP spid="15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659"/>
            <a:ext cx="9144000" cy="1143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আরবি বইয়ের সর্বশেষ পঠিত অধ্যায় থেকে একটি আরবি নস বা প্যারা তোমার খাতায় লিখে তা থেকে বিভিন্ন প্রকার (</a:t>
            </a:r>
            <a:r>
              <a:rPr lang="ar-AE" sz="4800" dirty="0">
                <a:latin typeface="NikoshBAN" panose="02000000000000000000" pitchFamily="2" charset="0"/>
              </a:rPr>
              <a:t>اسْمَ</a:t>
            </a:r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)ইসিম গুলো চিহ্নিত করে লিখ।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MD, Soriful ISlam, Nithpur ,Porsha,Naogaon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832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344"/>
            <a:ext cx="91440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7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447800"/>
            <a:ext cx="4953000" cy="495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MD, Soriful ISlam, Nithpur ,Porsha,Naogaon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276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79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 </a:t>
            </a:r>
            <a:r>
              <a:rPr lang="ar-SA" sz="4800" dirty="0">
                <a:solidFill>
                  <a:srgbClr val="7030A0"/>
                </a:solidFill>
              </a:rPr>
              <a:t>محمد شريف الاسلام</a:t>
            </a:r>
            <a:endParaRPr lang="en-US" sz="4800" dirty="0">
              <a:solidFill>
                <a:srgbClr val="7030A0"/>
              </a:solidFill>
            </a:endParaRPr>
          </a:p>
          <a:p>
            <a:r>
              <a:rPr lang="ar-SA" sz="4800" dirty="0">
                <a:solidFill>
                  <a:srgbClr val="002060"/>
                </a:solidFill>
              </a:rPr>
              <a:t>مدرس مساعد عربى</a:t>
            </a:r>
            <a:endParaRPr lang="en-US" sz="4800" dirty="0">
              <a:solidFill>
                <a:srgbClr val="002060"/>
              </a:solidFill>
            </a:endParaRPr>
          </a:p>
          <a:p>
            <a:r>
              <a:rPr lang="ar-SA" sz="4000" dirty="0">
                <a:solidFill>
                  <a:srgbClr val="FF0000"/>
                </a:solidFill>
              </a:rPr>
              <a:t>مدرسة البنات نيت فور، فرشا،نوغان</a:t>
            </a:r>
            <a:endParaRPr lang="en-US" sz="4000" dirty="0">
              <a:solidFill>
                <a:srgbClr val="FF0000"/>
              </a:solidFill>
            </a:endParaRPr>
          </a:p>
          <a:p>
            <a:r>
              <a:rPr lang="en-US" dirty="0"/>
              <a:t>  </a:t>
            </a:r>
            <a:r>
              <a:rPr lang="en-US" sz="4000" dirty="0"/>
              <a:t>০১৭১৪৮৪১৭৮০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ISORIFUL</a:t>
            </a:r>
            <a:r>
              <a:rPr lang="en-US" b="1" dirty="0"/>
              <a:t>963@</a:t>
            </a:r>
            <a:r>
              <a:rPr lang="en-US" dirty="0"/>
              <a:t>GMAIL.COM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0800" y="152400"/>
            <a:ext cx="32079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981200"/>
            <a:ext cx="1814022" cy="2514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MD, Soriful ISlam, Nithpur ,Porsha,Naogaon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8705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6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৯ম </a:t>
            </a:r>
            <a:endParaRPr lang="bn-BD" sz="5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হেদায়াতুন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নাহু</a:t>
            </a:r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(আরবি ২য়পত্র)।</a:t>
            </a:r>
          </a:p>
          <a:p>
            <a:pPr marL="0" indent="0">
              <a:buNone/>
            </a:pP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</a:t>
            </a:r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য়ডঃ 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 </a:t>
            </a:r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৩৫ </a:t>
            </a:r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bn-BD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MD, Soriful ISlam, Nithpur ,Porsha,Naogaon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6583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pPr algn="l"/>
            <a:endParaRPr lang="en-US" sz="2000" dirty="0">
              <a:latin typeface="NikoshLightBAN" pitchFamily="2" charset="0"/>
              <a:cs typeface="NikoshLight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1" y="2667000"/>
            <a:ext cx="1535597" cy="115169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" y="5286349"/>
            <a:ext cx="1548193" cy="11553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8" y="3875251"/>
            <a:ext cx="1505883" cy="13730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69" y="428262"/>
            <a:ext cx="1438654" cy="10789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91000" y="1756737"/>
            <a:ext cx="1437801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AE" sz="3200" dirty="0" smtClean="0"/>
              <a:t>جِبَالِ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216747" y="4393738"/>
            <a:ext cx="1526354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AE" sz="2800" dirty="0"/>
              <a:t>الْبِحَارُ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267200" y="5486400"/>
            <a:ext cx="1429453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AE" sz="3200" dirty="0" smtClean="0"/>
              <a:t>زَهرَ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196173" y="2821490"/>
            <a:ext cx="1478602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AE" sz="3200" dirty="0"/>
              <a:t>السَّمَاءِ</a:t>
            </a:r>
            <a:endParaRPr lang="en-US" dirty="0"/>
          </a:p>
        </p:txBody>
      </p:sp>
      <p:pic>
        <p:nvPicPr>
          <p:cNvPr id="13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7" y="1553806"/>
            <a:ext cx="1527876" cy="114590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144684" y="2859588"/>
            <a:ext cx="1210890" cy="1015663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AE" sz="6000" dirty="0" smtClean="0"/>
              <a:t>اسْم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311400" y="616040"/>
            <a:ext cx="965200" cy="9166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মসজিদ</a:t>
            </a:r>
            <a:r>
              <a:rPr lang="bn-BD" sz="24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311400" y="1630580"/>
            <a:ext cx="965200" cy="10364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পাহাড়</a:t>
            </a:r>
            <a:r>
              <a:rPr lang="bn-BD" dirty="0" smtClean="0">
                <a:latin typeface="NikoshLightBAN" pitchFamily="2" charset="0"/>
                <a:cs typeface="NikoshLightBAN" pitchFamily="2" charset="0"/>
              </a:rPr>
              <a:t> </a:t>
            </a:r>
            <a:endParaRPr lang="en-US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311400" y="2821489"/>
            <a:ext cx="965200" cy="1217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নীল আকাশ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311400" y="4150123"/>
            <a:ext cx="965200" cy="10314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সাগর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362200" y="5334000"/>
            <a:ext cx="952500" cy="11714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bn-BD" dirty="0" smtClean="0">
                <a:latin typeface="NikoshLightBAN" pitchFamily="2" charset="0"/>
                <a:cs typeface="NikoshLightBAN" pitchFamily="2" charset="0"/>
              </a:rPr>
              <a:t> </a:t>
            </a:r>
            <a:endParaRPr lang="en-US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16747" y="590640"/>
            <a:ext cx="1412054" cy="9166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মসজিদ</a:t>
            </a:r>
            <a:r>
              <a:rPr lang="bn-BD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668000" y="2286000"/>
            <a:ext cx="22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dirty="0" smtClean="0"/>
              <a:t>َ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MD, Soriful ISlam, Nithpur ,Porsha,Naogaon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0522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  <p:bldP spid="14" grpId="0" animBg="1"/>
      <p:bldP spid="20" grpId="0" animBg="1"/>
      <p:bldP spid="22" grpId="0" animBg="1"/>
      <p:bldP spid="23" grpId="0" animBg="1"/>
      <p:bldP spid="2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24" y="1603420"/>
            <a:ext cx="9144000" cy="5257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bn-BD" sz="5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আজকের পাঠ শেষে শিক্ষার্থীরা-</a:t>
            </a:r>
            <a:endParaRPr lang="bn-BD" sz="6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5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ar-AE" sz="5200" dirty="0" smtClean="0">
                <a:latin typeface="NikoshBAN" panose="02000000000000000000" pitchFamily="2" charset="0"/>
              </a:rPr>
              <a:t>اسْم</a:t>
            </a:r>
            <a:r>
              <a:rPr lang="bn-BD" sz="5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) ইসিম বা বিশেষ্য পদ কি তা বলতে পারবে। </a:t>
            </a:r>
          </a:p>
          <a:p>
            <a:pPr marL="0" indent="0">
              <a:buNone/>
            </a:pPr>
            <a:r>
              <a:rPr lang="bn-BD" sz="5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(</a:t>
            </a:r>
            <a:r>
              <a:rPr lang="ar-AE" sz="5200" dirty="0">
                <a:latin typeface="NikoshBAN" panose="02000000000000000000" pitchFamily="2" charset="0"/>
              </a:rPr>
              <a:t>اسْمَ</a:t>
            </a:r>
            <a:r>
              <a:rPr lang="bn-BD" sz="5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) ইসিম এর প্রকারভেদ বলতে পারবে।</a:t>
            </a:r>
          </a:p>
          <a:p>
            <a:pPr marL="0" indent="0">
              <a:buNone/>
            </a:pPr>
            <a:r>
              <a:rPr lang="bn-BD" sz="5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(</a:t>
            </a:r>
            <a:r>
              <a:rPr lang="ar-AE" sz="5200" dirty="0">
                <a:latin typeface="NikoshBAN" panose="02000000000000000000" pitchFamily="2" charset="0"/>
              </a:rPr>
              <a:t>اسْمَ</a:t>
            </a:r>
            <a:r>
              <a:rPr lang="bn-BD" sz="5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ইসিম এর চিহ্ন বলতে পারবে বা (</a:t>
            </a:r>
            <a:r>
              <a:rPr lang="ar-AE" sz="5200" dirty="0">
                <a:latin typeface="NikoshBAN" panose="02000000000000000000" pitchFamily="2" charset="0"/>
              </a:rPr>
              <a:t>اسْمَ</a:t>
            </a:r>
            <a:r>
              <a:rPr lang="bn-BD" sz="5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)  ইসিম  </a:t>
            </a:r>
            <a:endParaRPr lang="en-US" sz="5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5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5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চেনার উপায় বলতে পারবে।</a:t>
            </a:r>
            <a:endParaRPr lang="en-US" sz="5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5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ছবি দেখে (</a:t>
            </a:r>
            <a:r>
              <a:rPr lang="ar-AE" sz="5200" dirty="0">
                <a:latin typeface="NikoshBAN" panose="02000000000000000000" pitchFamily="2" charset="0"/>
              </a:rPr>
              <a:t>اسْمَ</a:t>
            </a:r>
            <a:r>
              <a:rPr lang="bn-BD" sz="5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)ইসিম চিহ্নিত করতে পারবে।</a:t>
            </a:r>
          </a:p>
          <a:p>
            <a:pPr marL="0" indent="0">
              <a:buNone/>
            </a:pPr>
            <a:r>
              <a:rPr lang="bn-BD" sz="5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আরবি বাক্য থেকে (</a:t>
            </a:r>
            <a:r>
              <a:rPr lang="ar-AE" sz="5200" dirty="0">
                <a:latin typeface="NikoshBAN" panose="02000000000000000000" pitchFamily="2" charset="0"/>
              </a:rPr>
              <a:t>اسْمَ</a:t>
            </a:r>
            <a:r>
              <a:rPr lang="bn-BD" sz="5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)ইসিম খুজে বের করতে পারবে</a:t>
            </a:r>
            <a:r>
              <a:rPr lang="bn-BD" sz="4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0" y="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MD, Soriful ISlam, Nithpur ,Porsha,Naogaon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355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6" y="21465"/>
            <a:ext cx="9135414" cy="1417638"/>
          </a:xfr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r>
              <a:rPr lang="ar-AE" sz="3200" dirty="0" smtClean="0">
                <a:latin typeface="NikoshBAN" panose="02000000000000000000" pitchFamily="2" charset="0"/>
              </a:rPr>
              <a:t>اسْمَ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ইসিম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 বিশেষ্য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পরিচয় ও প্রকারভেদ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5105400"/>
          </a:xfr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ar-AE" sz="3600" dirty="0" smtClean="0">
                <a:latin typeface="NikoshBAN" panose="02000000000000000000" pitchFamily="2" charset="0"/>
              </a:rPr>
              <a:t>اسْمَ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নাম,চিহ্ন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মর্যাদা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AE" sz="4000" dirty="0" smtClean="0">
                <a:latin typeface="NikoshBAN" panose="02000000000000000000" pitchFamily="2" charset="0"/>
              </a:rPr>
              <a:t>اسْمَ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AE" sz="5400" dirty="0" smtClean="0">
                <a:latin typeface="NikoshBAN" panose="02000000000000000000" pitchFamily="2" charset="0"/>
              </a:rPr>
              <a:t>اسْمَ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MD, Soriful ISlam, Nithpur ,Porsha,Naogaon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3" grpI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924800" cy="5486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AE" sz="9600" dirty="0" smtClean="0">
                <a:solidFill>
                  <a:schemeClr val="tx1"/>
                </a:solidFill>
              </a:rPr>
              <a:t>اسْم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10200"/>
            <a:ext cx="6400800" cy="228600"/>
          </a:xfrm>
        </p:spPr>
        <p:txBody>
          <a:bodyPr>
            <a:normAutofit fontScale="32500" lnSpcReduction="20000"/>
          </a:bodyPr>
          <a:lstStyle/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38528113"/>
              </p:ext>
            </p:extLst>
          </p:nvPr>
        </p:nvGraphicFramePr>
        <p:xfrm>
          <a:off x="685800" y="609600"/>
          <a:ext cx="76962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3762170" y="2902611"/>
            <a:ext cx="1619659" cy="1052778"/>
            <a:chOff x="914392" y="1219193"/>
            <a:chExt cx="1619659" cy="1052778"/>
          </a:xfrm>
        </p:grpSpPr>
        <p:sp>
          <p:nvSpPr>
            <p:cNvPr id="9" name="Rounded Rectangle 8"/>
            <p:cNvSpPr/>
            <p:nvPr/>
          </p:nvSpPr>
          <p:spPr>
            <a:xfrm>
              <a:off x="914392" y="1219193"/>
              <a:ext cx="1619659" cy="105277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9644967"/>
                <a:satOff val="-8667"/>
                <a:lumOff val="-1373"/>
                <a:alphaOff val="0"/>
              </a:schemeClr>
            </a:fillRef>
            <a:effectRef idx="0">
              <a:schemeClr val="accent4">
                <a:hueOff val="9644967"/>
                <a:satOff val="-8667"/>
                <a:lumOff val="-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965784" y="1270585"/>
              <a:ext cx="1516875" cy="9499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8590" tIns="148590" rIns="148590" bIns="148590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AE" sz="3900" kern="1200" smtClean="0"/>
                <a:t>اسْمَ</a:t>
              </a:r>
              <a:r>
                <a:rPr lang="bn-BD" sz="3900" kern="1200" smtClean="0"/>
                <a:t> </a:t>
              </a:r>
              <a:endParaRPr lang="en-US" sz="3900" kern="12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MD, Soriful ISlam, Nithpur ,Porsha,Naogaon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6673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811A8B-97BE-41C9-ADEB-D890CEF357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CC811A8B-97BE-41C9-ADEB-D890CEF357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CC811A8B-97BE-41C9-ADEB-D890CEF357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3C93F1-CA3B-453C-851E-F358250AB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693C93F1-CA3B-453C-851E-F358250AB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693C93F1-CA3B-453C-851E-F358250AB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7D8244-4456-4380-BA72-7024DD0BF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207D8244-4456-4380-BA72-7024DD0BF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207D8244-4456-4380-BA72-7024DD0BF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88BE55-45FF-4672-B34C-A83F491BC8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3588BE55-45FF-4672-B34C-A83F491BC8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3588BE55-45FF-4672-B34C-A83F491BC8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48893A-54E4-4BD3-BAD7-F112E7D36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7948893A-54E4-4BD3-BAD7-F112E7D36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7948893A-54E4-4BD3-BAD7-F112E7D36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B0A274-2B25-45AF-B7BF-E94A4CB398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B6B0A274-2B25-45AF-B7BF-E94A4CB398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B6B0A274-2B25-45AF-B7BF-E94A4CB398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D95FC7-0E18-432A-A671-C4D434BC8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2ED95FC7-0E18-432A-A671-C4D434BC8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2ED95FC7-0E18-432A-A671-C4D434BC8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91F6C7-B139-4A47-8E51-2AD33DE36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0791F6C7-B139-4A47-8E51-2AD33DE36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0791F6C7-B139-4A47-8E51-2AD33DE36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80954E-CD44-4EA0-B359-77F378FF7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CC80954E-CD44-4EA0-B359-77F378FF7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CC80954E-CD44-4EA0-B359-77F378FF7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023114-47D2-4EA7-8ED6-C33AC6408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92023114-47D2-4EA7-8ED6-C33AC6408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92023114-47D2-4EA7-8ED6-C33AC6408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439"/>
            <a:ext cx="91440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AE" sz="6600" dirty="0" smtClean="0">
                <a:latin typeface="NikoshBAN" panose="02000000000000000000" pitchFamily="2" charset="0"/>
              </a:rPr>
              <a:t>اسْمَ 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চিনার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4953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None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আলিফ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None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“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None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তানভিন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>
              <a:buNone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সাধারনত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--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MD, Soriful ISlam, Nithpur ,Porsha,Naogaon</a:t>
            </a: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990600" y="228600"/>
            <a:ext cx="27432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মুনাদা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4" name="Oval 13"/>
          <p:cNvSpPr/>
          <p:nvPr/>
        </p:nvSpPr>
        <p:spPr>
          <a:xfrm>
            <a:off x="0" y="4038600"/>
            <a:ext cx="31242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মুয়াররাফু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আলিফ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লাম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819400" y="2209800"/>
            <a:ext cx="2895600" cy="19812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মা’রেফা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019800" y="4191000"/>
            <a:ext cx="31242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ইসমে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ইশারা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876800" y="304800"/>
            <a:ext cx="34290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যমির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সর্বনাম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0" y="2057400"/>
            <a:ext cx="25908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মুযাফ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9" name="Oval 18"/>
          <p:cNvSpPr/>
          <p:nvPr/>
        </p:nvSpPr>
        <p:spPr>
          <a:xfrm>
            <a:off x="3124200" y="4984750"/>
            <a:ext cx="27432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মাউসুল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172200" y="2209800"/>
            <a:ext cx="29718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MD, Soriful ISlam, Nithpur ,Porsha,Naogaon</a:t>
            </a:r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  <p:bldP spid="14" grpId="0" build="p" animBg="1"/>
      <p:bldP spid="15" grpId="0" animBg="1"/>
      <p:bldP spid="16" grpId="0" build="p" animBg="1"/>
      <p:bldP spid="17" grpId="0" build="p" animBg="1"/>
      <p:bldP spid="18" grpId="0" build="p" animBg="1"/>
      <p:bldP spid="19" grpId="0" build="p" animBg="1"/>
      <p:bldP spid="20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731</TotalTime>
  <Words>560</Words>
  <Application>Microsoft Office PowerPoint</Application>
  <PresentationFormat>On-screen Show (4:3)</PresentationFormat>
  <Paragraphs>116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Nikosh</vt:lpstr>
      <vt:lpstr>NikoshBAN</vt:lpstr>
      <vt:lpstr>NikoshLightBAN</vt:lpstr>
      <vt:lpstr>SutonnyOMJ</vt:lpstr>
      <vt:lpstr>Times New Roman</vt:lpstr>
      <vt:lpstr>Vrinda</vt:lpstr>
      <vt:lpstr>Office Theme</vt:lpstr>
      <vt:lpstr>PowerPoint Presentation</vt:lpstr>
      <vt:lpstr>PowerPoint Presentation</vt:lpstr>
      <vt:lpstr>পাঠ পরিচিতি </vt:lpstr>
      <vt:lpstr>PowerPoint Presentation</vt:lpstr>
      <vt:lpstr>PowerPoint Presentation</vt:lpstr>
      <vt:lpstr>اسْمَ  (ইসিম )বা বিশেষ্য পদের পরিচয় ও প্রকারভেদ</vt:lpstr>
      <vt:lpstr>اسْم</vt:lpstr>
      <vt:lpstr> اسْمَ  চিনার উপায়</vt:lpstr>
      <vt:lpstr>PowerPoint Presentation</vt:lpstr>
      <vt:lpstr>জিন্স</vt:lpstr>
      <vt:lpstr>PowerPoint Presentation</vt:lpstr>
      <vt:lpstr>                        </vt:lpstr>
      <vt:lpstr>একক কাজ (৩ মিঃ) </vt:lpstr>
      <vt:lpstr>জোড়ায় কাজ  ( ৩মিঃ) </vt:lpstr>
      <vt:lpstr>দলগত কাজ    (৫ মিঃ) </vt:lpstr>
      <vt:lpstr>মূল্যায়ন-১ </vt:lpstr>
      <vt:lpstr>মূল্যায়ন-২ </vt:lpstr>
      <vt:lpstr>বাড়ির কাজ </vt:lpstr>
      <vt:lpstr>ধন্যবাদ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ITP</dc:creator>
  <cp:lastModifiedBy>Md Soriful</cp:lastModifiedBy>
  <cp:revision>152</cp:revision>
  <dcterms:created xsi:type="dcterms:W3CDTF">2006-08-16T00:00:00Z</dcterms:created>
  <dcterms:modified xsi:type="dcterms:W3CDTF">2021-02-19T15:06:42Z</dcterms:modified>
</cp:coreProperties>
</file>